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notesSlides/notesSlide1.xml" ContentType="application/vnd.openxmlformats-officedocument.presentationml.notesSlide+xml"/>
  <Override PartName="/ppt/charts/chart12.xml" ContentType="application/vnd.openxmlformats-officedocument.drawingml.chart+xml"/>
  <Override PartName="/ppt/notesSlides/notesSlide2.xml" ContentType="application/vnd.openxmlformats-officedocument.presentationml.notesSlide+xml"/>
  <Override PartName="/ppt/charts/chart1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3B_2533B980.xml" ContentType="application/vnd.ms-powerpoint.comments+xml"/>
  <Override PartName="/ppt/comments/modernComment_13C_E6925EC0.xml" ContentType="application/vnd.ms-powerpoint.comments+xml"/>
  <Override PartName="/ppt/comments/modernComment_121_72B38A63.xml" ContentType="application/vnd.ms-powerpoint.comments+xml"/>
  <Override PartName="/ppt/comments/modernComment_122_23514670.xml" ContentType="application/vnd.ms-powerpoint.comments+xml"/>
  <Override PartName="/ppt/comments/modernComment_18E_4A309780.xml" ContentType="application/vnd.ms-powerpoint.comments+xml"/>
  <Override PartName="/ppt/comments/modernComment_1D9_3B58037.xml" ContentType="application/vnd.ms-powerpoint.comments+xml"/>
  <Override PartName="/ppt/comments/modernComment_190_72382831.xml" ContentType="application/vnd.ms-powerpoint.comments+xml"/>
  <Override PartName="/ppt/comments/modernComment_1DB_E863238F.xml" ContentType="application/vnd.ms-powerpoint.comments+xml"/>
  <Override PartName="/ppt/comments/modernComment_1DA_4DE4E611.xml" ContentType="application/vnd.ms-powerpoint.comments+xml"/>
  <Override PartName="/ppt/comments/modernComment_193_F85CC6D9.xml" ContentType="application/vnd.ms-powerpoint.comments+xml"/>
  <Override PartName="/ppt/comments/modernComment_194_D8612066.xml" ContentType="application/vnd.ms-powerpoint.comments+xml"/>
  <Override PartName="/ppt/comments/modernComment_1CC_D44E8610.xml" ContentType="application/vnd.ms-powerpoint.comments+xml"/>
  <Override PartName="/ppt/comments/modernComment_1CD_C80C23D9.xml" ContentType="application/vnd.ms-powerpoint.comments+xml"/>
  <Override PartName="/ppt/comments/modernComment_1CE_41AC1673.xml" ContentType="application/vnd.ms-powerpoint.comments+xml"/>
  <Override PartName="/ppt/comments/modernComment_1CF_F05E0081.xml" ContentType="application/vnd.ms-powerpoint.comments+xml"/>
  <Override PartName="/ppt/comments/modernComment_1D0_B2801012.xml" ContentType="application/vnd.ms-powerpoint.comments+xml"/>
  <Override PartName="/ppt/comments/modernComment_1D1_828AAE5.xml" ContentType="application/vnd.ms-powerpoint.comments+xml"/>
  <Override PartName="/ppt/comments/modernComment_1DC_11FA0CEC.xml" ContentType="application/vnd.ms-powerpoint.comments+xml"/>
  <Override PartName="/ppt/comments/modernComment_19F_A0DA73F0.xml" ContentType="application/vnd.ms-powerpoint.comments+xml"/>
  <Override PartName="/ppt/comments/modernComment_1A0_5FDF9ED.xml" ContentType="application/vnd.ms-powerpoint.comments+xml"/>
  <Override PartName="/ppt/comments/modernComment_195_AA9492EB.xml" ContentType="application/vnd.ms-powerpoint.comments+xml"/>
  <Override PartName="/ppt/comments/modernComment_196_FB0DED1C.xml" ContentType="application/vnd.ms-powerpoint.comments+xml"/>
  <Override PartName="/ppt/comments/modernComment_1B4_ADBAC640.xml" ContentType="application/vnd.ms-powerpoint.comments+xml"/>
  <Override PartName="/ppt/comments/modernComment_1B5_B5EA6146.xml" ContentType="application/vnd.ms-powerpoint.comments+xml"/>
  <Override PartName="/ppt/comments/modernComment_1B6_4A60A0FA.xml" ContentType="application/vnd.ms-powerpoint.comments+xml"/>
  <Override PartName="/ppt/comments/modernComment_1B7_C4E90FE.xml" ContentType="application/vnd.ms-powerpoint.comments+xml"/>
  <Override PartName="/ppt/comments/modernComment_1DD_F6B84CA0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0" r:id="rId2"/>
    <p:sldMasterId id="2147483682" r:id="rId3"/>
    <p:sldMasterId id="2147483693" r:id="rId4"/>
    <p:sldMasterId id="2147483715" r:id="rId5"/>
  </p:sldMasterIdLst>
  <p:notesMasterIdLst>
    <p:notesMasterId r:id="rId47"/>
  </p:notesMasterIdLst>
  <p:sldIdLst>
    <p:sldId id="274" r:id="rId6"/>
    <p:sldId id="315" r:id="rId7"/>
    <p:sldId id="316" r:id="rId8"/>
    <p:sldId id="280" r:id="rId9"/>
    <p:sldId id="329" r:id="rId10"/>
    <p:sldId id="478" r:id="rId11"/>
    <p:sldId id="479" r:id="rId12"/>
    <p:sldId id="480" r:id="rId13"/>
    <p:sldId id="473" r:id="rId14"/>
    <p:sldId id="400" r:id="rId15"/>
    <p:sldId id="443" r:id="rId16"/>
    <p:sldId id="481" r:id="rId17"/>
    <p:sldId id="474" r:id="rId18"/>
    <p:sldId id="403" r:id="rId19"/>
    <p:sldId id="404" r:id="rId20"/>
    <p:sldId id="423" r:id="rId21"/>
    <p:sldId id="460" r:id="rId22"/>
    <p:sldId id="461" r:id="rId23"/>
    <p:sldId id="462" r:id="rId24"/>
    <p:sldId id="463" r:id="rId25"/>
    <p:sldId id="464" r:id="rId26"/>
    <p:sldId id="465" r:id="rId27"/>
    <p:sldId id="476" r:id="rId28"/>
    <p:sldId id="415" r:id="rId29"/>
    <p:sldId id="416" r:id="rId30"/>
    <p:sldId id="444" r:id="rId31"/>
    <p:sldId id="405" r:id="rId32"/>
    <p:sldId id="406" r:id="rId33"/>
    <p:sldId id="436" r:id="rId34"/>
    <p:sldId id="437" r:id="rId35"/>
    <p:sldId id="438" r:id="rId36"/>
    <p:sldId id="439" r:id="rId37"/>
    <p:sldId id="441" r:id="rId38"/>
    <p:sldId id="477" r:id="rId39"/>
    <p:sldId id="391" r:id="rId40"/>
    <p:sldId id="388" r:id="rId41"/>
    <p:sldId id="393" r:id="rId42"/>
    <p:sldId id="394" r:id="rId43"/>
    <p:sldId id="395" r:id="rId44"/>
    <p:sldId id="396" r:id="rId45"/>
    <p:sldId id="397" r:id="rId46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97B939-23B4-D6CB-9B81-E7411116D2ED}" name="carlos estrada caliz" initials="cec" userId="f3a7fd746e75ccd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A50B0B"/>
    <a:srgbClr val="548235"/>
    <a:srgbClr val="FF9933"/>
    <a:srgbClr val="006666"/>
    <a:srgbClr val="CC9900"/>
    <a:srgbClr val="FFCC00"/>
    <a:srgbClr val="800000"/>
    <a:srgbClr val="99B4DB"/>
    <a:srgbClr val="B2B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5" autoAdjust="0"/>
    <p:restoredTop sz="96327"/>
  </p:normalViewPr>
  <p:slideViewPr>
    <p:cSldViewPr snapToGrid="0" snapToObjects="1">
      <p:cViewPr>
        <p:scale>
          <a:sx n="50" d="100"/>
          <a:sy n="50" d="100"/>
        </p:scale>
        <p:origin x="-2922" y="-1578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Hoja_de_c_lculo_de_Microsoft_Excel3.xlsx"/><Relationship Id="rId1" Type="http://schemas.openxmlformats.org/officeDocument/2006/relationships/image" Target="../media/image26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8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9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0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1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2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3.xlsx"/><Relationship Id="rId1" Type="http://schemas.openxmlformats.org/officeDocument/2006/relationships/image" Target="../media/image68.pn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4.xlsx"/><Relationship Id="rId1" Type="http://schemas.openxmlformats.org/officeDocument/2006/relationships/image" Target="../media/image68.pn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0"/>
      <c:depthPercent val="100"/>
      <c:rAngAx val="0"/>
      <c:perspective val="1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explosion val="11"/>
          <c:dPt>
            <c:idx val="0"/>
            <c:bubble3D val="0"/>
            <c:spPr>
              <a:gradFill flip="none" rotWithShape="1">
                <a:gsLst>
                  <a:gs pos="0">
                    <a:schemeClr val="accent4">
                      <a:lumMod val="5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5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5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AF3-46ED-A269-D0789BA4246E}"/>
              </c:ext>
            </c:extLst>
          </c:dPt>
          <c:dPt>
            <c:idx val="1"/>
            <c:bubble3D val="0"/>
            <c:explosion val="21"/>
            <c:spPr>
              <a:solidFill>
                <a:schemeClr val="accent2">
                  <a:alpha val="94000"/>
                </a:schemeClr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AF3-46ED-A269-D0789BA4246E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AF3-46ED-A269-D0789BA4246E}"/>
              </c:ext>
            </c:extLst>
          </c:dPt>
          <c:dPt>
            <c:idx val="3"/>
            <c:bubble3D val="0"/>
            <c:spPr>
              <a:gradFill>
                <a:gsLst>
                  <a:gs pos="30000">
                    <a:srgbClr val="800000"/>
                  </a:gs>
                  <a:gs pos="68000">
                    <a:srgbClr val="9CB86E"/>
                  </a:gs>
                  <a:gs pos="100000">
                    <a:srgbClr val="156B13"/>
                  </a:gs>
                </a:gsLst>
                <a:lin ang="2700000" scaled="0"/>
              </a:gra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AF3-46ED-A269-D0789BA4246E}"/>
              </c:ext>
            </c:extLst>
          </c:dPt>
          <c:dPt>
            <c:idx val="4"/>
            <c:bubble3D val="0"/>
            <c:spPr>
              <a:solidFill>
                <a:srgbClr val="245C4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4FF-4A85-8213-1722507CBC96}"/>
              </c:ext>
            </c:extLst>
          </c:dPt>
          <c:dLbls>
            <c:dLbl>
              <c:idx val="0"/>
              <c:layout>
                <c:manualLayout>
                  <c:x val="-2.975230627546983E-2"/>
                  <c:y val="-0.223005506342363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F3-46ED-A269-D0789BA4246E}"/>
                </c:ext>
              </c:extLst>
            </c:dLbl>
            <c:dLbl>
              <c:idx val="1"/>
              <c:layout>
                <c:manualLayout>
                  <c:x val="0"/>
                  <c:y val="0.263562627978175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F3-46ED-A269-D0789BA4246E}"/>
                </c:ext>
              </c:extLst>
            </c:dLbl>
            <c:dLbl>
              <c:idx val="2"/>
              <c:layout>
                <c:manualLayout>
                  <c:x val="-8.0714903509559774E-2"/>
                  <c:y val="0.445832201384605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F3-46ED-A269-D0789BA4246E}"/>
                </c:ext>
              </c:extLst>
            </c:dLbl>
            <c:dLbl>
              <c:idx val="3"/>
              <c:layout>
                <c:manualLayout>
                  <c:x val="-4.4482476096776913E-2"/>
                  <c:y val="4.97984242437170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000" b="0" i="0" u="none" strike="noStrike" kern="1200" baseline="0">
                      <a:solidFill>
                        <a:srgbClr val="800000"/>
                      </a:solidFill>
                      <a:latin typeface="Montserrat SemiBold" pitchFamily="50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F3-46ED-A269-D0789BA4246E}"/>
                </c:ext>
              </c:extLst>
            </c:dLbl>
            <c:dLbl>
              <c:idx val="4"/>
              <c:layout>
                <c:manualLayout>
                  <c:x val="-8.0421906890934397E-2"/>
                  <c:y val="-0.10463744492664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FF-4A85-8213-1722507CB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0" i="0" u="none" strike="noStrike" kern="1200" baseline="0">
                    <a:solidFill>
                      <a:srgbClr val="006666"/>
                    </a:solidFill>
                    <a:latin typeface="Montserrat SemiBold" pitchFamily="50" charset="0"/>
                    <a:ea typeface="+mn-ea"/>
                    <a:cs typeface="+mn-cs"/>
                  </a:defRPr>
                </a:pPr>
                <a:endParaRPr lang="es-MX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Privados</c:v>
                </c:pt>
                <c:pt idx="1">
                  <c:v>PEMEX, SDN y SM</c:v>
                </c:pt>
                <c:pt idx="2">
                  <c:v>ISSSTE</c:v>
                </c:pt>
                <c:pt idx="3">
                  <c:v>IMSS Bienestar</c:v>
                </c:pt>
                <c:pt idx="4">
                  <c:v>Población derechohabiente IMSS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61986</c:v>
                </c:pt>
                <c:pt idx="1">
                  <c:v>15176</c:v>
                </c:pt>
                <c:pt idx="2">
                  <c:v>294335</c:v>
                </c:pt>
                <c:pt idx="3">
                  <c:v>1413985</c:v>
                </c:pt>
                <c:pt idx="4" formatCode="###,###,###,###,##0">
                  <c:v>1241622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F3-46ED-A269-D0789BA4246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 SemiBold" pitchFamily="50" charset="0"/>
        </a:defRPr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186244637490877E-2"/>
          <c:y val="3.3596969631126468E-2"/>
          <c:w val="0.91081375536250908"/>
          <c:h val="0.560561748111451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C00000"/>
              </a:contourClr>
            </a:sp3d>
          </c:spPr>
          <c:invertIfNegative val="0"/>
          <c:cat>
            <c:strRef>
              <c:f>Hoja1!$A$2:$A$14</c:f>
              <c:strCache>
                <c:ptCount val="13"/>
                <c:pt idx="0">
                  <c:v>Dic</c:v>
                </c:pt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  <c:pt idx="8">
                  <c:v>Agosto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dic</c:v>
                </c:pt>
              </c:strCache>
            </c:strRef>
          </c:cat>
          <c:val>
            <c:numRef>
              <c:f>Hoja1!$B$2:$B$14</c:f>
              <c:numCache>
                <c:formatCode>#,##0.0</c:formatCode>
                <c:ptCount val="13"/>
                <c:pt idx="0">
                  <c:v>8680.7000000000007</c:v>
                </c:pt>
                <c:pt idx="1">
                  <c:v>802.2</c:v>
                </c:pt>
                <c:pt idx="2">
                  <c:v>1655.2</c:v>
                </c:pt>
                <c:pt idx="3">
                  <c:v>2459.4</c:v>
                </c:pt>
                <c:pt idx="4">
                  <c:v>3321.1</c:v>
                </c:pt>
                <c:pt idx="5">
                  <c:v>4155.7</c:v>
                </c:pt>
                <c:pt idx="6">
                  <c:v>5017.8999999999996</c:v>
                </c:pt>
                <c:pt idx="7">
                  <c:v>5866.4</c:v>
                </c:pt>
                <c:pt idx="8">
                  <c:v>6742.8</c:v>
                </c:pt>
                <c:pt idx="9">
                  <c:v>7634.2</c:v>
                </c:pt>
                <c:pt idx="10">
                  <c:v>8516.5</c:v>
                </c:pt>
                <c:pt idx="11">
                  <c:v>9388.7999999999993</c:v>
                </c:pt>
                <c:pt idx="12">
                  <c:v>10240.200000000001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383-41EE-B578-57E746EFC99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Hoja1!$A$2:$A$14</c:f>
              <c:strCache>
                <c:ptCount val="13"/>
                <c:pt idx="0">
                  <c:v>Dic</c:v>
                </c:pt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  <c:pt idx="8">
                  <c:v>Agosto</c:v>
                </c:pt>
                <c:pt idx="9">
                  <c:v>Sep</c:v>
                </c:pt>
                <c:pt idx="10">
                  <c:v>Oct</c:v>
                </c:pt>
                <c:pt idx="11">
                  <c:v>Nov</c:v>
                </c:pt>
                <c:pt idx="12">
                  <c:v>dic</c:v>
                </c:pt>
              </c:strCache>
            </c:strRef>
          </c:cat>
          <c:val>
            <c:numRef>
              <c:f>Hoja1!$C$2:$C$14</c:f>
              <c:numCache>
                <c:formatCode>#,##0.0</c:formatCode>
                <c:ptCount val="13"/>
                <c:pt idx="0">
                  <c:v>9485.7999999999993</c:v>
                </c:pt>
                <c:pt idx="1">
                  <c:v>1662.9</c:v>
                </c:pt>
                <c:pt idx="2">
                  <c:v>2459.3000000000002</c:v>
                </c:pt>
                <c:pt idx="3">
                  <c:v>3224.7</c:v>
                </c:pt>
                <c:pt idx="4">
                  <c:v>4042.5</c:v>
                </c:pt>
                <c:pt idx="5">
                  <c:v>4857.8999999999996</c:v>
                </c:pt>
                <c:pt idx="6">
                  <c:v>5679.2</c:v>
                </c:pt>
                <c:pt idx="7">
                  <c:v>6511.9</c:v>
                </c:pt>
                <c:pt idx="8">
                  <c:v>7340.5</c:v>
                </c:pt>
                <c:pt idx="9">
                  <c:v>8224.7999999999993</c:v>
                </c:pt>
                <c:pt idx="10">
                  <c:v>9031.2999999999993</c:v>
                </c:pt>
                <c:pt idx="11">
                  <c:v>9878.7999999999993</c:v>
                </c:pt>
                <c:pt idx="12">
                  <c:v>10697.9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383-41EE-B578-57E746EFC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178240"/>
        <c:axId val="24527616"/>
        <c:axId val="0"/>
      </c:bar3DChart>
      <c:catAx>
        <c:axId val="23178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4527616"/>
        <c:crosses val="autoZero"/>
        <c:auto val="1"/>
        <c:lblAlgn val="ctr"/>
        <c:lblOffset val="100"/>
        <c:noMultiLvlLbl val="1"/>
      </c:catAx>
      <c:valAx>
        <c:axId val="2452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31782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47203802125211E-3"/>
          <c:y val="3.2076110892690697E-2"/>
          <c:w val="0.97294971105373174"/>
          <c:h val="0.79296265911532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B2BD9F"/>
            </a:solidFill>
            <a:ln>
              <a:solidFill>
                <a:srgbClr val="BCFCC4"/>
              </a:solidFill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BCFCC4"/>
              </a:solidFill>
              <a:ln>
                <a:solidFill>
                  <a:srgbClr val="BCFCC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D3-46EA-BDF2-D4B61E242385}"/>
              </c:ext>
            </c:extLst>
          </c:dPt>
          <c:dPt>
            <c:idx val="1"/>
            <c:invertIfNegative val="1"/>
            <c:bubble3D val="0"/>
            <c:spPr>
              <a:solidFill>
                <a:srgbClr val="ECAEB2"/>
              </a:solidFill>
              <a:ln>
                <a:solidFill>
                  <a:srgbClr val="BCFCC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D3-46EA-BDF2-D4B61E242385}"/>
              </c:ext>
            </c:extLst>
          </c:dPt>
          <c:dPt>
            <c:idx val="2"/>
            <c:invertIfNegative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BD3-46EA-BDF2-D4B61E242385}"/>
              </c:ext>
            </c:extLst>
          </c:dPt>
          <c:dPt>
            <c:idx val="3"/>
            <c:invertIfNegative val="1"/>
            <c:bubble3D val="0"/>
            <c:spPr>
              <a:solidFill>
                <a:srgbClr val="99B4DB"/>
              </a:solidFill>
              <a:ln>
                <a:solidFill>
                  <a:srgbClr val="BCFCC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BD3-46EA-BDF2-D4B61E242385}"/>
              </c:ext>
            </c:extLst>
          </c:dPt>
          <c:dPt>
            <c:idx val="4"/>
            <c:invertIfNegative val="1"/>
            <c:bubble3D val="0"/>
            <c:spPr>
              <a:solidFill>
                <a:srgbClr val="FDCAAD"/>
              </a:solidFill>
              <a:ln>
                <a:solidFill>
                  <a:srgbClr val="BCFCC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ABD3-46EA-BDF2-D4B61E2423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ZITÁCUARO</c:v>
                </c:pt>
                <c:pt idx="1">
                  <c:v>LÁZARO CÁRDENAS</c:v>
                </c:pt>
                <c:pt idx="2">
                  <c:v>ZAMORA</c:v>
                </c:pt>
                <c:pt idx="3">
                  <c:v>MORELIA</c:v>
                </c:pt>
                <c:pt idx="4">
                  <c:v>URUAPAN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1.0922000000000001</c:v>
                </c:pt>
                <c:pt idx="1">
                  <c:v>1.0526</c:v>
                </c:pt>
                <c:pt idx="2">
                  <c:v>1.0496000000000001</c:v>
                </c:pt>
                <c:pt idx="3">
                  <c:v>1.0442</c:v>
                </c:pt>
                <c:pt idx="4">
                  <c:v>1.0196000000000001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BD3-46EA-BDF2-D4B61E242385}"/>
            </c:ex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BCFCC4"/>
                    </a:solidFill>
                  </a:ln>
                  <a:effectLst/>
                </c14:spPr>
              </c14:invertSolidFillFmt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BD3-46EA-BDF2-D4B61E242385}"/>
              </c:ext>
            </c:extLst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ZITÁCUARO</c:v>
                </c:pt>
                <c:pt idx="1">
                  <c:v>LÁZARO CÁRDENAS</c:v>
                </c:pt>
                <c:pt idx="2">
                  <c:v>ZAMORA</c:v>
                </c:pt>
                <c:pt idx="3">
                  <c:v>MORELIA</c:v>
                </c:pt>
                <c:pt idx="4">
                  <c:v>URUAPAN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1.5</c:v>
                </c:pt>
                <c:pt idx="1">
                  <c:v>1.5</c:v>
                </c:pt>
                <c:pt idx="2">
                  <c:v>1.5</c:v>
                </c:pt>
                <c:pt idx="3">
                  <c:v>1.5</c:v>
                </c:pt>
                <c:pt idx="4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BD3-46EA-BDF2-D4B61E24238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05332096"/>
        <c:axId val="105333888"/>
      </c:barChart>
      <c:catAx>
        <c:axId val="105332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5333888"/>
        <c:crosses val="autoZero"/>
        <c:auto val="1"/>
        <c:lblAlgn val="ctr"/>
        <c:lblOffset val="100"/>
        <c:noMultiLvlLbl val="0"/>
      </c:catAx>
      <c:valAx>
        <c:axId val="10533388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0533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916121326949817E-4"/>
          <c:y val="0.20679698706346861"/>
          <c:w val="0.98013256852966146"/>
          <c:h val="0.53032649085690609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</c:v>
                </c:pt>
              </c:strCache>
            </c:strRef>
          </c:tx>
          <c:spPr>
            <a:ln w="44450">
              <a:solidFill>
                <a:srgbClr val="ED7D31">
                  <a:lumMod val="50000"/>
                </a:srgbClr>
              </a:solidFill>
              <a:prstDash val="sysDot"/>
              <a:bevel/>
              <a:headEnd type="stealth" w="lg" len="med"/>
              <a:tailEnd type="stealt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21"/>
            <c:spPr>
              <a:solidFill>
                <a:srgbClr val="ED7D31">
                  <a:lumMod val="50000"/>
                  <a:alpha val="67000"/>
                </a:srgbClr>
              </a:solidFill>
              <a:ln>
                <a:solidFill>
                  <a:srgbClr val="70AD47">
                    <a:lumMod val="50000"/>
                  </a:srgb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w="114300" prst="artDeco"/>
              </a:sp3d>
            </c:spPr>
          </c:marker>
          <c:dLbls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050" b="1" i="0" u="none" strike="noStrike" kern="1200" baseline="0" dirty="0">
                      <a:solidFill>
                        <a:prstClr val="black"/>
                      </a:solidFill>
                      <a:latin typeface="Montserrat" pitchFamily="2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200" b="1" i="0" u="none" strike="noStrike" kern="1200" baseline="0">
                      <a:solidFill>
                        <a:srgbClr val="006666"/>
                      </a:solidFill>
                      <a:latin typeface="Montserrat" pitchFamily="2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es-MX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Sheet1!$A$2:$A$23</c:f>
              <c:strCache>
                <c:ptCount val="22"/>
                <c:pt idx="0">
                  <c:v>FEB - 2022</c:v>
                </c:pt>
                <c:pt idx="1">
                  <c:v>MAR - 2022</c:v>
                </c:pt>
                <c:pt idx="2">
                  <c:v>ABR - 2022</c:v>
                </c:pt>
                <c:pt idx="3">
                  <c:v>MAY - 2022</c:v>
                </c:pt>
                <c:pt idx="4">
                  <c:v>JUL-2022</c:v>
                </c:pt>
                <c:pt idx="5">
                  <c:v>AGO-2022</c:v>
                </c:pt>
                <c:pt idx="6">
                  <c:v>SEP-2022</c:v>
                </c:pt>
                <c:pt idx="7">
                  <c:v>OCT-2022</c:v>
                </c:pt>
                <c:pt idx="8">
                  <c:v>NOV-2022</c:v>
                </c:pt>
                <c:pt idx="9">
                  <c:v>DIC-2022</c:v>
                </c:pt>
                <c:pt idx="10">
                  <c:v>ENE-2023</c:v>
                </c:pt>
                <c:pt idx="11">
                  <c:v>FEB-2023</c:v>
                </c:pt>
                <c:pt idx="12">
                  <c:v>MAR-2023</c:v>
                </c:pt>
                <c:pt idx="13">
                  <c:v>ABR-2023</c:v>
                </c:pt>
                <c:pt idx="14">
                  <c:v>MAY-2023</c:v>
                </c:pt>
                <c:pt idx="15">
                  <c:v>JUN-2023</c:v>
                </c:pt>
                <c:pt idx="16">
                  <c:v>JUL-2023</c:v>
                </c:pt>
                <c:pt idx="17">
                  <c:v>AGO-2023</c:v>
                </c:pt>
                <c:pt idx="18">
                  <c:v>SEP-2023</c:v>
                </c:pt>
                <c:pt idx="19">
                  <c:v>OCT-2023</c:v>
                </c:pt>
                <c:pt idx="20">
                  <c:v>NOV-2023</c:v>
                </c:pt>
                <c:pt idx="21">
                  <c:v>DIC-2023</c:v>
                </c:pt>
              </c:strCache>
            </c:strRef>
          </c:cat>
          <c:val>
            <c:numRef>
              <c:f>Sheet1!$B$2:$B$23</c:f>
              <c:numCache>
                <c:formatCode>#,##0</c:formatCode>
                <c:ptCount val="22"/>
                <c:pt idx="0">
                  <c:v>467596</c:v>
                </c:pt>
                <c:pt idx="1">
                  <c:v>468910</c:v>
                </c:pt>
                <c:pt idx="2">
                  <c:v>466191</c:v>
                </c:pt>
                <c:pt idx="3">
                  <c:v>464995</c:v>
                </c:pt>
                <c:pt idx="4">
                  <c:v>462669</c:v>
                </c:pt>
                <c:pt idx="5">
                  <c:v>468793</c:v>
                </c:pt>
                <c:pt idx="6">
                  <c:v>469527</c:v>
                </c:pt>
                <c:pt idx="7">
                  <c:v>477361</c:v>
                </c:pt>
                <c:pt idx="8">
                  <c:v>479689</c:v>
                </c:pt>
                <c:pt idx="9">
                  <c:v>474615</c:v>
                </c:pt>
                <c:pt idx="10">
                  <c:v>478500</c:v>
                </c:pt>
                <c:pt idx="11">
                  <c:v>479469</c:v>
                </c:pt>
                <c:pt idx="12">
                  <c:v>482835</c:v>
                </c:pt>
                <c:pt idx="13">
                  <c:v>481144</c:v>
                </c:pt>
                <c:pt idx="14">
                  <c:v>480918</c:v>
                </c:pt>
                <c:pt idx="15">
                  <c:v>478147</c:v>
                </c:pt>
                <c:pt idx="16">
                  <c:v>477574</c:v>
                </c:pt>
                <c:pt idx="17">
                  <c:v>478548</c:v>
                </c:pt>
                <c:pt idx="18">
                  <c:v>481809</c:v>
                </c:pt>
                <c:pt idx="19">
                  <c:v>488069</c:v>
                </c:pt>
                <c:pt idx="20">
                  <c:v>490970</c:v>
                </c:pt>
                <c:pt idx="21">
                  <c:v>486480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2-AB76-4189-B7C0-9CC152B17F5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34925" cap="rnd" cmpd="sng">
              <a:solidFill>
                <a:srgbClr val="70AD47">
                  <a:lumMod val="50000"/>
                </a:srgbClr>
              </a:solidFill>
              <a:prstDash val="sysDot"/>
              <a:bevel/>
              <a:headEnd type="stealth"/>
              <a:tailEnd type="diamond"/>
            </a:ln>
          </c:spPr>
        </c:dropLines>
        <c:marker val="1"/>
        <c:smooth val="0"/>
        <c:axId val="130090880"/>
        <c:axId val="130092416"/>
      </c:lineChart>
      <c:catAx>
        <c:axId val="130090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defRPr>
            </a:pPr>
            <a:endParaRPr lang="es-MX"/>
          </a:p>
        </c:txPr>
        <c:crossAx val="130092416"/>
        <c:crosses val="autoZero"/>
        <c:auto val="1"/>
        <c:lblAlgn val="ctr"/>
        <c:lblOffset val="100"/>
        <c:noMultiLvlLbl val="0"/>
      </c:catAx>
      <c:valAx>
        <c:axId val="1300924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3009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Montserrat" pitchFamily="2" charset="0"/>
        </a:defRPr>
      </a:pPr>
      <a:endParaRPr lang="es-MX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5526848188962306"/>
          <c:w val="1"/>
          <c:h val="0.745346949068827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Meta Acumulada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/>
            </a:sp3d>
          </c:spPr>
          <c:invertIfNegative val="0"/>
          <c:dLbls>
            <c:dLbl>
              <c:idx val="0"/>
              <c:layout>
                <c:manualLayout>
                  <c:x val="-2.6816436110421636E-2"/>
                  <c:y val="2.901903683111319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08-430D-AA8B-2D0BE3AFD727}"/>
                </c:ext>
              </c:extLst>
            </c:dLbl>
            <c:dLbl>
              <c:idx val="1"/>
              <c:layout>
                <c:manualLayout>
                  <c:x val="-1.8771505277295122E-2"/>
                  <c:y val="6.331499358873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08-430D-AA8B-2D0BE3AFD727}"/>
                </c:ext>
              </c:extLst>
            </c:dLbl>
            <c:dLbl>
              <c:idx val="2"/>
              <c:layout>
                <c:manualLayout>
                  <c:x val="-6.7041090276054585E-3"/>
                  <c:y val="-2.5325997435493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EE-4CC8-BEBB-9CE592AEE00F}"/>
                </c:ext>
              </c:extLst>
            </c:dLbl>
            <c:dLbl>
              <c:idx val="3"/>
              <c:layout>
                <c:manualLayout>
                  <c:x val="0"/>
                  <c:y val="-4.7486245191550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08-430D-AA8B-2D0BE3AFD727}"/>
                </c:ext>
              </c:extLst>
            </c:dLbl>
            <c:spPr>
              <a:noFill/>
            </c:spPr>
            <c:txPr>
              <a:bodyPr rot="0" vert="horz"/>
              <a:lstStyle/>
              <a:p>
                <a:pPr>
                  <a:defRPr sz="14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Michoacan</c:v>
                </c:pt>
                <c:pt idx="1">
                  <c:v>MORELIA</c:v>
                </c:pt>
                <c:pt idx="2">
                  <c:v>ZAMORA</c:v>
                </c:pt>
                <c:pt idx="3">
                  <c:v>ZITÁCUARO</c:v>
                </c:pt>
                <c:pt idx="4">
                  <c:v>LÁZARO CÁRDENAS</c:v>
                </c:pt>
                <c:pt idx="5">
                  <c:v>URUAPAN</c:v>
                </c:pt>
              </c:strCache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15331198</c:v>
                </c:pt>
                <c:pt idx="1">
                  <c:v>7688728</c:v>
                </c:pt>
                <c:pt idx="2">
                  <c:v>3133182</c:v>
                </c:pt>
                <c:pt idx="3">
                  <c:v>659419</c:v>
                </c:pt>
                <c:pt idx="4">
                  <c:v>1953449</c:v>
                </c:pt>
                <c:pt idx="5">
                  <c:v>1896421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164-45D7-A0F8-D6513ACEBBD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Impacto Financiero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metal">
              <a:bevelT/>
            </a:sp3d>
          </c:spPr>
          <c:invertIfNegative val="0"/>
          <c:dLbls>
            <c:dLbl>
              <c:idx val="0"/>
              <c:layout>
                <c:manualLayout>
                  <c:x val="4.0224654165632459E-3"/>
                  <c:y val="-2.8491747114930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E3-4EBB-8661-A3D940FE2E8F}"/>
                </c:ext>
              </c:extLst>
            </c:dLbl>
            <c:dLbl>
              <c:idx val="2"/>
              <c:layout>
                <c:manualLayout>
                  <c:x val="2.4134792499379425E-2"/>
                  <c:y val="6.33149935887325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08-430D-AA8B-2D0BE3AFD7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 b="1">
                    <a:solidFill>
                      <a:schemeClr val="accent4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Michoacan</c:v>
                </c:pt>
                <c:pt idx="1">
                  <c:v>MORELIA</c:v>
                </c:pt>
                <c:pt idx="2">
                  <c:v>ZAMORA</c:v>
                </c:pt>
                <c:pt idx="3">
                  <c:v>ZITÁCUARO</c:v>
                </c:pt>
                <c:pt idx="4">
                  <c:v>LÁZARO CÁRDENAS</c:v>
                </c:pt>
                <c:pt idx="5">
                  <c:v>URUAPAN</c:v>
                </c:pt>
              </c:strCache>
            </c:strRef>
          </c:cat>
          <c:val>
            <c:numRef>
              <c:f>Hoja1!$C$2:$C$7</c:f>
              <c:numCache>
                <c:formatCode>#,##0</c:formatCode>
                <c:ptCount val="6"/>
                <c:pt idx="0">
                  <c:v>18065387</c:v>
                </c:pt>
                <c:pt idx="1">
                  <c:v>14670740</c:v>
                </c:pt>
                <c:pt idx="2">
                  <c:v>3225160</c:v>
                </c:pt>
                <c:pt idx="3">
                  <c:v>667925</c:v>
                </c:pt>
                <c:pt idx="4">
                  <c:v>443178</c:v>
                </c:pt>
                <c:pt idx="5">
                  <c:v>139854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164-45D7-A0F8-D6513ACEB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shape val="cylinder"/>
        <c:axId val="216523136"/>
        <c:axId val="156156672"/>
        <c:axId val="0"/>
      </c:bar3DChart>
      <c:catAx>
        <c:axId val="216523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6156672"/>
        <c:crosses val="autoZero"/>
        <c:auto val="1"/>
        <c:lblAlgn val="ctr"/>
        <c:lblOffset val="100"/>
        <c:noMultiLvlLbl val="0"/>
      </c:catAx>
      <c:valAx>
        <c:axId val="1561566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16523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229764174782774"/>
          <c:y val="6.1637395530260576E-2"/>
          <c:w val="0.18741701025665339"/>
          <c:h val="0.129661130177621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Montserrat SemiBold" pitchFamily="50" charset="0"/>
        </a:defRPr>
      </a:pPr>
      <a:endParaRPr lang="es-MX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rgbClr val="E7E6E6">
            <a:lumMod val="75000"/>
          </a:srgb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solidFill>
              <a:srgbClr val="70AD47">
                <a:lumMod val="75000"/>
                <a:alpha val="85000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ED7D31">
                  <a:lumMod val="50000"/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500-44FA-976B-9AE20F9ED6E5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>
                  <a:lumMod val="50000"/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00-44FA-976B-9AE20F9ED6E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500-44FA-976B-9AE20F9ED6E5}"/>
              </c:ext>
            </c:extLst>
          </c:dPt>
          <c:dLbls>
            <c:dLbl>
              <c:idx val="0"/>
              <c:layout>
                <c:manualLayout>
                  <c:x val="1.534723914043859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Montserrat Medium" panose="00000600000000000000" pitchFamily="50" charset="0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00-44FA-976B-9AE20F9ED6E5}"/>
                </c:ext>
              </c:extLst>
            </c:dLbl>
            <c:dLbl>
              <c:idx val="1"/>
              <c:layout>
                <c:manualLayout>
                  <c:x val="1.22777913123509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00-44FA-976B-9AE20F9ED6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Montserrat Medium" panose="00000600000000000000" pitchFamily="50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Pago Oportuno</c:v>
                </c:pt>
                <c:pt idx="1">
                  <c:v>Pago Primer Mes</c:v>
                </c:pt>
                <c:pt idx="2">
                  <c:v>Pago Segundo Mes</c:v>
                </c:pt>
              </c:strCache>
            </c:strRef>
          </c:cat>
          <c:val>
            <c:numRef>
              <c:f>Hoja1!$B$2:$B$4</c:f>
              <c:numCache>
                <c:formatCode>_(* #,##0.00_);_(* \(#,##0.00\);_(* "-"??_);_(@_)</c:formatCode>
                <c:ptCount val="3"/>
                <c:pt idx="0">
                  <c:v>93.77116007718756</c:v>
                </c:pt>
                <c:pt idx="1">
                  <c:v>96.521897027716292</c:v>
                </c:pt>
                <c:pt idx="2">
                  <c:v>98.405959749061793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4500-44FA-976B-9AE20F9ED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6485888"/>
        <c:axId val="216487424"/>
        <c:axId val="0"/>
      </c:bar3DChart>
      <c:catAx>
        <c:axId val="21648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Montserrat Medium" panose="00000600000000000000" pitchFamily="50" charset="0"/>
                <a:ea typeface="+mn-ea"/>
                <a:cs typeface="+mn-cs"/>
              </a:defRPr>
            </a:pPr>
            <a:endParaRPr lang="es-MX"/>
          </a:p>
        </c:txPr>
        <c:crossAx val="216487424"/>
        <c:crosses val="autoZero"/>
        <c:auto val="1"/>
        <c:lblAlgn val="ctr"/>
        <c:lblOffset val="100"/>
        <c:noMultiLvlLbl val="0"/>
      </c:catAx>
      <c:valAx>
        <c:axId val="216487424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2164858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Montserrat Medium" panose="00000600000000000000" pitchFamily="50" charset="0"/>
        </a:defRPr>
      </a:pPr>
      <a:endParaRPr lang="es-MX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accent3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solidFill>
              <a:srgbClr val="ED7D31">
                <a:lumMod val="50000"/>
                <a:alpha val="85000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rgbClr val="996633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Lázaro Cárdenas</c:v>
                </c:pt>
                <c:pt idx="1">
                  <c:v>Morelia</c:v>
                </c:pt>
                <c:pt idx="2">
                  <c:v>Zitácuaro</c:v>
                </c:pt>
                <c:pt idx="3">
                  <c:v>Uruapan</c:v>
                </c:pt>
                <c:pt idx="4">
                  <c:v>Zamora</c:v>
                </c:pt>
              </c:strCache>
            </c:strRef>
          </c:cat>
          <c:val>
            <c:numRef>
              <c:f>Hoja1!$B$2:$B$6</c:f>
              <c:numCache>
                <c:formatCode>_(* #,##0.00_);_(* \(#,##0.00\);_(* "-"??_);_(@_)</c:formatCode>
                <c:ptCount val="5"/>
                <c:pt idx="0">
                  <c:v>96.886449661729102</c:v>
                </c:pt>
                <c:pt idx="1">
                  <c:v>94.352788968451151</c:v>
                </c:pt>
                <c:pt idx="2">
                  <c:v>93.524598097172031</c:v>
                </c:pt>
                <c:pt idx="3">
                  <c:v>92.650027728722748</c:v>
                </c:pt>
                <c:pt idx="4">
                  <c:v>91.500927717619987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4500-44FA-976B-9AE20F9ED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56145536"/>
        <c:axId val="156147072"/>
        <c:axId val="0"/>
      </c:bar3DChart>
      <c:catAx>
        <c:axId val="15614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>
                <a:solidFill>
                  <a:srgbClr val="996633"/>
                </a:solidFill>
              </a:defRPr>
            </a:pPr>
            <a:endParaRPr lang="es-MX"/>
          </a:p>
        </c:txPr>
        <c:crossAx val="156147072"/>
        <c:crosses val="autoZero"/>
        <c:auto val="1"/>
        <c:lblAlgn val="ctr"/>
        <c:lblOffset val="100"/>
        <c:noMultiLvlLbl val="0"/>
      </c:catAx>
      <c:valAx>
        <c:axId val="15614707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561455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Montserrat SemiBold" pitchFamily="50" charset="0"/>
        </a:defRPr>
      </a:pPr>
      <a:endParaRPr lang="es-MX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accent3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190552772225921E-2"/>
          <c:y val="3.7477649558490755E-2"/>
          <c:w val="0.98180944722777408"/>
          <c:h val="0.772283440485787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solidFill>
              <a:srgbClr val="FFC000">
                <a:lumMod val="50000"/>
                <a:alpha val="85000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500-44FA-976B-9AE20F9ED6E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500-44FA-976B-9AE20F9ED6E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500-44FA-976B-9AE20F9ED6E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500-44FA-976B-9AE20F9ED6E5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500-44FA-976B-9AE20F9ED6E5}"/>
              </c:ext>
            </c:extLst>
          </c:dPt>
          <c:dLbls>
            <c:dLbl>
              <c:idx val="0"/>
              <c:layout>
                <c:manualLayout>
                  <c:x val="1.53472391404385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00-44FA-976B-9AE20F9ED6E5}"/>
                </c:ext>
              </c:extLst>
            </c:dLbl>
            <c:dLbl>
              <c:idx val="1"/>
              <c:layout>
                <c:manualLayout>
                  <c:x val="8.4889246270387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00-44FA-976B-9AE20F9ED6E5}"/>
                </c:ext>
              </c:extLst>
            </c:dLbl>
            <c:dLbl>
              <c:idx val="2"/>
              <c:layout>
                <c:manualLayout>
                  <c:x val="6.21429387854955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00-44FA-976B-9AE20F9ED6E5}"/>
                </c:ext>
              </c:extLst>
            </c:dLbl>
            <c:dLbl>
              <c:idx val="3"/>
              <c:layout>
                <c:manualLayout>
                  <c:x val="-1.3339738699632252E-2"/>
                  <c:y val="-3.40705905077188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00-44FA-976B-9AE20F9ED6E5}"/>
                </c:ext>
              </c:extLst>
            </c:dLbl>
            <c:dLbl>
              <c:idx val="4"/>
              <c:layout>
                <c:manualLayout>
                  <c:x val="-2.1828663326671102E-2"/>
                  <c:y val="-3.40705905077188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00-44FA-976B-9AE20F9ED6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rgbClr val="996633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Lázaro Cárdenas</c:v>
                </c:pt>
                <c:pt idx="1">
                  <c:v>Zitácuaro</c:v>
                </c:pt>
                <c:pt idx="2">
                  <c:v>Uruapan</c:v>
                </c:pt>
                <c:pt idx="3">
                  <c:v>Morelia</c:v>
                </c:pt>
                <c:pt idx="4">
                  <c:v>Zamora</c:v>
                </c:pt>
              </c:strCache>
            </c:strRef>
          </c:cat>
          <c:val>
            <c:numRef>
              <c:f>Hoja1!$B$2:$B$6</c:f>
              <c:numCache>
                <c:formatCode>_(* #,##0.00_);_(* \(#,##0.00\);_(* "-"??_);_(@_)</c:formatCode>
                <c:ptCount val="5"/>
                <c:pt idx="0">
                  <c:v>99.016118488686757</c:v>
                </c:pt>
                <c:pt idx="1">
                  <c:v>96.715401535427944</c:v>
                </c:pt>
                <c:pt idx="2">
                  <c:v>96.615321593454652</c:v>
                </c:pt>
                <c:pt idx="3">
                  <c:v>96.615073606130309</c:v>
                </c:pt>
                <c:pt idx="4">
                  <c:v>94.875446843013705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4500-44FA-976B-9AE20F9ED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10597760"/>
        <c:axId val="210599296"/>
        <c:axId val="0"/>
      </c:bar3DChart>
      <c:catAx>
        <c:axId val="21059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>
                <a:solidFill>
                  <a:srgbClr val="996633"/>
                </a:solidFill>
              </a:defRPr>
            </a:pPr>
            <a:endParaRPr lang="es-MX"/>
          </a:p>
        </c:txPr>
        <c:crossAx val="210599296"/>
        <c:crosses val="autoZero"/>
        <c:auto val="1"/>
        <c:lblAlgn val="ctr"/>
        <c:lblOffset val="100"/>
        <c:noMultiLvlLbl val="0"/>
      </c:catAx>
      <c:valAx>
        <c:axId val="210599296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2105977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Montserrat SemiBold" pitchFamily="50" charset="0"/>
        </a:defRPr>
      </a:pPr>
      <a:endParaRPr lang="es-MX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accent3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solidFill>
              <a:srgbClr val="548235">
                <a:alpha val="84706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500-44FA-976B-9AE20F9ED6E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500-44FA-976B-9AE20F9ED6E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4500-44FA-976B-9AE20F9ED6E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500-44FA-976B-9AE20F9ED6E5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500-44FA-976B-9AE20F9ED6E5}"/>
              </c:ext>
            </c:extLst>
          </c:dPt>
          <c:dLbls>
            <c:dLbl>
              <c:idx val="0"/>
              <c:layout>
                <c:manualLayout>
                  <c:x val="1.534723914043859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00-44FA-976B-9AE20F9ED6E5}"/>
                </c:ext>
              </c:extLst>
            </c:dLbl>
            <c:dLbl>
              <c:idx val="2"/>
              <c:layout>
                <c:manualLayout>
                  <c:x val="1.22777913123509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00-44FA-976B-9AE20F9ED6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rgbClr val="996633"/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5"/>
                <c:pt idx="0">
                  <c:v>Lázaro Cárdenas</c:v>
                </c:pt>
                <c:pt idx="1">
                  <c:v>Uruapan</c:v>
                </c:pt>
                <c:pt idx="2">
                  <c:v>Zitácuaro</c:v>
                </c:pt>
                <c:pt idx="3">
                  <c:v>Zamora</c:v>
                </c:pt>
                <c:pt idx="4">
                  <c:v>Morelia</c:v>
                </c:pt>
              </c:strCache>
            </c:strRef>
          </c:cat>
          <c:val>
            <c:numRef>
              <c:f>Hoja1!$B$2:$B$6</c:f>
              <c:numCache>
                <c:formatCode>_(* #,##0.00_);_(* \(#,##0.00\);_(* "-"??_);_(@_)</c:formatCode>
                <c:ptCount val="5"/>
                <c:pt idx="0">
                  <c:v>99.72206140549828</c:v>
                </c:pt>
                <c:pt idx="1">
                  <c:v>99.09997123415188</c:v>
                </c:pt>
                <c:pt idx="2">
                  <c:v>98.826660217108326</c:v>
                </c:pt>
                <c:pt idx="3">
                  <c:v>98.482705590831756</c:v>
                </c:pt>
                <c:pt idx="4">
                  <c:v>97.839708718895011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4500-44FA-976B-9AE20F9ED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57381376"/>
        <c:axId val="157382912"/>
        <c:axId val="0"/>
      </c:bar3DChart>
      <c:catAx>
        <c:axId val="15738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>
                <a:solidFill>
                  <a:srgbClr val="996633"/>
                </a:solidFill>
              </a:defRPr>
            </a:pPr>
            <a:endParaRPr lang="es-MX"/>
          </a:p>
        </c:txPr>
        <c:crossAx val="157382912"/>
        <c:crosses val="autoZero"/>
        <c:auto val="1"/>
        <c:lblAlgn val="ctr"/>
        <c:lblOffset val="100"/>
        <c:noMultiLvlLbl val="0"/>
      </c:catAx>
      <c:valAx>
        <c:axId val="15738291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573813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Montserrat SemiBold" pitchFamily="50" charset="0"/>
        </a:defRPr>
      </a:pPr>
      <a:endParaRPr lang="es-MX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rgbClr val="E7E6E6">
            <a:lumMod val="75000"/>
          </a:srgb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solidFill>
              <a:srgbClr val="FFC000">
                <a:lumMod val="75000"/>
                <a:alpha val="85000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E7E6E6">
                  <a:lumMod val="50000"/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84-4273-8B8E-0BE118E46D0F}"/>
              </c:ext>
            </c:extLst>
          </c:dPt>
          <c:dPt>
            <c:idx val="1"/>
            <c:invertIfNegative val="0"/>
            <c:bubble3D val="0"/>
            <c:spPr>
              <a:solidFill>
                <a:srgbClr val="70AD47"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84-4273-8B8E-0BE118E46D0F}"/>
              </c:ext>
            </c:extLst>
          </c:dPt>
          <c:dPt>
            <c:idx val="2"/>
            <c:invertIfNegative val="0"/>
            <c:bubble3D val="0"/>
            <c:spPr>
              <a:solidFill>
                <a:srgbClr val="70AD47">
                  <a:alpha val="85000"/>
                </a:srgbClr>
              </a:solidFill>
              <a:ln w="9525" cap="flat" cmpd="sng" algn="ctr">
                <a:solidFill>
                  <a:srgbClr val="ED7D31"/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A84-4273-8B8E-0BE118E46D0F}"/>
              </c:ext>
            </c:extLst>
          </c:dPt>
          <c:dPt>
            <c:idx val="3"/>
            <c:invertIfNegative val="0"/>
            <c:bubble3D val="0"/>
            <c:spPr>
              <a:solidFill>
                <a:srgbClr val="70AD47">
                  <a:alpha val="85000"/>
                </a:srgbClr>
              </a:solidFill>
              <a:ln w="9525" cap="flat" cmpd="sng" algn="ctr">
                <a:solidFill>
                  <a:srgbClr val="4472C4"/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A84-4273-8B8E-0BE118E46D0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A84-4273-8B8E-0BE118E46D0F}"/>
              </c:ext>
            </c:extLst>
          </c:dPt>
          <c:dPt>
            <c:idx val="5"/>
            <c:invertIfNegative val="0"/>
            <c:bubble3D val="0"/>
            <c:spPr>
              <a:solidFill>
                <a:srgbClr val="70AD47">
                  <a:alpha val="85000"/>
                </a:srgbClr>
              </a:solidFill>
              <a:ln w="9525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6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A84-4273-8B8E-0BE118E46D0F}"/>
              </c:ext>
            </c:extLst>
          </c:dPt>
          <c:dLbls>
            <c:dLbl>
              <c:idx val="0"/>
              <c:layout>
                <c:manualLayout>
                  <c:x val="3.1516479309134607E-2"/>
                  <c:y val="-2.0825984703529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84-4273-8B8E-0BE118E46D0F}"/>
                </c:ext>
              </c:extLst>
            </c:dLbl>
            <c:dLbl>
              <c:idx val="1"/>
              <c:layout>
                <c:manualLayout>
                  <c:x val="2.1692898654835119E-2"/>
                  <c:y val="-5.3593734040448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84-4273-8B8E-0BE118E46D0F}"/>
                </c:ext>
              </c:extLst>
            </c:dLbl>
            <c:dLbl>
              <c:idx val="2"/>
              <c:layout>
                <c:manualLayout>
                  <c:x val="1.8827667488158624E-2"/>
                  <c:y val="-4.446741119060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84-4273-8B8E-0BE118E46D0F}"/>
                </c:ext>
              </c:extLst>
            </c:dLbl>
            <c:dLbl>
              <c:idx val="3"/>
              <c:layout>
                <c:manualLayout>
                  <c:x val="6.7530892964013239E-3"/>
                  <c:y val="-4.9904818359881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84-4273-8B8E-0BE118E46D0F}"/>
                </c:ext>
              </c:extLst>
            </c:dLbl>
            <c:dLbl>
              <c:idx val="4"/>
              <c:layout>
                <c:manualLayout>
                  <c:x val="-1.0232167356184926E-2"/>
                  <c:y val="-3.766486337401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84-4273-8B8E-0BE118E46D0F}"/>
                </c:ext>
              </c:extLst>
            </c:dLbl>
            <c:dLbl>
              <c:idx val="5"/>
              <c:layout>
                <c:manualLayout>
                  <c:x val="-1.6373053387953362E-2"/>
                  <c:y val="-4.9467952770147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A84-4273-8B8E-0BE118E46D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Montserrat SemiBold" panose="00000700000000000000" pitchFamily="2" charset="0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Hoja1!$A$2:$A$14</c:f>
              <c:strCache>
                <c:ptCount val="6"/>
                <c:pt idx="0">
                  <c:v>MICHOACÁN</c:v>
                </c:pt>
                <c:pt idx="1">
                  <c:v>ZAMORA</c:v>
                </c:pt>
                <c:pt idx="2">
                  <c:v>LÁZARO CÁRDENAS</c:v>
                </c:pt>
                <c:pt idx="3">
                  <c:v>MORELIA</c:v>
                </c:pt>
                <c:pt idx="4">
                  <c:v>ZITÁCUARO</c:v>
                </c:pt>
                <c:pt idx="5">
                  <c:v>URUAPAN</c:v>
                </c:pt>
              </c:strCache>
            </c:strRef>
          </c:cat>
          <c:val>
            <c:numRef>
              <c:f>Hoja1!$B$2:$B$7</c:f>
              <c:numCache>
                <c:formatCode>#,##0_);\(#,##0\)</c:formatCode>
                <c:ptCount val="6"/>
                <c:pt idx="0">
                  <c:v>348751.08532000007</c:v>
                </c:pt>
                <c:pt idx="1">
                  <c:v>55554.146559999965</c:v>
                </c:pt>
                <c:pt idx="2">
                  <c:v>31635.994750000013</c:v>
                </c:pt>
                <c:pt idx="3">
                  <c:v>192754.96807999996</c:v>
                </c:pt>
                <c:pt idx="4">
                  <c:v>15238.753930000006</c:v>
                </c:pt>
                <c:pt idx="5">
                  <c:v>53567.222000000009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B-1A84-4273-8B8E-0BE118E46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shape val="box"/>
        <c:axId val="157331456"/>
        <c:axId val="157332992"/>
        <c:axId val="0"/>
      </c:bar3DChart>
      <c:catAx>
        <c:axId val="157331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332992"/>
        <c:crosses val="autoZero"/>
        <c:auto val="1"/>
        <c:lblAlgn val="ctr"/>
        <c:lblOffset val="100"/>
        <c:noMultiLvlLbl val="0"/>
      </c:catAx>
      <c:valAx>
        <c:axId val="157332992"/>
        <c:scaling>
          <c:orientation val="minMax"/>
        </c:scaling>
        <c:delete val="1"/>
        <c:axPos val="l"/>
        <c:numFmt formatCode="#,##0_);\(#,##0\)" sourceLinked="1"/>
        <c:majorTickMark val="none"/>
        <c:minorTickMark val="none"/>
        <c:tickLblPos val="nextTo"/>
        <c:crossAx val="15733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03727072591334E-2"/>
          <c:y val="0.91809053203179292"/>
          <c:w val="0.87321784748481335"/>
          <c:h val="5.9037058705936202E-2"/>
        </c:manualLayout>
      </c:layout>
      <c:overlay val="0"/>
      <c:txPr>
        <a:bodyPr/>
        <a:lstStyle/>
        <a:p>
          <a:pPr>
            <a:defRPr b="1"/>
          </a:pPr>
          <a:endParaRPr lang="es-MX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Montserrat Medium" panose="00000600000000000000" pitchFamily="50" charset="0"/>
        </a:defRPr>
      </a:pPr>
      <a:endParaRPr lang="es-MX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60606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626-4E22-B422-AC9EFFC73777}"/>
              </c:ext>
            </c:extLst>
          </c:dPt>
          <c:dPt>
            <c:idx val="1"/>
            <c:invertIfNegative val="0"/>
            <c:bubble3D val="0"/>
            <c:spPr>
              <a:solidFill>
                <a:srgbClr val="B2BD9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26-4E22-B422-AC9EFFC73777}"/>
              </c:ext>
            </c:extLst>
          </c:dPt>
          <c:dPt>
            <c:idx val="2"/>
            <c:invertIfNegative val="0"/>
            <c:bubble3D val="0"/>
            <c:spPr>
              <a:solidFill>
                <a:srgbClr val="FDCAAD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626-4E22-B422-AC9EFFC73777}"/>
              </c:ext>
            </c:extLst>
          </c:dPt>
          <c:dPt>
            <c:idx val="3"/>
            <c:invertIfNegative val="0"/>
            <c:bubble3D val="0"/>
            <c:spPr>
              <a:solidFill>
                <a:srgbClr val="ECAEB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26-4E22-B422-AC9EFFC73777}"/>
              </c:ext>
            </c:extLst>
          </c:dPt>
          <c:dPt>
            <c:idx val="4"/>
            <c:invertIfNegative val="0"/>
            <c:bubble3D val="0"/>
            <c:spPr>
              <a:solidFill>
                <a:srgbClr val="BCFCC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626-4E22-B422-AC9EFFC73777}"/>
              </c:ext>
            </c:extLst>
          </c:dPt>
          <c:dPt>
            <c:idx val="5"/>
            <c:invertIfNegative val="0"/>
            <c:bubble3D val="0"/>
            <c:spPr>
              <a:solidFill>
                <a:srgbClr val="99B4DB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26-4E22-B422-AC9EFFC73777}"/>
              </c:ext>
            </c:extLst>
          </c:dPt>
          <c:dLbls>
            <c:dLbl>
              <c:idx val="1"/>
              <c:layout>
                <c:manualLayout>
                  <c:x val="1.420550511420555E-3"/>
                  <c:y val="8.52451974063978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26-4E22-B422-AC9EFFC737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Zamora</c:v>
                </c:pt>
                <c:pt idx="2">
                  <c:v>Zitácuaro</c:v>
                </c:pt>
                <c:pt idx="3">
                  <c:v>Uruapan</c:v>
                </c:pt>
                <c:pt idx="4">
                  <c:v>Lázaro Cárdenas</c:v>
                </c:pt>
                <c:pt idx="5">
                  <c:v>Morelia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0.61751525678515984</c:v>
                </c:pt>
                <c:pt idx="1">
                  <c:v>0.74368871927231261</c:v>
                </c:pt>
                <c:pt idx="2">
                  <c:v>0.68616181126579601</c:v>
                </c:pt>
                <c:pt idx="3">
                  <c:v>0.65475675105943298</c:v>
                </c:pt>
                <c:pt idx="4">
                  <c:v>0.59898713152252003</c:v>
                </c:pt>
                <c:pt idx="5">
                  <c:v>0.56525685828079686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626-4E22-B422-AC9EFFC7377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dLbls>
            <c:delete val="1"/>
          </c:dLbls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Zamora</c:v>
                </c:pt>
                <c:pt idx="2">
                  <c:v>Zitácuaro</c:v>
                </c:pt>
                <c:pt idx="3">
                  <c:v>Uruapan</c:v>
                </c:pt>
                <c:pt idx="4">
                  <c:v>Lázaro Cárdenas</c:v>
                </c:pt>
                <c:pt idx="5">
                  <c:v>Morelia</c:v>
                </c:pt>
              </c:strCache>
            </c:strRef>
          </c:cat>
          <c:val>
            <c:numRef>
              <c:f>Hoja1!$C$2:$C$7</c:f>
              <c:numCache>
                <c:formatCode>0.00%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E1A-4021-A82A-4E02F4987A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8762496"/>
        <c:axId val="28952064"/>
      </c:barChart>
      <c:catAx>
        <c:axId val="28762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6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sz="1600" b="1"/>
                  <a:t>INDICADORES DE EFECTIVIDAD COBRANZA</a:t>
                </a:r>
              </a:p>
            </c:rich>
          </c:tx>
          <c:layout>
            <c:manualLayout>
              <c:xMode val="edge"/>
              <c:yMode val="edge"/>
              <c:x val="5.4270286691701169E-2"/>
              <c:y val="2.8963677938721902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952064"/>
        <c:crosses val="autoZero"/>
        <c:auto val="1"/>
        <c:lblAlgn val="ctr"/>
        <c:lblOffset val="100"/>
        <c:noMultiLvlLbl val="0"/>
      </c:catAx>
      <c:valAx>
        <c:axId val="2895206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28762496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de efectividad de Cobranza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60606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08-4911-B151-B353AF8D007F}"/>
              </c:ext>
            </c:extLst>
          </c:dPt>
          <c:dPt>
            <c:idx val="1"/>
            <c:invertIfNegative val="0"/>
            <c:bubble3D val="0"/>
            <c:spPr>
              <a:solidFill>
                <a:srgbClr val="99B4DB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08-4911-B151-B353AF8D007F}"/>
              </c:ext>
            </c:extLst>
          </c:dPt>
          <c:dPt>
            <c:idx val="2"/>
            <c:invertIfNegative val="0"/>
            <c:bubble3D val="0"/>
            <c:spPr>
              <a:solidFill>
                <a:srgbClr val="BCFCC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08-4911-B151-B353AF8D007F}"/>
              </c:ext>
            </c:extLst>
          </c:dPt>
          <c:dPt>
            <c:idx val="3"/>
            <c:invertIfNegative val="0"/>
            <c:bubble3D val="0"/>
            <c:spPr>
              <a:solidFill>
                <a:srgbClr val="ECAEB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08-4911-B151-B353AF8D007F}"/>
              </c:ext>
            </c:extLst>
          </c:dPt>
          <c:dPt>
            <c:idx val="4"/>
            <c:invertIfNegative val="0"/>
            <c:bubble3D val="0"/>
            <c:spPr>
              <a:solidFill>
                <a:srgbClr val="FDCAAD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908-4911-B151-B353AF8D007F}"/>
              </c:ext>
            </c:extLst>
          </c:dPt>
          <c:dPt>
            <c:idx val="5"/>
            <c:invertIfNegative val="0"/>
            <c:bubble3D val="0"/>
            <c:spPr>
              <a:solidFill>
                <a:srgbClr val="B2BD9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908-4911-B151-B353AF8D007F}"/>
              </c:ext>
            </c:extLst>
          </c:dPt>
          <c:dLbls>
            <c:dLbl>
              <c:idx val="0"/>
              <c:layout>
                <c:manualLayout>
                  <c:x val="-2.841101022841123E-3"/>
                  <c:y val="6.66820849715281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08-4911-B151-B353AF8D007F}"/>
                </c:ext>
              </c:extLst>
            </c:dLbl>
            <c:dLbl>
              <c:idx val="1"/>
              <c:layout>
                <c:manualLayout>
                  <c:x val="7.4291436116165682E-3"/>
                  <c:y val="7.1698367951594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08-4911-B151-B353AF8D007F}"/>
                </c:ext>
              </c:extLst>
            </c:dLbl>
            <c:dLbl>
              <c:idx val="2"/>
              <c:layout>
                <c:manualLayout>
                  <c:x val="2.0401118722676772E-3"/>
                  <c:y val="5.9769100466924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08-4911-B151-B353AF8D007F}"/>
                </c:ext>
              </c:extLst>
            </c:dLbl>
            <c:dLbl>
              <c:idx val="3"/>
              <c:layout>
                <c:manualLayout>
                  <c:x val="-5.0793069861108193E-4"/>
                  <c:y val="7.2205171799503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08-4911-B151-B353AF8D007F}"/>
                </c:ext>
              </c:extLst>
            </c:dLbl>
            <c:dLbl>
              <c:idx val="4"/>
              <c:layout>
                <c:manualLayout>
                  <c:x val="-1.6187564567935646E-3"/>
                  <c:y val="6.6682084971528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08-4911-B151-B353AF8D007F}"/>
                </c:ext>
              </c:extLst>
            </c:dLbl>
            <c:dLbl>
              <c:idx val="5"/>
              <c:layout>
                <c:manualLayout>
                  <c:x val="8.0937822839680844E-4"/>
                  <c:y val="7.2584212072532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08-4911-B151-B353AF8D00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Uruapan</c:v>
                </c:pt>
                <c:pt idx="2">
                  <c:v>Zamora</c:v>
                </c:pt>
                <c:pt idx="3">
                  <c:v>Zitácuaro</c:v>
                </c:pt>
                <c:pt idx="4">
                  <c:v>Lázaro Cárdenas</c:v>
                </c:pt>
                <c:pt idx="5">
                  <c:v>Morelia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0.96186000000000005</c:v>
                </c:pt>
                <c:pt idx="1">
                  <c:v>0.96694000000000002</c:v>
                </c:pt>
                <c:pt idx="2">
                  <c:v>0.95957999999999999</c:v>
                </c:pt>
                <c:pt idx="3">
                  <c:v>0.94362000000000001</c:v>
                </c:pt>
                <c:pt idx="4">
                  <c:v>0.93603999999999998</c:v>
                </c:pt>
                <c:pt idx="5">
                  <c:v>0.91100000000000003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908-4911-B151-B353AF8D00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Uruapan</c:v>
                </c:pt>
                <c:pt idx="2">
                  <c:v>Zamora</c:v>
                </c:pt>
                <c:pt idx="3">
                  <c:v>Zitácuaro</c:v>
                </c:pt>
                <c:pt idx="4">
                  <c:v>Lázaro Cárdenas</c:v>
                </c:pt>
                <c:pt idx="5">
                  <c:v>Morelia</c:v>
                </c:pt>
              </c:strCache>
            </c:strRef>
          </c:cat>
          <c:val>
            <c:numRef>
              <c:f>Hoja1!$C$2:$C$7</c:f>
              <c:numCache>
                <c:formatCode>0.00%</c:formatCode>
                <c:ptCount val="6"/>
                <c:pt idx="0">
                  <c:v>1.1000000000000001</c:v>
                </c:pt>
                <c:pt idx="1">
                  <c:v>1.1000000000000001</c:v>
                </c:pt>
                <c:pt idx="2">
                  <c:v>1.1000000000000001</c:v>
                </c:pt>
                <c:pt idx="3">
                  <c:v>1.1000000000000001</c:v>
                </c:pt>
                <c:pt idx="4">
                  <c:v>1.1000000000000001</c:v>
                </c:pt>
                <c:pt idx="5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908-4911-B151-B353AF8D0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18470144"/>
        <c:axId val="118477184"/>
      </c:barChart>
      <c:catAx>
        <c:axId val="118470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sz="1400" b="1" dirty="0"/>
                  <a:t>INDICADORES Cualitativos auditoria patrones </a:t>
                </a:r>
              </a:p>
            </c:rich>
          </c:tx>
          <c:layout>
            <c:manualLayout>
              <c:xMode val="edge"/>
              <c:yMode val="edge"/>
              <c:x val="5.5690837203121721E-2"/>
              <c:y val="9.0385293824580513E-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8477184"/>
        <c:crosses val="autoZero"/>
        <c:auto val="1"/>
        <c:lblAlgn val="ctr"/>
        <c:lblOffset val="100"/>
        <c:noMultiLvlLbl val="0"/>
      </c:catAx>
      <c:valAx>
        <c:axId val="11847718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118470144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70"/>
      <c:rAngAx val="0"/>
      <c:perspective val="120"/>
    </c:view3D>
    <c:floor>
      <c:thickness val="0"/>
      <c:spPr>
        <a:solidFill>
          <a:srgbClr val="666633">
            <a:alpha val="26000"/>
          </a:srgbClr>
        </a:solidFill>
        <a:ln>
          <a:noFill/>
        </a:ln>
        <a:effectLst>
          <a:outerShdw blurRad="50800" dist="50800" dir="5400000" algn="ctr" rotWithShape="0">
            <a:schemeClr val="accent6">
              <a:lumMod val="20000"/>
              <a:lumOff val="80000"/>
            </a:schemeClr>
          </a:outerShdw>
        </a:effectLst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098133395157033E-2"/>
          <c:y val="2.9411764705882353E-2"/>
          <c:w val="0.97590186660484302"/>
          <c:h val="0.877831027095877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6">
                <a:lumMod val="75000"/>
                <a:alpha val="71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>
              <a:outerShdw blurRad="50800" dist="38100" dir="5400000" sx="119000" sy="119000" algn="t" rotWithShape="0">
                <a:prstClr val="black">
                  <a:alpha val="53000"/>
                </a:prstClr>
              </a:outerShdw>
            </a:effectLst>
            <a:scene3d>
              <a:camera prst="orthographicFront"/>
              <a:lightRig rig="threePt" dir="t"/>
            </a:scene3d>
            <a:sp3d contourW="9525">
              <a:bevelT/>
              <a:bevelB/>
              <a:contourClr>
                <a:schemeClr val="accent1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245C4F">
                  <a:alpha val="71000"/>
                </a:srgbClr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>
                <a:outerShdw blurRad="50800" dist="38100" dir="5400000" sx="119000" sy="119000" algn="t" rotWithShape="0">
                  <a:prstClr val="black">
                    <a:alpha val="53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9525">
                <a:bevelT/>
                <a:bevelB/>
                <a:contourClr>
                  <a:schemeClr val="accent1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F5E-45B6-90E0-F4CE8AC66E50}"/>
              </c:ext>
            </c:extLst>
          </c:dPt>
          <c:dLbls>
            <c:dLbl>
              <c:idx val="0"/>
              <c:layout>
                <c:manualLayout>
                  <c:x val="-5.6387182482561665E-3"/>
                  <c:y val="1.4642739668662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5E-45B6-90E0-F4CE8AC66E50}"/>
                </c:ext>
              </c:extLst>
            </c:dLbl>
            <c:dLbl>
              <c:idx val="1"/>
              <c:layout>
                <c:manualLayout>
                  <c:x val="1.4517243265902457E-2"/>
                  <c:y val="2.2374979021280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22-4FCC-98BF-CD62D0715C75}"/>
                </c:ext>
              </c:extLst>
            </c:dLbl>
            <c:dLbl>
              <c:idx val="2"/>
              <c:layout>
                <c:manualLayout>
                  <c:x val="-8.5059921365786392E-4"/>
                  <c:y val="-2.012145465586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22-4FCC-98BF-CD62D0715C75}"/>
                </c:ext>
              </c:extLst>
            </c:dLbl>
            <c:dLbl>
              <c:idx val="3"/>
              <c:layout>
                <c:manualLayout>
                  <c:x val="-7.6553929229207134E-3"/>
                  <c:y val="-2.012145465586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22-4FCC-98BF-CD62D0715C75}"/>
                </c:ext>
              </c:extLst>
            </c:dLbl>
            <c:dLbl>
              <c:idx val="4"/>
              <c:layout>
                <c:manualLayout>
                  <c:x val="-1.9563781914130871E-2"/>
                  <c:y val="-2.012145465586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22-4FCC-98BF-CD62D0715C75}"/>
                </c:ext>
              </c:extLst>
            </c:dLbl>
            <c:dLbl>
              <c:idx val="5"/>
              <c:layout>
                <c:manualLayout>
                  <c:x val="-2.4667377196078054E-2"/>
                  <c:y val="-2.9384669496825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5E-45B6-90E0-F4CE8AC66E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MORELIA</c:v>
                </c:pt>
                <c:pt idx="2">
                  <c:v>URUAPAN</c:v>
                </c:pt>
                <c:pt idx="3">
                  <c:v>ZAMORA</c:v>
                </c:pt>
                <c:pt idx="4">
                  <c:v>ZITACUARO</c:v>
                </c:pt>
                <c:pt idx="5">
                  <c:v>LÁZARO CÁRDENAS</c:v>
                </c:pt>
              </c:strCache>
            </c:strRef>
          </c:cat>
          <c:val>
            <c:numRef>
              <c:f>Hoja1!$B$2:$B$7</c:f>
              <c:numCache>
                <c:formatCode>#,##0,</c:formatCode>
                <c:ptCount val="6"/>
                <c:pt idx="0">
                  <c:v>39514401.109989598</c:v>
                </c:pt>
                <c:pt idx="1">
                  <c:v>20385119.605744898</c:v>
                </c:pt>
                <c:pt idx="2">
                  <c:v>5043802.8253284991</c:v>
                </c:pt>
                <c:pt idx="3">
                  <c:v>5562658.1943688998</c:v>
                </c:pt>
                <c:pt idx="4">
                  <c:v>4552698.7247933</c:v>
                </c:pt>
                <c:pt idx="5">
                  <c:v>3970121.7597539998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3-8F5E-45B6-90E0-F4CE8AC66E5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chemeClr val="tx2">
                <a:lumMod val="75000"/>
                <a:alpha val="72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  <a:alpha val="72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22-4FCC-98BF-CD62D0715C75}"/>
              </c:ext>
            </c:extLst>
          </c:dPt>
          <c:dLbls>
            <c:dLbl>
              <c:idx val="0"/>
              <c:layout>
                <c:manualLayout>
                  <c:x val="2.9359093304893797E-2"/>
                  <c:y val="-5.89609365225164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22-4FCC-98BF-CD62D0715C75}"/>
                </c:ext>
              </c:extLst>
            </c:dLbl>
            <c:dLbl>
              <c:idx val="1"/>
              <c:layout>
                <c:manualLayout>
                  <c:x val="1.8713182700473008E-2"/>
                  <c:y val="-9.146115752664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22-4FCC-98BF-CD62D0715C75}"/>
                </c:ext>
              </c:extLst>
            </c:dLbl>
            <c:dLbl>
              <c:idx val="2"/>
              <c:layout>
                <c:manualLayout>
                  <c:x val="6.8047937092629114E-3"/>
                  <c:y val="-2.3779900956928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22-4FCC-98BF-CD62D0715C75}"/>
                </c:ext>
              </c:extLst>
            </c:dLbl>
            <c:dLbl>
              <c:idx val="3"/>
              <c:layout>
                <c:manualLayout>
                  <c:x val="-1.1057789777552231E-2"/>
                  <c:y val="-2.1950677806395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22-4FCC-98BF-CD62D0715C75}"/>
                </c:ext>
              </c:extLst>
            </c:dLbl>
            <c:dLbl>
              <c:idx val="4"/>
              <c:layout>
                <c:manualLayout>
                  <c:x val="-1.6161385059499416E-2"/>
                  <c:y val="-2.9267570408527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22-4FCC-98BF-CD62D0715C75}"/>
                </c:ext>
              </c:extLst>
            </c:dLbl>
            <c:dLbl>
              <c:idx val="5"/>
              <c:layout>
                <c:manualLayout>
                  <c:x val="-2.2220826616445408E-2"/>
                  <c:y val="-4.6245337385388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22-4FCC-98BF-CD62D0715C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Michoacán</c:v>
                </c:pt>
                <c:pt idx="1">
                  <c:v>MORELIA</c:v>
                </c:pt>
                <c:pt idx="2">
                  <c:v>URUAPAN</c:v>
                </c:pt>
                <c:pt idx="3">
                  <c:v>ZAMORA</c:v>
                </c:pt>
                <c:pt idx="4">
                  <c:v>ZITACUARO</c:v>
                </c:pt>
                <c:pt idx="5">
                  <c:v>LÁZARO CÁRDENAS</c:v>
                </c:pt>
              </c:strCache>
            </c:strRef>
          </c:cat>
          <c:val>
            <c:numRef>
              <c:f>Hoja1!$C$2:$C$7</c:f>
              <c:numCache>
                <c:formatCode>#,##0,</c:formatCode>
                <c:ptCount val="6"/>
                <c:pt idx="0">
                  <c:v>46042798.819999993</c:v>
                </c:pt>
                <c:pt idx="1">
                  <c:v>20506387.329999998</c:v>
                </c:pt>
                <c:pt idx="2">
                  <c:v>5844720.0800000001</c:v>
                </c:pt>
                <c:pt idx="3">
                  <c:v>8161377.5799999991</c:v>
                </c:pt>
                <c:pt idx="4">
                  <c:v>7037970.9000000004</c:v>
                </c:pt>
                <c:pt idx="5">
                  <c:v>4492342.93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6C22-4FCC-98BF-CD62D0715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gapDepth val="112"/>
        <c:shape val="box"/>
        <c:axId val="119147520"/>
        <c:axId val="119157504"/>
        <c:axId val="0"/>
      </c:bar3DChart>
      <c:catAx>
        <c:axId val="11914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>
                <a:solidFill>
                  <a:schemeClr val="accent4">
                    <a:lumMod val="50000"/>
                  </a:schemeClr>
                </a:solidFill>
              </a:defRPr>
            </a:pPr>
            <a:endParaRPr lang="es-MX"/>
          </a:p>
        </c:txPr>
        <c:crossAx val="119157504"/>
        <c:crosses val="autoZero"/>
        <c:auto val="1"/>
        <c:lblAlgn val="ctr"/>
        <c:lblOffset val="100"/>
        <c:noMultiLvlLbl val="0"/>
      </c:catAx>
      <c:valAx>
        <c:axId val="119157504"/>
        <c:scaling>
          <c:orientation val="minMax"/>
        </c:scaling>
        <c:delete val="1"/>
        <c:axPos val="l"/>
        <c:numFmt formatCode="#,##0," sourceLinked="1"/>
        <c:majorTickMark val="none"/>
        <c:minorTickMark val="none"/>
        <c:tickLblPos val="nextTo"/>
        <c:crossAx val="11914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Montserrat SemiBold" pitchFamily="50" charset="0"/>
        </a:defRPr>
      </a:pPr>
      <a:endParaRPr lang="es-MX"/>
    </a:p>
  </c:txPr>
  <c:externalData r:id="rId1">
    <c:autoUpdate val="0"/>
  </c:externalData>
</c:chartSpace>
</file>

<file path=ppt/comments/modernComment_1A0_5FDF9E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00E7F5-B046-4DBA-806B-947696BE0B3A}" authorId="{0E97B939-23B4-D6CB-9B81-E7411116D2ED}" created="2022-07-22T18:01:48.332">
    <pc:sldMkLst xmlns:pc="http://schemas.microsoft.com/office/powerpoint/2013/main/command">
      <pc:docMk/>
      <pc:sldMk cId="1246825961" sldId="303"/>
    </pc:sldMkLst>
    <p188:txBody>
      <a:bodyPr/>
      <a:lstStyle/>
      <a:p>
        <a:r>
          <a:rPr lang="es-MX"/>
          <a:t>Fuentes - Avance PAC OOADS  y Avance PAC Subdelegaciones 2022 
De: Estela Nuñez Camacho</a:t>
        </a:r>
      </a:p>
    </p188:txBody>
  </p188:cm>
</p188:cmLst>
</file>

<file path=ppt/comments/modernComment_1B4_ADBAC6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DDA740F-3C0C-4F95-A7B8-3AA81C35D2D3}" authorId="{0E97B939-23B4-D6CB-9B81-E7411116D2ED}" created="2022-11-24T18:30:29.035">
    <pc:sldMkLst xmlns:pc="http://schemas.microsoft.com/office/powerpoint/2013/main/command">
      <pc:docMk/>
      <pc:sldMk cId="1688080324" sldId="286"/>
    </pc:sldMkLst>
    <p188:txBody>
      <a:bodyPr/>
      <a:lstStyle/>
      <a:p>
        <a:r>
          <a:rPr lang="es-MX"/>
          <a:t>Fuente - ECO RECUPERACION OPORTUNA</a:t>
        </a:r>
      </a:p>
    </p188:txBody>
  </p188:cm>
</p188:cmLst>
</file>

<file path=ppt/comments/modernComment_1B5_B5EA614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80BB9E5-F30D-43DD-BA77-4991346DBC14}" authorId="{0E97B939-23B4-D6CB-9B81-E7411116D2ED}" created="2022-11-24T18:30:38.204">
    <pc:sldMkLst xmlns:pc="http://schemas.microsoft.com/office/powerpoint/2013/main/command">
      <pc:docMk/>
      <pc:sldMk cId="1435159094" sldId="305"/>
    </pc:sldMkLst>
    <p188:txBody>
      <a:bodyPr/>
      <a:lstStyle/>
      <a:p>
        <a:r>
          <a:rPr lang="es-MX"/>
          <a:t>Fuente - ECO RECUPERACION OPORTUNA</a:t>
        </a:r>
      </a:p>
    </p188:txBody>
  </p188:cm>
</p188:cmLst>
</file>

<file path=ppt/comments/modernComment_1B6_4A60A0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5F7521A-F3F8-4C83-9A57-D1D9273D6BBC}" authorId="{0E97B939-23B4-D6CB-9B81-E7411116D2ED}" created="2022-11-24T18:30:45.150">
    <pc:sldMkLst xmlns:pc="http://schemas.microsoft.com/office/powerpoint/2013/main/command">
      <pc:docMk/>
      <pc:sldMk cId="1937197587" sldId="306"/>
    </pc:sldMkLst>
    <p188:txBody>
      <a:bodyPr/>
      <a:lstStyle/>
      <a:p>
        <a:r>
          <a:rPr lang="es-MX"/>
          <a:t>Fuente - ECO RECUPERACION OPORTUNA</a:t>
        </a:r>
      </a:p>
    </p188:txBody>
  </p188:cm>
</p188:cmLst>
</file>

<file path=ppt/comments/modernComment_1B7_C4E90F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5A0B668-341D-4068-90A9-9CEE5B76D5A9}" authorId="{0E97B939-23B4-D6CB-9B81-E7411116D2ED}" created="2022-11-24T18:30:45.150">
    <pc:sldMkLst xmlns:pc="http://schemas.microsoft.com/office/powerpoint/2013/main/command">
      <pc:docMk/>
      <pc:sldMk cId="1937197587" sldId="306"/>
    </pc:sldMkLst>
    <p188:txBody>
      <a:bodyPr/>
      <a:lstStyle/>
      <a:p>
        <a:r>
          <a:rPr lang="es-MX"/>
          <a:t>Fuente - ECO RECUPERACION OPORTUNA</a:t>
        </a:r>
      </a:p>
    </p188:txBody>
  </p188:cm>
</p188:cmLst>
</file>

<file path=ppt/comments/modernComment_1CC_D44E861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5E944FB-3A47-41AC-962D-4C2E3D9A895F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CD_C80C23D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6CA42F-AA50-43C7-89DF-E13CCF75FCB3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CE_41AC167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1E80FE-FE2B-4E63-B7ED-CC839C3360D8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CF_F05E00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71B2DD5-0AC6-4AE5-832B-27DA8EF93113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D0_B280101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C4FBCF-7135-4F9B-BA75-0860BA701090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D1_828AAE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DF5D0E3-5652-4289-A572-05808C07A00F}" authorId="{0E97B939-23B4-D6CB-9B81-E7411116D2ED}" created="2022-07-22T17:56:32.365">
    <pc:sldMkLst xmlns:pc="http://schemas.microsoft.com/office/powerpoint/2013/main/command">
      <pc:docMk/>
      <pc:sldMk cId="507545327" sldId="335"/>
    </pc:sldMkLst>
    <p188:txBody>
      <a:bodyPr/>
      <a:lstStyle/>
      <a:p>
        <a:r>
          <a:rPr lang="es-MX"/>
          <a:t>Fuente - CIFRAS DE ASEGURADOS POR ACTIVIDAD  MACRO </a:t>
        </a:r>
      </a:p>
    </p188:txBody>
  </p188:cm>
</p188:cmLst>
</file>

<file path=ppt/comments/modernComment_1D9_3B5803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29E55C-24FD-44DC-83F8-7674328B0B90}" authorId="{0E97B939-23B4-D6CB-9B81-E7411116D2ED}" created="2022-07-22T17:29:59.017">
    <pc:sldMkLst xmlns:pc="http://schemas.microsoft.com/office/powerpoint/2013/main/command">
      <pc:docMk/>
      <pc:sldMk cId="337525602" sldId="317"/>
    </pc:sldMkLst>
    <p188:txBody>
      <a:bodyPr/>
      <a:lstStyle/>
      <a:p>
        <a:r>
          <a:rPr lang="es-MX"/>
          <a:t>Fuente - Reporte Ejecutivo Ingreso
OOAD1 Michoacán</a:t>
        </a:r>
      </a:p>
    </p188:txBody>
  </p188:cm>
</p188:cmLst>
</file>

<file path=ppt/comments/modernComment_1DA_4DE4E61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777124B-3C4D-4F78-A20A-C317C28D8BB0}" authorId="{0E97B939-23B4-D6CB-9B81-E7411116D2ED}" created="2022-07-22T17:35:38.916">
    <pc:sldMkLst xmlns:pc="http://schemas.microsoft.com/office/powerpoint/2013/main/command">
      <pc:docMk/>
      <pc:sldMk cId="4162321963" sldId="318"/>
    </pc:sldMkLst>
    <p188:txBody>
      <a:bodyPr/>
      <a:lstStyle/>
      <a:p>
        <a:r>
          <a:rPr lang="es-MX"/>
          <a:t>Fuente - cubos IMSS - TA Patrones 
Párrafo - Reporte Ejecutivo Empleo
OOAD§ Michoacán</a:t>
        </a:r>
      </a:p>
    </p188:txBody>
  </p188:cm>
</p188:cmLst>
</file>

<file path=ppt/comments/modernComment_1DB_E86323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B700E4-17CB-4AF3-B20C-0EFED9502CBB}" authorId="{0E97B939-23B4-D6CB-9B81-E7411116D2ED}" created="2022-07-22T17:45:58.566">
    <pc:sldMkLst xmlns:pc="http://schemas.microsoft.com/office/powerpoint/2013/main/command">
      <pc:docMk/>
      <pc:sldMk cId="2865751245" sldId="319"/>
    </pc:sldMkLst>
    <p188:txBody>
      <a:bodyPr/>
      <a:lstStyle/>
      <a:p>
        <a:r>
          <a:rPr lang="es-MX"/>
          <a:t>Párrafo - Reporte Ejecutivo Empleo
OOAD§ Michoacán
Histórico vs 2021</a:t>
        </a:r>
      </a:p>
    </p188:txBody>
  </p188:cm>
</p188:cmLst>
</file>

<file path=ppt/comments/modernComment_1DC_11FA0C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6C15FDF-E63E-4763-9505-498584FAE54E}" authorId="{0E97B939-23B4-D6CB-9B81-E7411116D2ED}" created="2022-07-22T17:57:33.077">
    <pc:sldMkLst xmlns:pc="http://schemas.microsoft.com/office/powerpoint/2013/main/command">
      <pc:docMk/>
      <pc:sldMk cId="2340478707" sldId="324"/>
    </pc:sldMkLst>
    <p188:txBody>
      <a:bodyPr/>
      <a:lstStyle/>
      <a:p>
        <a:r>
          <a:rPr lang="es-MX"/>
          <a:t>Fuente -PTH Y PTI  Por delegación y subdelegación </a:t>
        </a:r>
      </a:p>
    </p188:txBody>
  </p188:cm>
</p188:cmLst>
</file>

<file path=ppt/comments/modernComment_1DD_F6B84CA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5082364-4901-464A-AD4F-1C9AD86CB152}" authorId="{0E97B939-23B4-D6CB-9B81-E7411116D2ED}" created="2022-11-24T19:03:18.426">
    <pc:sldMkLst xmlns:pc="http://schemas.microsoft.com/office/powerpoint/2013/main/command">
      <pc:docMk/>
      <pc:sldMk cId="264943795" sldId="308"/>
    </pc:sldMkLst>
    <p188:txBody>
      <a:bodyPr/>
      <a:lstStyle/>
      <a:p>
        <a:r>
          <a:rPr lang="es-MX"/>
          <a:t>Fuentes - Tablero_de_posiciones_COBRANZA</a:t>
        </a:r>
      </a:p>
    </p188:txBody>
  </p188:cm>
</p188:cmLst>
</file>

<file path=ppt/comments/modernComment_13B_2533B98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729B08C-7680-4548-8602-4F525440ABBF}" authorId="{0E97B939-23B4-D6CB-9B81-E7411116D2ED}" created="2022-07-22T17:20:37.180">
    <pc:sldMkLst xmlns:pc="http://schemas.microsoft.com/office/powerpoint/2013/main/command">
      <pc:docMk/>
      <pc:sldMk cId="624146816" sldId="315"/>
    </pc:sldMkLst>
    <p188:replyLst>
      <p188:reply id="{3AB9C85F-7266-4AB6-BBEA-97EFA7DF4B3B}" authorId="{0E97B939-23B4-D6CB-9B81-E7411116D2ED}" created="2022-11-22T19:10:08.896">
        <p188:txBody>
          <a:bodyPr/>
          <a:lstStyle/>
          <a:p>
            <a:r>
              <a:rPr lang="es-MX"/>
              <a:t>http://siel.stps.gob.mx:304/perfiles/perfiles_detallado/perfil_michoacan.pdf</a:t>
            </a:r>
          </a:p>
        </p188:txBody>
      </p188:reply>
    </p188:replyLst>
    <p188:txBody>
      <a:bodyPr/>
      <a:lstStyle/>
      <a:p>
        <a:r>
          <a:rPr lang="es-MX"/>
          <a:t> </a:t>
        </a:r>
      </a:p>
    </p188:txBody>
  </p188:cm>
</p188:cmLst>
</file>

<file path=ppt/comments/modernComment_13C_E6925EC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DA593A1-CB01-4915-8FAB-57D4B2B6ED6D}" authorId="{0E97B939-23B4-D6CB-9B81-E7411116D2ED}" created="2022-07-22T17:22:50.774">
    <pc:sldMkLst xmlns:pc="http://schemas.microsoft.com/office/powerpoint/2013/main/command">
      <pc:docMk/>
      <pc:sldMk cId="3868352192" sldId="316"/>
    </pc:sldMkLst>
    <p188:txBody>
      <a:bodyPr/>
      <a:lstStyle/>
      <a:p>
        <a:r>
          <a:rPr lang="es-MX"/>
          <a:t>Cubos IMSS tableros - derechohabientes 
Fuente de IMSS - IMSS BIENESTAR  
(Pendiente la información de Instituciones Privadas, Pemex, Sedena, Semar y issste)</a:t>
        </a:r>
      </a:p>
    </p188:txBody>
  </p188:cm>
</p188:cmLst>
</file>

<file path=ppt/comments/modernComment_18E_4A30978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265C776-D138-43DC-A5EA-083A9F4339EE}" authorId="{0E97B939-23B4-D6CB-9B81-E7411116D2ED}" created="2022-07-22T17:29:14.63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441869111" sldId="281"/>
      <ac:spMk id="389" creationId="{DEA8E5B3-692A-4894-8D46-04061EC9848C}"/>
      <ac:txMk cp="0" len="25">
        <ac:context len="26" hash="2569699682"/>
      </ac:txMk>
    </ac:txMkLst>
    <p188:pos x="2691147" y="335834"/>
    <p188:txBody>
      <a:bodyPr/>
      <a:lstStyle/>
      <a:p>
        <a:r>
          <a:rPr lang="es-MX"/>
          <a:t>Ingresos Obrero Patronales - Reporte Ejecutivo Ingresos OOAD§ Michoacán
Ingresos por Fiscalización - Reporte Ejecutivo Ingreso OOAD1 Michoacán
Ingresos por Cobranza - Reporte Ejecutivo Ingreso OOAD1 Michoacán
Salario Asociado a Puestos de Trabajo -Reporte Ejecutivo Empleo OOAD§ Michoacán 
Población Derechohabiente - Reporte Ejecutivo Cifras Relevantes
Crecimiento económico - Reporte Ejecutivo Cifras Relevantes</a:t>
        </a:r>
      </a:p>
    </p188:txBody>
  </p188:cm>
</p188:cmLst>
</file>

<file path=ppt/comments/modernComment_19F_A0DA73F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9015F15-73D6-479A-BB3B-71DE1864D4B4}" authorId="{0E97B939-23B4-D6CB-9B81-E7411116D2ED}" created="2022-07-22T17:58:52.056">
    <pc:sldMkLst xmlns:pc="http://schemas.microsoft.com/office/powerpoint/2013/main/command">
      <pc:docMk/>
      <pc:sldMk cId="3788135603" sldId="302"/>
    </pc:sldMkLst>
    <p188:txBody>
      <a:bodyPr/>
      <a:lstStyle/>
      <a:p>
        <a:r>
          <a:rPr lang="es-MX"/>
          <a:t>Párrafo - Reporte Ejecutivo Empleo
OOAD§ Michoacán
Fuente - Sal_Del-Sub_</a:t>
        </a:r>
      </a:p>
    </p188:txBody>
  </p188:cm>
</p188:cmLst>
</file>

<file path=ppt/comments/modernComment_121_72B38A6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BF6216B-BDA9-4D10-A18F-559EE067ADFD}" authorId="{0E97B939-23B4-D6CB-9B81-E7411116D2ED}" created="2022-07-22T17:26:00.413">
    <pc:sldMkLst xmlns:pc="http://schemas.microsoft.com/office/powerpoint/2013/main/command">
      <pc:docMk/>
      <pc:sldMk cId="1924368995" sldId="289"/>
    </pc:sldMkLst>
    <p188:txBody>
      <a:bodyPr/>
      <a:lstStyle/>
      <a:p>
        <a:r>
          <a:rPr lang="es-MX"/>
          <a:t>Fuente reporte DIR Reporte Ejecutivo Ingreso OOAD1 Michoacán 
Reporte Índice de Efectividad
</a:t>
        </a:r>
      </a:p>
    </p188:txBody>
  </p188:cm>
</p188:cmLst>
</file>

<file path=ppt/comments/modernComment_122_2351467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173F4A-D364-47B0-A757-533F64142EF2}" authorId="{0E97B939-23B4-D6CB-9B81-E7411116D2ED}" created="2022-07-22T17:26:16.097">
    <pc:sldMkLst xmlns:pc="http://schemas.microsoft.com/office/powerpoint/2013/main/command">
      <pc:docMk/>
      <pc:sldMk cId="592529008" sldId="290"/>
    </pc:sldMkLst>
    <p188:txBody>
      <a:bodyPr/>
      <a:lstStyle/>
      <a:p>
        <a:r>
          <a:rPr lang="es-MX"/>
          <a:t>Fuente reporte DIR Reporte Ejecutivo Ingreso OOAD1 Michoacán 
Reporte Índice de Efectividad</a:t>
        </a:r>
      </a:p>
    </p188:txBody>
  </p188:cm>
</p188:cmLst>
</file>

<file path=ppt/comments/modernComment_190_723828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68B94BD-A3A2-4682-BFF2-F4A094D414A0}" authorId="{0E97B939-23B4-D6CB-9B81-E7411116D2ED}" created="2022-07-22T17:32:12.901">
    <pc:sldMkLst xmlns:pc="http://schemas.microsoft.com/office/powerpoint/2013/main/command">
      <pc:docMk/>
      <pc:sldMk cId="4227658405" sldId="291"/>
    </pc:sldMkLst>
    <p188:txBody>
      <a:bodyPr/>
      <a:lstStyle/>
      <a:p>
        <a:r>
          <a:rPr lang="es-MX"/>
          <a:t>Fuente- RANKIN POR SUBDELEGACIÓN </a:t>
        </a:r>
      </a:p>
    </p188:txBody>
  </p188:cm>
</p188:cmLst>
</file>

<file path=ppt/comments/modernComment_193_F85CC6D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EC6981-68D9-4FDD-AB59-76C884B1BA01}" authorId="{0E97B939-23B4-D6CB-9B81-E7411116D2ED}" created="2022-07-22T17:46:42.347">
    <pc:sldMkLst xmlns:pc="http://schemas.microsoft.com/office/powerpoint/2013/main/command">
      <pc:docMk/>
      <pc:sldMk cId="785161339" sldId="320"/>
    </pc:sldMkLst>
    <p188:txBody>
      <a:bodyPr/>
      <a:lstStyle/>
      <a:p>
        <a:r>
          <a:rPr lang="es-MX"/>
          <a:t>Fuente - Reporte Ejecutivo Empleo
OOAD§ Michoacán DIR </a:t>
        </a:r>
      </a:p>
    </p188:txBody>
  </p188:cm>
</p188:cmLst>
</file>

<file path=ppt/comments/modernComment_194_D861206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24BD98C-0BF5-4B7E-95F9-0012E0712A6A}" authorId="{0E97B939-23B4-D6CB-9B81-E7411116D2ED}" created="2022-07-22T17:50:49.202">
    <pc:sldMkLst xmlns:pc="http://schemas.microsoft.com/office/powerpoint/2013/main/command">
      <pc:docMk/>
      <pc:sldMk cId="3606887892" sldId="321"/>
    </pc:sldMkLst>
    <p188:replyLst/>
    <p188:txBody>
      <a:bodyPr/>
      <a:lstStyle/>
      <a:p>
        <a:r>
          <a:rPr lang="es-MX"/>
          <a:t>Fuente - Archivo Asegurados del mes cifras real / Archivo cifras DIR 2022 Metas </a:t>
        </a:r>
      </a:p>
    </p188:txBody>
  </p188:cm>
</p188:cmLst>
</file>

<file path=ppt/comments/modernComment_195_AA9492E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44D788D-3183-4721-9558-DC123A561174}" authorId="{0E97B939-23B4-D6CB-9B81-E7411116D2ED}" created="2022-07-22T17:56:08.963">
    <pc:sldMkLst xmlns:pc="http://schemas.microsoft.com/office/powerpoint/2013/main/command">
      <pc:docMk/>
      <pc:sldMk cId="730903994" sldId="322"/>
    </pc:sldMkLst>
    <p188:txBody>
      <a:bodyPr/>
      <a:lstStyle/>
      <a:p>
        <a:r>
          <a:rPr lang="es-MX"/>
          <a:t>Fuente -GIRAS</a:t>
        </a:r>
      </a:p>
    </p188:txBody>
  </p188:cm>
</p188:cmLst>
</file>

<file path=ppt/comments/modernComment_196_FB0DED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43D7DB9-99E1-4BC5-9297-5A1523042BB9}" authorId="{0E97B939-23B4-D6CB-9B81-E7411116D2ED}" created="2022-07-22T17:56:15.322">
    <pc:sldMkLst xmlns:pc="http://schemas.microsoft.com/office/powerpoint/2013/main/command">
      <pc:docMk/>
      <pc:sldMk cId="2594750480" sldId="323"/>
    </pc:sldMkLst>
    <p188:txBody>
      <a:bodyPr/>
      <a:lstStyle/>
      <a:p>
        <a:r>
          <a:rPr lang="es-MX"/>
          <a:t>Fuente -GIRAS</a:t>
        </a:r>
      </a:p>
    </p188:txBody>
  </p188:cm>
</p188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0.41532</cdr:x>
      <cdr:y>0.85388</cdr:y>
    </cdr:from>
    <cdr:to>
      <cdr:x>0.57129</cdr:x>
      <cdr:y>0.94219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067461" y="3666928"/>
          <a:ext cx="1527490" cy="3792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dirty="0">
              <a:latin typeface="Montserrat SemiBold"/>
            </a:rPr>
            <a:t>Zamora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2C5F0-9E23-D94A-AC71-44EFC8796F96}" type="datetimeFigureOut">
              <a:rPr lang="es-MX" smtClean="0"/>
              <a:t>22/01/2024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92304-9028-1740-9A70-A4C5302E8A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196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36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37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38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39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40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04DA6-33AF-4B8C-B181-DA0091DCEFF6}" type="slidenum">
              <a:rPr lang="es-MX" smtClean="0">
                <a:solidFill>
                  <a:prstClr val="black"/>
                </a:solidFill>
              </a:rPr>
              <a:pPr/>
              <a:t>41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94694956-F1A4-5821-12C5-9366FBC5CB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AE221B3-BF2D-8C26-594F-45EB85EFBE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xmlns="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xmlns="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xmlns="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3F282511-4782-0C29-0669-B3338CBFC1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1826F88-9B79-1500-0CF9-B493876E24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 Imagen">
            <a:extLst>
              <a:ext uri="{FF2B5EF4-FFF2-40B4-BE49-F238E27FC236}">
                <a16:creationId xmlns:a16="http://schemas.microsoft.com/office/drawing/2014/main" xmlns="" id="{3DEB12FA-C69E-ED1A-9E27-092309C35A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34BB601F-49EB-5737-CFCC-73B42459FB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15773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22/01/2024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C225B787-DE7D-F8F6-C728-A126935D7880}"/>
              </a:ext>
            </a:extLst>
          </p:cNvPr>
          <p:cNvGrpSpPr/>
          <p:nvPr userDrawn="1"/>
        </p:nvGrpSpPr>
        <p:grpSpPr>
          <a:xfrm>
            <a:off x="1717925" y="3493034"/>
            <a:ext cx="8727121" cy="1435684"/>
            <a:chOff x="1805088" y="3520975"/>
            <a:chExt cx="7201176" cy="1112906"/>
          </a:xfrm>
        </p:grpSpPr>
        <p:pic>
          <p:nvPicPr>
            <p:cNvPr id="2" name="7 Imagen">
              <a:extLst>
                <a:ext uri="{FF2B5EF4-FFF2-40B4-BE49-F238E27FC236}">
                  <a16:creationId xmlns:a16="http://schemas.microsoft.com/office/drawing/2014/main" xmlns="" id="{9F51B632-737F-5FFE-A5FF-F59648199C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088" y="3520975"/>
              <a:ext cx="5380537" cy="1112906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xmlns="" id="{ECB90A84-0971-4760-B78E-B6A2C539CD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185625" y="3600773"/>
              <a:ext cx="1820639" cy="10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764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82B960A7-5D33-C49E-ACB9-2066BCD90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F07B6B8A-5422-2958-A673-99BE1B9D90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79986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>
            <a:extLst>
              <a:ext uri="{FF2B5EF4-FFF2-40B4-BE49-F238E27FC236}">
                <a16:creationId xmlns:a16="http://schemas.microsoft.com/office/drawing/2014/main" xmlns="" id="{90657397-A603-6BE0-E38E-8F96ED50E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14 Imagen">
            <a:extLst>
              <a:ext uri="{FF2B5EF4-FFF2-40B4-BE49-F238E27FC236}">
                <a16:creationId xmlns:a16="http://schemas.microsoft.com/office/drawing/2014/main" xmlns="" id="{BB7A6F94-2792-E543-6BF2-D165289DBD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91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0D2FFEF8-0D80-8346-B44B-95456C40D7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F37EAAC9-1CB5-96E9-6969-82E71C177C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22/01/2024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062AD602-AC86-A5AC-5F9A-E0A2E4631A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C18A69AF-105E-077E-D936-C138C287B3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22/01/2024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E3BB8B7F-99F2-ADCA-5A6D-D4B6D26988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7B43E0E3-F403-D562-EE25-5BDE60FD30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C4EB03E6-4C09-A6AF-646A-7B3BAF2C52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14 Imagen">
            <a:extLst>
              <a:ext uri="{FF2B5EF4-FFF2-40B4-BE49-F238E27FC236}">
                <a16:creationId xmlns:a16="http://schemas.microsoft.com/office/drawing/2014/main" xmlns="" id="{2CD0CD23-0DE2-BE70-2519-4E18211969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22/01/2024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083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81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99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BEFCE9EE-59E8-4F98-8A66-9F50A6744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F2FAAEC-7BC8-CA0A-4A52-D582566534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1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xmlns="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xmlns="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xmlns="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78BD66FB-6C30-BA9F-3C46-0DF92A32D6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9C13B48-7936-E998-63EF-FAEDCFEABF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1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 Imagen">
            <a:extLst>
              <a:ext uri="{FF2B5EF4-FFF2-40B4-BE49-F238E27FC236}">
                <a16:creationId xmlns:a16="http://schemas.microsoft.com/office/drawing/2014/main" xmlns="" id="{3503237D-B811-5454-1257-2E0F6BDF86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AB3E0C38-D3DE-0E03-C6F9-4E11A701A9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22/01/2024</a:t>
            </a:fld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2966488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E64102AA-7842-0D15-47B5-FE828D991AE5}"/>
              </a:ext>
            </a:extLst>
          </p:cNvPr>
          <p:cNvGrpSpPr/>
          <p:nvPr userDrawn="1"/>
        </p:nvGrpSpPr>
        <p:grpSpPr>
          <a:xfrm>
            <a:off x="1717925" y="3493034"/>
            <a:ext cx="8727121" cy="1435684"/>
            <a:chOff x="1805088" y="3520975"/>
            <a:chExt cx="7201176" cy="1112906"/>
          </a:xfrm>
        </p:grpSpPr>
        <p:pic>
          <p:nvPicPr>
            <p:cNvPr id="3" name="7 Imagen">
              <a:extLst>
                <a:ext uri="{FF2B5EF4-FFF2-40B4-BE49-F238E27FC236}">
                  <a16:creationId xmlns:a16="http://schemas.microsoft.com/office/drawing/2014/main" xmlns="" id="{5C5E0510-63DB-8317-3F14-5223D59057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088" y="3520975"/>
              <a:ext cx="5380537" cy="111290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xmlns="" id="{D4AB604B-2383-392B-718F-1CE1276F0C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185625" y="3600773"/>
              <a:ext cx="1820639" cy="10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5768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E3814442-5E70-9523-877C-EF5091A60F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27DBB6CC-704A-F77E-085A-75A6C7708C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41441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>
            <a:extLst>
              <a:ext uri="{FF2B5EF4-FFF2-40B4-BE49-F238E27FC236}">
                <a16:creationId xmlns:a16="http://schemas.microsoft.com/office/drawing/2014/main" xmlns="" id="{CB8FD02E-886C-1C2D-0D95-188A0CA9AF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14 Imagen">
            <a:extLst>
              <a:ext uri="{FF2B5EF4-FFF2-40B4-BE49-F238E27FC236}">
                <a16:creationId xmlns:a16="http://schemas.microsoft.com/office/drawing/2014/main" xmlns="" id="{3F3C7BD6-6B17-42A0-03A9-4F5FE4F029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49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BF9FC501-EF3D-F8B9-8C63-E72FD0FEA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1F07C4E0-78D8-71ED-6E11-B575C5E656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6745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88D21DD2-43CB-FAA0-A3A7-344BB289FA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93A6D3E3-EA33-1118-E16D-B5F9232F39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86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F24DBFBA-DD6B-4273-8817-913053F929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05D700A8-C968-0BEE-A6D4-9A5603C5AE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67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E70D7BE6-2304-EEB4-2E4A-35E4EC2077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14 Imagen">
            <a:extLst>
              <a:ext uri="{FF2B5EF4-FFF2-40B4-BE49-F238E27FC236}">
                <a16:creationId xmlns:a16="http://schemas.microsoft.com/office/drawing/2014/main" xmlns="" id="{D09B127E-105F-2247-7F21-E4645640A5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515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8310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>
            <a:extLst>
              <a:ext uri="{FF2B5EF4-FFF2-40B4-BE49-F238E27FC236}">
                <a16:creationId xmlns:a16="http://schemas.microsoft.com/office/drawing/2014/main" xmlns="" id="{81FA5678-F88A-72CF-B30C-C6FEE3090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3ECABEE0-2261-D739-8842-799F095B99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01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>
            <a:extLst>
              <a:ext uri="{FF2B5EF4-FFF2-40B4-BE49-F238E27FC236}">
                <a16:creationId xmlns:a16="http://schemas.microsoft.com/office/drawing/2014/main" xmlns="" id="{7FE622CD-4C07-237D-BAC3-2BAFEB1E15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xmlns="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xmlns="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xmlns="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519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 Imagen">
            <a:extLst>
              <a:ext uri="{FF2B5EF4-FFF2-40B4-BE49-F238E27FC236}">
                <a16:creationId xmlns:a16="http://schemas.microsoft.com/office/drawing/2014/main" xmlns="" id="{F0693816-5455-3DAC-B8AB-A5DDD2C627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42E4C23A-DC07-0565-9260-6E76C17CA6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22/01/2024</a:t>
            </a:fld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2347841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41D33337-4E42-E76E-B551-A044014A2DE3}"/>
              </a:ext>
            </a:extLst>
          </p:cNvPr>
          <p:cNvGrpSpPr/>
          <p:nvPr userDrawn="1"/>
        </p:nvGrpSpPr>
        <p:grpSpPr>
          <a:xfrm>
            <a:off x="1717925" y="3493034"/>
            <a:ext cx="8727121" cy="1435684"/>
            <a:chOff x="1805088" y="3520975"/>
            <a:chExt cx="7201176" cy="1112906"/>
          </a:xfrm>
        </p:grpSpPr>
        <p:pic>
          <p:nvPicPr>
            <p:cNvPr id="3" name="7 Imagen">
              <a:extLst>
                <a:ext uri="{FF2B5EF4-FFF2-40B4-BE49-F238E27FC236}">
                  <a16:creationId xmlns:a16="http://schemas.microsoft.com/office/drawing/2014/main" xmlns="" id="{423A092E-E3FD-6BC9-BF4B-EC71142341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088" y="3520975"/>
              <a:ext cx="5380537" cy="111290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xmlns="" id="{7ECC7FF4-17E0-3E04-4E42-0D5738AEA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185625" y="3600773"/>
              <a:ext cx="1820639" cy="10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98939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C3F42177-FD9B-3F18-3331-96EB35070F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16DB5956-4FF6-D6E6-C0A2-F9435F429A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035452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>
            <a:extLst>
              <a:ext uri="{FF2B5EF4-FFF2-40B4-BE49-F238E27FC236}">
                <a16:creationId xmlns:a16="http://schemas.microsoft.com/office/drawing/2014/main" xmlns="" id="{0CD08AE8-0647-89B2-668E-3F8EBABF01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14 Imagen">
            <a:extLst>
              <a:ext uri="{FF2B5EF4-FFF2-40B4-BE49-F238E27FC236}">
                <a16:creationId xmlns:a16="http://schemas.microsoft.com/office/drawing/2014/main" xmlns="" id="{793CBB09-A045-1A1B-571C-7C951B0E08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65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02B6D24C-9826-E4CB-7F02-74D3DAFD01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D21BC559-A3EA-8F57-B443-2551077B66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3747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3EEDACEA-4FCC-3D4F-B452-7E9A321133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6AE1B33B-3F89-0614-3DEB-CCAA29F36B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076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BB3FBCB6-21D7-8A0B-E003-577EA8D54C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48BA8846-56F1-3981-FE03-2AEDDB35C8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63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60923586-1B3F-80BC-17C6-C1B4238A9B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14 Imagen">
            <a:extLst>
              <a:ext uri="{FF2B5EF4-FFF2-40B4-BE49-F238E27FC236}">
                <a16:creationId xmlns:a16="http://schemas.microsoft.com/office/drawing/2014/main" xmlns="" id="{1AA2D249-5210-F4F8-A781-55E9239C6A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1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9EF6BA00-1FBF-C2EC-B817-D4D9954378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39E1992-CB23-CCFA-B74C-6E6A847806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54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xmlns="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xmlns="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xmlns="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65A1D849-3656-DE33-8B80-694121F692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AB65F31-BCE6-7D66-34B0-F1F59C81E7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7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 Imagen">
            <a:extLst>
              <a:ext uri="{FF2B5EF4-FFF2-40B4-BE49-F238E27FC236}">
                <a16:creationId xmlns:a16="http://schemas.microsoft.com/office/drawing/2014/main" xmlns="" id="{21E9A622-7F73-9470-1122-48F3CB4F2D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BBB35DED-352A-0444-D22A-D8739D9E6F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22/01/2024</a:t>
            </a:fld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29984865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81B51BD7-2D89-D691-B8F0-57D018D213B3}"/>
              </a:ext>
            </a:extLst>
          </p:cNvPr>
          <p:cNvGrpSpPr/>
          <p:nvPr userDrawn="1"/>
        </p:nvGrpSpPr>
        <p:grpSpPr>
          <a:xfrm>
            <a:off x="1717925" y="3493034"/>
            <a:ext cx="8727121" cy="1435684"/>
            <a:chOff x="1805088" y="3520975"/>
            <a:chExt cx="7201176" cy="1112906"/>
          </a:xfrm>
        </p:grpSpPr>
        <p:pic>
          <p:nvPicPr>
            <p:cNvPr id="3" name="7 Imagen">
              <a:extLst>
                <a:ext uri="{FF2B5EF4-FFF2-40B4-BE49-F238E27FC236}">
                  <a16:creationId xmlns:a16="http://schemas.microsoft.com/office/drawing/2014/main" xmlns="" id="{18A41AA6-3AED-0489-CF05-7E468FA690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088" y="3520975"/>
              <a:ext cx="5380537" cy="111290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xmlns="" id="{923286CA-6780-B467-D53E-3BD5B7F22E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185625" y="3600773"/>
              <a:ext cx="1820639" cy="10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89346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6997EE47-EE22-07A1-BE6D-AAB12ECD17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AF9351AF-8426-0B7D-138C-B9C31BC15A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2342776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>
            <a:extLst>
              <a:ext uri="{FF2B5EF4-FFF2-40B4-BE49-F238E27FC236}">
                <a16:creationId xmlns:a16="http://schemas.microsoft.com/office/drawing/2014/main" xmlns="" id="{5009D030-7B5C-F50C-1261-47FDBE0376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14 Imagen">
            <a:extLst>
              <a:ext uri="{FF2B5EF4-FFF2-40B4-BE49-F238E27FC236}">
                <a16:creationId xmlns:a16="http://schemas.microsoft.com/office/drawing/2014/main" xmlns="" id="{DA2FC6D8-590D-5EE7-90C3-BF72070951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24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80211713-357B-7338-28FD-9862E1DCB6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D7601B93-7C19-81C1-5044-FB0A5E6302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066316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0636CC74-9C9C-0F23-18A9-B9ACABA262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B1D562F9-C358-2B62-7845-FDE4DD8D12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780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8FA897A9-8AF2-688D-FDF8-DB7D5DF36E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2B637394-CE2B-C391-D2AD-A92A5745D8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6853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1891AECD-F6F9-94F1-89F8-86C0645293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14 Imagen">
            <a:extLst>
              <a:ext uri="{FF2B5EF4-FFF2-40B4-BE49-F238E27FC236}">
                <a16:creationId xmlns:a16="http://schemas.microsoft.com/office/drawing/2014/main" xmlns="" id="{B5EB1A3E-D967-F2BC-3341-61877ED1A8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914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503C1266-CDDC-BA75-8D76-2E57084B00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78282E9-46A4-5A97-79A6-B7DC0783EF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41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xmlns="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xmlns="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xmlns="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xmlns="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7 Imagen">
            <a:extLst>
              <a:ext uri="{FF2B5EF4-FFF2-40B4-BE49-F238E27FC236}">
                <a16:creationId xmlns:a16="http://schemas.microsoft.com/office/drawing/2014/main" xmlns="" id="{BC2B28C3-E8E0-D750-7679-4DDFA2E31C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1CFE26E-FF82-55AF-C91F-CF1CD6BD82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44048" y="5280877"/>
            <a:ext cx="1820639" cy="101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30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 Imagen">
            <a:extLst>
              <a:ext uri="{FF2B5EF4-FFF2-40B4-BE49-F238E27FC236}">
                <a16:creationId xmlns:a16="http://schemas.microsoft.com/office/drawing/2014/main" xmlns="" id="{1E401D7A-884B-B02B-6022-06F03CFAD0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173E443E-FAEF-0563-88AB-03C0087071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22/01/2024</a:t>
            </a:fld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891838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prstClr val="white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6E670136-7C68-28C9-42B3-988439D58D27}"/>
              </a:ext>
            </a:extLst>
          </p:cNvPr>
          <p:cNvGrpSpPr/>
          <p:nvPr userDrawn="1"/>
        </p:nvGrpSpPr>
        <p:grpSpPr>
          <a:xfrm>
            <a:off x="1717925" y="3493034"/>
            <a:ext cx="8727121" cy="1435684"/>
            <a:chOff x="1805088" y="3520975"/>
            <a:chExt cx="7201176" cy="1112906"/>
          </a:xfrm>
        </p:grpSpPr>
        <p:pic>
          <p:nvPicPr>
            <p:cNvPr id="3" name="7 Imagen">
              <a:extLst>
                <a:ext uri="{FF2B5EF4-FFF2-40B4-BE49-F238E27FC236}">
                  <a16:creationId xmlns:a16="http://schemas.microsoft.com/office/drawing/2014/main" xmlns="" id="{92FBF8EF-7869-96CD-A0F0-808B63038C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088" y="3520975"/>
              <a:ext cx="5380537" cy="111290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xmlns="" id="{208C495A-8326-49CA-C457-A94923002D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185625" y="3600773"/>
              <a:ext cx="1820639" cy="10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87554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0B8ABF07-B978-9043-8EF2-00FE829DEA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14 Imagen">
            <a:extLst>
              <a:ext uri="{FF2B5EF4-FFF2-40B4-BE49-F238E27FC236}">
                <a16:creationId xmlns:a16="http://schemas.microsoft.com/office/drawing/2014/main" xmlns="" id="{386FF8C4-1242-4796-5F1E-CFD7EEA923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xmlns="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15666693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 Imagen">
            <a:extLst>
              <a:ext uri="{FF2B5EF4-FFF2-40B4-BE49-F238E27FC236}">
                <a16:creationId xmlns:a16="http://schemas.microsoft.com/office/drawing/2014/main" xmlns="" id="{CBD299CF-277F-A9E7-71BF-BDBF1B5B3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14 Imagen">
            <a:extLst>
              <a:ext uri="{FF2B5EF4-FFF2-40B4-BE49-F238E27FC236}">
                <a16:creationId xmlns:a16="http://schemas.microsoft.com/office/drawing/2014/main" xmlns="" id="{B31CEFB7-3BE3-E095-B552-AB8F68B45A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7484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extLst>
              <a:ext uri="{FF2B5EF4-FFF2-40B4-BE49-F238E27FC236}">
                <a16:creationId xmlns:a16="http://schemas.microsoft.com/office/drawing/2014/main" xmlns="" id="{2A9EBA80-7E35-481A-2E8B-98B05D911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183DC481-6C8A-2450-54E4-EA4437656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67439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531C9633-DDFB-38F5-F27A-EABB948D9E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14 Imagen">
            <a:extLst>
              <a:ext uri="{FF2B5EF4-FFF2-40B4-BE49-F238E27FC236}">
                <a16:creationId xmlns:a16="http://schemas.microsoft.com/office/drawing/2014/main" xmlns="" id="{3D7EE841-738F-462C-1DA6-91609B2368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156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00352562-5062-55F4-F3AD-4A63875049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14 Imagen">
            <a:extLst>
              <a:ext uri="{FF2B5EF4-FFF2-40B4-BE49-F238E27FC236}">
                <a16:creationId xmlns:a16="http://schemas.microsoft.com/office/drawing/2014/main" xmlns="" id="{6534E8A9-F1B6-164E-B024-41CA82FCE2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6284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 Imagen">
            <a:extLst>
              <a:ext uri="{FF2B5EF4-FFF2-40B4-BE49-F238E27FC236}">
                <a16:creationId xmlns:a16="http://schemas.microsoft.com/office/drawing/2014/main" xmlns="" id="{5C28A1DD-7A0D-BAA8-36EF-1A2E86F40A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14 Imagen">
            <a:extLst>
              <a:ext uri="{FF2B5EF4-FFF2-40B4-BE49-F238E27FC236}">
                <a16:creationId xmlns:a16="http://schemas.microsoft.com/office/drawing/2014/main" xmlns="" id="{E77C0E70-EEA8-3D2D-C5B8-3F58BFE1E5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>
                <a:solidFill>
                  <a:prstClr val="black"/>
                </a:solidFill>
              </a:rPr>
              <a:pPr/>
              <a:t>22/01/2024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>
              <a:solidFill>
                <a:prstClr val="black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>
                <a:solidFill>
                  <a:prstClr val="black"/>
                </a:solidFill>
              </a:rPr>
              <a:pPr/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838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81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941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Dos objeto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 userDrawn="1"/>
        </p:nvSpPr>
        <p:spPr>
          <a:xfrm>
            <a:off x="838200" y="1670052"/>
            <a:ext cx="10515600" cy="1325563"/>
          </a:xfrm>
          <a:prstGeom prst="rect">
            <a:avLst/>
          </a:prstGeom>
        </p:spPr>
        <p:txBody>
          <a:bodyPr lIns="108850" tIns="54425" rIns="108850" bIns="54425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A42145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6" name="Marcador de fecha 4"/>
          <p:cNvSpPr>
            <a:spLocks noGrp="1"/>
          </p:cNvSpPr>
          <p:nvPr>
            <p:ph type="dt" sz="half" idx="14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68031" tIns="34016" rIns="68031" bIns="34016"/>
          <a:lstStyle>
            <a:lvl1pPr>
              <a:defRPr b="0" i="0" smtClean="0">
                <a:latin typeface="Montserrat" pitchFamily="2" charset="77"/>
              </a:defRPr>
            </a:lvl1pPr>
          </a:lstStyle>
          <a:p>
            <a:pPr>
              <a:defRPr/>
            </a:pPr>
            <a:fld id="{9A40DCB8-B4E5-4DA2-A3C8-F2BF872213DF}" type="datetimeFigureOut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22/01/2024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ie de página 5"/>
          <p:cNvSpPr>
            <a:spLocks noGrp="1"/>
          </p:cNvSpPr>
          <p:nvPr>
            <p:ph type="ftr" sz="quarter" idx="15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lIns="68031" tIns="34016" rIns="68031" bIns="34016"/>
          <a:lstStyle>
            <a:lvl1pPr>
              <a:defRPr b="0" i="0">
                <a:latin typeface="Montserrat" pitchFamily="2" charset="77"/>
              </a:defRPr>
            </a:lvl1pPr>
          </a:lstStyle>
          <a:p>
            <a:pPr>
              <a:defRPr/>
            </a:pPr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número de diapositiva 6"/>
          <p:cNvSpPr>
            <a:spLocks noGrp="1"/>
          </p:cNvSpPr>
          <p:nvPr>
            <p:ph type="sldNum" sz="quarter" idx="16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lIns="68031" tIns="34016" rIns="68031" bIns="34016"/>
          <a:lstStyle>
            <a:lvl1pPr>
              <a:defRPr b="0" i="0" smtClean="0">
                <a:latin typeface="Montserrat" pitchFamily="2" charset="77"/>
              </a:defRPr>
            </a:lvl1pPr>
          </a:lstStyle>
          <a:p>
            <a:pPr>
              <a:defRPr/>
            </a:pPr>
            <a:fld id="{CD9BF28D-4EF4-45DA-A0D1-5483AAE5FD81}" type="slidenum">
              <a:rPr lang="es-MX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t="29708" r="3429" b="16932"/>
          <a:stretch/>
        </p:blipFill>
        <p:spPr bwMode="auto">
          <a:xfrm>
            <a:off x="0" y="-4"/>
            <a:ext cx="12192000" cy="685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4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04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99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6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7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9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Relationship Id="rId4" Type="http://schemas.microsoft.com/office/2018/10/relationships/comments" Target="../comments/modernComment_13B_2533B98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chart" Target="../charts/chart1.xml"/><Relationship Id="rId7" Type="http://schemas.microsoft.com/office/2007/relationships/hdphoto" Target="../media/hdphoto3.wdp"/><Relationship Id="rId12" Type="http://schemas.microsoft.com/office/2018/10/relationships/comments" Target="../comments/modernComment_13C_E6925EC0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.png"/><Relationship Id="rId11" Type="http://schemas.openxmlformats.org/officeDocument/2006/relationships/image" Target="../media/image18.jpeg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1_72B38A6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microsoft.com/office/2018/10/relationships/comments" Target="../comments/modernComment_122_23514670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8E_4A309780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microsoft.com/office/2018/10/relationships/comments" Target="../comments/modernComment_1D9_3B580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microsoft.com/office/2018/10/relationships/comments" Target="../comments/modernComment_190_7238283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emf"/><Relationship Id="rId4" Type="http://schemas.openxmlformats.org/officeDocument/2006/relationships/package" Target="../embeddings/Hoja_de_c_lculo_de_Microsoft_Excel4.xls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microsoft.com/office/2018/10/relationships/comments" Target="../comments/modernComment_1DB_E863238F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18/10/relationships/comments" Target="../comments/modernComment_1DA_4DE4E61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3_F85CC6D9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microsoft.com/office/2007/relationships/hdphoto" Target="../media/hdphoto9.wdp"/><Relationship Id="rId3" Type="http://schemas.microsoft.com/office/2007/relationships/hdphoto" Target="../media/hdphoto5.wdp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7.xml"/><Relationship Id="rId6" Type="http://schemas.microsoft.com/office/2007/relationships/hdphoto" Target="../media/hdphoto6.wdp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0" Type="http://schemas.microsoft.com/office/2007/relationships/hdphoto" Target="../media/hdphoto8.wdp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microsoft.com/office/2018/10/relationships/comments" Target="../comments/modernComment_194_D861206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CC_D44E8610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2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43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6.xlsx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CD_C80C23D9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3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53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7.xlsx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CE_41AC1673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4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54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8.xlsx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CF_F05E0081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5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55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9.xlsx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D0_B2801012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6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56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10.xlsx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7.png"/><Relationship Id="rId18" Type="http://schemas.openxmlformats.org/officeDocument/2006/relationships/hyperlink" Target="https://www.google.com.mx/url?url=https://www.freepik.es/iconos-gratis/tractor-de-campo_694893.htm&amp;rct=j&amp;frm=1&amp;q=&amp;esrc=s&amp;sa=U&amp;ved=0ahUKEwiI89XskZ7XAhWF34MKHdJ5CKoQwW4IFjAA&amp;usg=AOvVaw0t367UeONJQF-tC4QxoyiW" TargetMode="External"/><Relationship Id="rId26" Type="http://schemas.microsoft.com/office/2007/relationships/hdphoto" Target="../media/hdphoto17.wdp"/><Relationship Id="rId3" Type="http://schemas.openxmlformats.org/officeDocument/2006/relationships/hyperlink" Target="https://www.google.com.mx/url?url=https://sp.depositphotos.com/54040803/stock-illustration-drinking-water-icon.html&amp;rct=j&amp;frm=1&amp;q=&amp;esrc=s&amp;sa=U&amp;ved=0ahUKEwiqjZLHkp7XAhVs_4MKHTPODagQwW4IFjAA&amp;usg=AOvVaw1y8O4qcXv6INZt9wxX4Tka" TargetMode="External"/><Relationship Id="rId21" Type="http://schemas.openxmlformats.org/officeDocument/2006/relationships/hyperlink" Target="https://www.google.com.mx/url?url=https://www.freepik.es/iconos-gratis/carretilla-con-materiales-de-construccion_720885.htm&amp;rct=j&amp;frm=1&amp;q=&amp;esrc=s&amp;sa=U&amp;ved=0ahUKEwiRjdCFkp7XAhWL4IMKHYXLAUAQwW4IIDAF&amp;usg=AOvVaw0ER8AW66Mz9apLhvF72Fni" TargetMode="External"/><Relationship Id="rId7" Type="http://schemas.openxmlformats.org/officeDocument/2006/relationships/image" Target="../media/image45.png"/><Relationship Id="rId12" Type="http://schemas.openxmlformats.org/officeDocument/2006/relationships/hyperlink" Target="https://www.google.com.mx/url?url=https://www.freepik.es/iconos-gratis/fabrica_694975.htm&amp;rct=j&amp;frm=1&amp;q=&amp;esrc=s&amp;sa=U&amp;ved=0ahUKEwiW5smikJ7XAhXMxYMKHd23CSoQwW4IFjAA&amp;usg=AOvVaw1lQjRQiUUEpNa-JifjeMkt" TargetMode="External"/><Relationship Id="rId17" Type="http://schemas.microsoft.com/office/2007/relationships/hdphoto" Target="../media/hdphoto14.wdp"/><Relationship Id="rId25" Type="http://schemas.openxmlformats.org/officeDocument/2006/relationships/image" Target="../media/image51.png"/><Relationship Id="rId33" Type="http://schemas.microsoft.com/office/2018/10/relationships/comments" Target="../comments/modernComment_1D1_828AAE5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8.png"/><Relationship Id="rId20" Type="http://schemas.microsoft.com/office/2007/relationships/hdphoto" Target="../media/hdphoto15.wdp"/><Relationship Id="rId29" Type="http://schemas.microsoft.com/office/2007/relationships/hdphoto" Target="../media/hdphoto18.wdp"/><Relationship Id="rId1" Type="http://schemas.openxmlformats.org/officeDocument/2006/relationships/vmlDrawing" Target="../drawings/vmlDrawing7.vml"/><Relationship Id="rId6" Type="http://schemas.openxmlformats.org/officeDocument/2006/relationships/hyperlink" Target="https://www.google.com.mx/url?url=https://www.freepik.es/iconos-gratis/comercio&amp;rct=j&amp;frm=1&amp;q=&amp;esrc=s&amp;sa=U&amp;ved=0ahUKEwj6zozQjZ7XAhVB0YMKHbDrA5UQwW4IKDAJ&amp;usg=AOvVaw3goWevDZq5VLM49OEPfyuI" TargetMode="External"/><Relationship Id="rId11" Type="http://schemas.microsoft.com/office/2007/relationships/hdphoto" Target="../media/hdphoto12.wdp"/><Relationship Id="rId24" Type="http://schemas.openxmlformats.org/officeDocument/2006/relationships/hyperlink" Target="https://www.google.com.mx/url?url=https://www.flaticon.es/icono-gratis/camion-pequeno_4435&amp;rct=j&amp;frm=1&amp;q=&amp;esrc=s&amp;sa=U&amp;ved=0ahUKEwjjz7Wxkp7XAhVh7IMKHbvDB8wQwW4IFjAA&amp;usg=AOvVaw2D8qheAeE-VKDwY9ECkWRH" TargetMode="External"/><Relationship Id="rId5" Type="http://schemas.microsoft.com/office/2007/relationships/hdphoto" Target="../media/hdphoto10.wdp"/><Relationship Id="rId15" Type="http://schemas.openxmlformats.org/officeDocument/2006/relationships/hyperlink" Target="http://www.google.com.mx/url?url=http://grupodeltadetabasco.com.mx/nuestros-servicios/&amp;rct=j&amp;frm=1&amp;q=&amp;esrc=s&amp;sa=U&amp;ved=0ahUKEwiSp-fakJ7XAhVs1oMKHeGcBpMQwW4IGDAB&amp;usg=AOvVaw0CxIfXSMnkas3M2cvJodNX" TargetMode="External"/><Relationship Id="rId23" Type="http://schemas.microsoft.com/office/2007/relationships/hdphoto" Target="../media/hdphoto16.wdp"/><Relationship Id="rId28" Type="http://schemas.openxmlformats.org/officeDocument/2006/relationships/image" Target="../media/image52.png"/><Relationship Id="rId10" Type="http://schemas.openxmlformats.org/officeDocument/2006/relationships/image" Target="../media/image46.png"/><Relationship Id="rId19" Type="http://schemas.openxmlformats.org/officeDocument/2006/relationships/image" Target="../media/image49.png"/><Relationship Id="rId31" Type="http://schemas.openxmlformats.org/officeDocument/2006/relationships/image" Target="../media/image57.emf"/><Relationship Id="rId4" Type="http://schemas.openxmlformats.org/officeDocument/2006/relationships/image" Target="../media/image44.png"/><Relationship Id="rId9" Type="http://schemas.openxmlformats.org/officeDocument/2006/relationships/hyperlink" Target="https://www.google.com.mx/url?url=https://www.pinterest.com.mx/pin/303500462368568705/&amp;rct=j&amp;frm=1&amp;q=&amp;esrc=s&amp;sa=U&amp;ved=0ahUKEwjLq9fQj57XAhXD6IMKHew2BWw4ZBDBbggeMAQ&amp;usg=AOvVaw3056gRZdyeU_WByNhLjscj" TargetMode="External"/><Relationship Id="rId14" Type="http://schemas.microsoft.com/office/2007/relationships/hdphoto" Target="../media/hdphoto13.wdp"/><Relationship Id="rId22" Type="http://schemas.openxmlformats.org/officeDocument/2006/relationships/image" Target="../media/image50.png"/><Relationship Id="rId27" Type="http://schemas.openxmlformats.org/officeDocument/2006/relationships/hyperlink" Target="https://www.google.com.mx/url?url=https://www.flaticon.es/icono-gratis/extraccion-de-petroleo_62881&amp;rct=j&amp;frm=1&amp;q=&amp;esrc=s&amp;sa=U&amp;ved=0ahUKEwiqmu7dkp7XAhWJ7oMKHbSwDCcQwW4IKDAJ&amp;usg=AOvVaw0LDWVD3qhm7F98Rko6SodY" TargetMode="External"/><Relationship Id="rId30" Type="http://schemas.openxmlformats.org/officeDocument/2006/relationships/package" Target="../embeddings/Hoja_de_c_lculo_de_Microsoft_Excel11.xlsx"/></Relationships>
</file>

<file path=ppt/slides/_rels/slide2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DC_11FA0CEC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9F_A0DA73F0.xml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A0_5FDF9ED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package" Target="../embeddings/Hoja_de_c_lculo_de_Microsoft_Excel13.xlsx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9.emf"/><Relationship Id="rId11" Type="http://schemas.microsoft.com/office/2018/10/relationships/comments" Target="../comments/modernComment_195_AA9492EB.xml"/><Relationship Id="rId5" Type="http://schemas.openxmlformats.org/officeDocument/2006/relationships/package" Target="../embeddings/Hoja_de_c_lculo_de_Microsoft_Excel14.xlsx"/><Relationship Id="rId4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package" Target="../embeddings/Hoja_de_c_lculo_de_Microsoft_Excel15.xlsx"/><Relationship Id="rId7" Type="http://schemas.openxmlformats.org/officeDocument/2006/relationships/package" Target="../embeddings/Hoja_de_c_lculo_de_Microsoft_Excel17.xlsx"/><Relationship Id="rId12" Type="http://schemas.microsoft.com/office/2007/relationships/hdphoto" Target="../media/hdphoto19.wdp"/><Relationship Id="rId2" Type="http://schemas.openxmlformats.org/officeDocument/2006/relationships/slideLayout" Target="../slideLayouts/slideLayout47.xml"/><Relationship Id="rId16" Type="http://schemas.microsoft.com/office/2018/10/relationships/comments" Target="../comments/modernComment_196_FB0DED1C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3.emf"/><Relationship Id="rId11" Type="http://schemas.openxmlformats.org/officeDocument/2006/relationships/image" Target="../media/image67.png"/><Relationship Id="rId5" Type="http://schemas.openxmlformats.org/officeDocument/2006/relationships/package" Target="../embeddings/Hoja_de_c_lculo_de_Microsoft_Excel16.xlsx"/><Relationship Id="rId10" Type="http://schemas.openxmlformats.org/officeDocument/2006/relationships/image" Target="../media/image66.png"/><Relationship Id="rId4" Type="http://schemas.openxmlformats.org/officeDocument/2006/relationships/image" Target="../media/image62.emf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B4_ADBAC640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B5_B5EA6146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B6_4A60A0FA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B7_C4E90FE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D_F6B84CA0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5" Type="http://schemas.openxmlformats.org/officeDocument/2006/relationships/chart" Target="../charts/chart12.xml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Relationship Id="rId5" Type="http://schemas.openxmlformats.org/officeDocument/2006/relationships/chart" Target="../charts/chart13.xml"/><Relationship Id="rId4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2.e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Hoja_de_c_lculo_de_Microsoft_Excel26.xlsx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3.e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1.vml"/><Relationship Id="rId6" Type="http://schemas.openxmlformats.org/officeDocument/2006/relationships/package" Target="../embeddings/Hoja_de_c_lculo_de_Microsoft_Excel27.xlsx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4.e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Hoja_de_c_lculo_de_Microsoft_Excel28.xlsx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5.e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3.vml"/><Relationship Id="rId6" Type="http://schemas.openxmlformats.org/officeDocument/2006/relationships/package" Target="../embeddings/Hoja_de_c_lculo_de_Microsoft_Excel29.xlsx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 rot="5400000">
            <a:off x="5154544" y="-1471553"/>
            <a:ext cx="768299" cy="11077387"/>
          </a:xfrm>
          <a:prstGeom prst="rect">
            <a:avLst/>
          </a:prstGeom>
          <a:solidFill>
            <a:schemeClr val="accent4">
              <a:lumMod val="50000"/>
              <a:alpha val="34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Rectángulo"/>
          <p:cNvSpPr/>
          <p:nvPr/>
        </p:nvSpPr>
        <p:spPr>
          <a:xfrm>
            <a:off x="590256" y="717939"/>
            <a:ext cx="2489374" cy="4835424"/>
          </a:xfrm>
          <a:prstGeom prst="rect">
            <a:avLst/>
          </a:prstGeom>
          <a:solidFill>
            <a:schemeClr val="accent3">
              <a:lumMod val="60000"/>
              <a:lumOff val="40000"/>
              <a:alpha val="34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11 Rectángulo"/>
          <p:cNvSpPr/>
          <p:nvPr/>
        </p:nvSpPr>
        <p:spPr>
          <a:xfrm>
            <a:off x="3433313" y="327185"/>
            <a:ext cx="7993336" cy="17353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16 Rectángulo"/>
          <p:cNvSpPr/>
          <p:nvPr/>
        </p:nvSpPr>
        <p:spPr>
          <a:xfrm rot="16200000">
            <a:off x="9965085" y="1788816"/>
            <a:ext cx="3086698" cy="16357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0" y="6667375"/>
            <a:ext cx="12192000" cy="1906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0" y="6159394"/>
            <a:ext cx="11077387" cy="16394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shade val="30000"/>
                  <a:satMod val="115000"/>
                </a:schemeClr>
              </a:gs>
              <a:gs pos="50000">
                <a:schemeClr val="accent6">
                  <a:lumMod val="50000"/>
                  <a:shade val="67500"/>
                  <a:satMod val="115000"/>
                </a:schemeClr>
              </a:gs>
              <a:gs pos="100000">
                <a:schemeClr val="accent6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Elipse"/>
          <p:cNvSpPr/>
          <p:nvPr/>
        </p:nvSpPr>
        <p:spPr>
          <a:xfrm>
            <a:off x="632344" y="292908"/>
            <a:ext cx="255818" cy="27047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32 Rectángulo"/>
          <p:cNvSpPr/>
          <p:nvPr/>
        </p:nvSpPr>
        <p:spPr>
          <a:xfrm>
            <a:off x="1362990" y="318624"/>
            <a:ext cx="215662" cy="236131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0" y="635980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>
                <a:solidFill>
                  <a:srgbClr val="2A5C4B"/>
                </a:solidFill>
                <a:latin typeface="Montserrat SemiBold" pitchFamily="50" charset="0"/>
              </a:rPr>
              <a:t>INSTITUTO MEXICANO DEL SEGURO SOCIAL</a:t>
            </a:r>
          </a:p>
          <a:p>
            <a:pPr algn="ctr"/>
            <a:r>
              <a:rPr lang="es-MX" sz="700" dirty="0">
                <a:solidFill>
                  <a:srgbClr val="2A5C4B"/>
                </a:solidFill>
                <a:latin typeface="Montserrat SemiBold" pitchFamily="50" charset="0"/>
              </a:rPr>
              <a:t>SEGURIDAD Y SOLIDARIDAD SOCIAL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874205" y="1524073"/>
            <a:ext cx="72031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4000" dirty="0">
                <a:solidFill>
                  <a:srgbClr val="800000"/>
                </a:solidFill>
                <a:latin typeface="Montserrat SemiBold" pitchFamily="50" charset="0"/>
              </a:rPr>
              <a:t>Portafolio</a:t>
            </a:r>
          </a:p>
          <a:p>
            <a:pPr algn="r"/>
            <a:r>
              <a:rPr lang="es-MX" sz="7200" dirty="0">
                <a:solidFill>
                  <a:srgbClr val="003300"/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545682" y="4631349"/>
            <a:ext cx="558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8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OCTUBRE </a:t>
            </a:r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590256" y="3316479"/>
            <a:ext cx="24893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200" dirty="0">
                <a:solidFill>
                  <a:srgbClr val="003300"/>
                </a:solidFill>
                <a:latin typeface="Montserrat SemiBold" pitchFamily="50" charset="0"/>
              </a:rPr>
              <a:t>Información Básica y Estadística </a:t>
            </a:r>
            <a:endParaRPr lang="es-MX" sz="2200" dirty="0">
              <a:solidFill>
                <a:srgbClr val="003300"/>
              </a:solidFill>
            </a:endParaRPr>
          </a:p>
        </p:txBody>
      </p:sp>
      <p:sp>
        <p:nvSpPr>
          <p:cNvPr id="44" name="43 Rectángulo"/>
          <p:cNvSpPr/>
          <p:nvPr/>
        </p:nvSpPr>
        <p:spPr>
          <a:xfrm>
            <a:off x="1224951" y="5165542"/>
            <a:ext cx="9869690" cy="20225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9" name="48 CuadroTexto"/>
          <p:cNvSpPr txBox="1"/>
          <p:nvPr/>
        </p:nvSpPr>
        <p:spPr>
          <a:xfrm>
            <a:off x="6887984" y="554754"/>
            <a:ext cx="4616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2A5C4B"/>
                </a:solidFill>
                <a:latin typeface="Montserrat SemiBold" pitchFamily="50" charset="0"/>
              </a:rPr>
              <a:t>Órgano de Operación Administrativa </a:t>
            </a:r>
          </a:p>
          <a:p>
            <a:pPr algn="ctr"/>
            <a:r>
              <a:rPr lang="es-MX" dirty="0">
                <a:solidFill>
                  <a:srgbClr val="2A5C4B"/>
                </a:solidFill>
                <a:latin typeface="Montserrat SemiBold" pitchFamily="50" charset="0"/>
              </a:rPr>
              <a:t>Desconcentrada Regional Michoacán</a:t>
            </a:r>
          </a:p>
        </p:txBody>
      </p:sp>
      <p:sp>
        <p:nvSpPr>
          <p:cNvPr id="2048" name="2047 Rectángulo"/>
          <p:cNvSpPr/>
          <p:nvPr/>
        </p:nvSpPr>
        <p:spPr>
          <a:xfrm>
            <a:off x="4173359" y="3746487"/>
            <a:ext cx="683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MX" dirty="0">
                <a:solidFill>
                  <a:schemeClr val="bg1"/>
                </a:solidFill>
                <a:latin typeface="Montserrat SemiBold" pitchFamily="50" charset="0"/>
              </a:rPr>
              <a:t>Jefatura de Servicios de </a:t>
            </a:r>
          </a:p>
          <a:p>
            <a:pPr lvl="0" algn="r"/>
            <a:r>
              <a:rPr lang="es-MX" dirty="0">
                <a:solidFill>
                  <a:schemeClr val="bg1"/>
                </a:solidFill>
                <a:latin typeface="Montserrat SemiBold" pitchFamily="50" charset="0"/>
              </a:rPr>
              <a:t>Afiliación y Cobranza</a:t>
            </a:r>
          </a:p>
        </p:txBody>
      </p:sp>
      <p:sp>
        <p:nvSpPr>
          <p:cNvPr id="34" name="33 Elipse"/>
          <p:cNvSpPr/>
          <p:nvPr/>
        </p:nvSpPr>
        <p:spPr>
          <a:xfrm>
            <a:off x="2035572" y="301452"/>
            <a:ext cx="255818" cy="27047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Rectángulo"/>
          <p:cNvSpPr/>
          <p:nvPr/>
        </p:nvSpPr>
        <p:spPr>
          <a:xfrm>
            <a:off x="2848170" y="318623"/>
            <a:ext cx="215662" cy="236131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Rectángulo"/>
          <p:cNvSpPr/>
          <p:nvPr/>
        </p:nvSpPr>
        <p:spPr>
          <a:xfrm>
            <a:off x="11409061" y="3679971"/>
            <a:ext cx="215662" cy="236131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36 Elipse"/>
          <p:cNvSpPr/>
          <p:nvPr/>
        </p:nvSpPr>
        <p:spPr>
          <a:xfrm>
            <a:off x="11392145" y="4158806"/>
            <a:ext cx="255818" cy="27047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Rectángulo"/>
          <p:cNvSpPr/>
          <p:nvPr/>
        </p:nvSpPr>
        <p:spPr>
          <a:xfrm>
            <a:off x="11423675" y="4653290"/>
            <a:ext cx="215662" cy="236131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38 Elipse"/>
          <p:cNvSpPr/>
          <p:nvPr/>
        </p:nvSpPr>
        <p:spPr>
          <a:xfrm>
            <a:off x="11399384" y="5083117"/>
            <a:ext cx="255818" cy="27047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39 Rectángulo"/>
          <p:cNvSpPr/>
          <p:nvPr/>
        </p:nvSpPr>
        <p:spPr>
          <a:xfrm>
            <a:off x="712234" y="5131667"/>
            <a:ext cx="215662" cy="236131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45 Elipse"/>
          <p:cNvSpPr/>
          <p:nvPr/>
        </p:nvSpPr>
        <p:spPr>
          <a:xfrm>
            <a:off x="692156" y="4631349"/>
            <a:ext cx="255818" cy="27047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14 Imagen">
            <a:extLst>
              <a:ext uri="{FF2B5EF4-FFF2-40B4-BE49-F238E27FC236}">
                <a16:creationId xmlns:a16="http://schemas.microsoft.com/office/drawing/2014/main" xmlns="" id="{7708AA35-2266-7D39-8F08-EA1F1A82B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17" y="5535779"/>
            <a:ext cx="3317935" cy="6862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8444FE3-47F2-18C6-0492-7755A5E1B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061" y="5387070"/>
            <a:ext cx="2230920" cy="1246690"/>
          </a:xfrm>
          <a:prstGeom prst="rect">
            <a:avLst/>
          </a:prstGeom>
        </p:spPr>
      </p:pic>
      <p:pic>
        <p:nvPicPr>
          <p:cNvPr id="7" name="7 Imagen">
            <a:extLst>
              <a:ext uri="{FF2B5EF4-FFF2-40B4-BE49-F238E27FC236}">
                <a16:creationId xmlns:a16="http://schemas.microsoft.com/office/drawing/2014/main" xmlns="" id="{F84D12F8-A7DB-BB6C-5EBB-8C6EA09921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2" t="16397" r="4186" b="15188"/>
          <a:stretch/>
        </p:blipFill>
        <p:spPr>
          <a:xfrm>
            <a:off x="790709" y="801770"/>
            <a:ext cx="2118949" cy="2430451"/>
          </a:xfrm>
          <a:prstGeom prst="rect">
            <a:avLst/>
          </a:prstGeom>
          <a:effectLst>
            <a:glow>
              <a:schemeClr val="accent1"/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7602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250269" y="91136"/>
            <a:ext cx="3534331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Infografía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Michoacán</a:t>
            </a:r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xmlns="" id="{B61D0887-2A01-4242-B76A-36C958054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2501900"/>
            <a:ext cx="1851025" cy="1854200"/>
          </a:xfrm>
          <a:prstGeom prst="ellipse">
            <a:avLst/>
          </a:prstGeom>
          <a:solidFill>
            <a:srgbClr val="FFFFFF">
              <a:lumMod val="85000"/>
            </a:srgbClr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B08ACDE1-4AF6-4847-9EB9-323B7EB7765A}"/>
              </a:ext>
            </a:extLst>
          </p:cNvPr>
          <p:cNvSpPr>
            <a:spLocks/>
          </p:cNvSpPr>
          <p:nvPr/>
        </p:nvSpPr>
        <p:spPr bwMode="auto">
          <a:xfrm>
            <a:off x="6945313" y="1817688"/>
            <a:ext cx="1346200" cy="901700"/>
          </a:xfrm>
          <a:custGeom>
            <a:avLst/>
            <a:gdLst>
              <a:gd name="T0" fmla="*/ 0 w 848"/>
              <a:gd name="T1" fmla="*/ 568 h 568"/>
              <a:gd name="T2" fmla="*/ 380 w 848"/>
              <a:gd name="T3" fmla="*/ 0 h 568"/>
              <a:gd name="T4" fmla="*/ 848 w 848"/>
              <a:gd name="T5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8" h="568">
                <a:moveTo>
                  <a:pt x="0" y="568"/>
                </a:moveTo>
                <a:lnTo>
                  <a:pt x="380" y="0"/>
                </a:lnTo>
                <a:lnTo>
                  <a:pt x="848" y="0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xmlns="" id="{7699A51B-231F-4567-A5D4-6188E3C3042E}"/>
              </a:ext>
            </a:extLst>
          </p:cNvPr>
          <p:cNvSpPr>
            <a:spLocks/>
          </p:cNvSpPr>
          <p:nvPr/>
        </p:nvSpPr>
        <p:spPr bwMode="auto">
          <a:xfrm>
            <a:off x="6945313" y="4138613"/>
            <a:ext cx="1346200" cy="901700"/>
          </a:xfrm>
          <a:custGeom>
            <a:avLst/>
            <a:gdLst>
              <a:gd name="T0" fmla="*/ 0 w 848"/>
              <a:gd name="T1" fmla="*/ 0 h 568"/>
              <a:gd name="T2" fmla="*/ 380 w 848"/>
              <a:gd name="T3" fmla="*/ 568 h 568"/>
              <a:gd name="T4" fmla="*/ 848 w 848"/>
              <a:gd name="T5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8" h="568">
                <a:moveTo>
                  <a:pt x="0" y="0"/>
                </a:moveTo>
                <a:lnTo>
                  <a:pt x="380" y="568"/>
                </a:lnTo>
                <a:lnTo>
                  <a:pt x="848" y="568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xmlns="" id="{C654D636-E340-49F1-B511-619E6F93F3F1}"/>
              </a:ext>
            </a:extLst>
          </p:cNvPr>
          <p:cNvSpPr>
            <a:spLocks/>
          </p:cNvSpPr>
          <p:nvPr/>
        </p:nvSpPr>
        <p:spPr bwMode="auto">
          <a:xfrm>
            <a:off x="7158038" y="2892425"/>
            <a:ext cx="1133475" cy="239713"/>
          </a:xfrm>
          <a:custGeom>
            <a:avLst/>
            <a:gdLst>
              <a:gd name="T0" fmla="*/ 0 w 714"/>
              <a:gd name="T1" fmla="*/ 151 h 151"/>
              <a:gd name="T2" fmla="*/ 246 w 714"/>
              <a:gd name="T3" fmla="*/ 0 h 151"/>
              <a:gd name="T4" fmla="*/ 714 w 714"/>
              <a:gd name="T5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4" h="151">
                <a:moveTo>
                  <a:pt x="0" y="151"/>
                </a:moveTo>
                <a:lnTo>
                  <a:pt x="246" y="0"/>
                </a:lnTo>
                <a:lnTo>
                  <a:pt x="714" y="0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xmlns="" id="{88E80E92-AAE9-4651-A5D1-4227597E6EDE}"/>
              </a:ext>
            </a:extLst>
          </p:cNvPr>
          <p:cNvSpPr>
            <a:spLocks/>
          </p:cNvSpPr>
          <p:nvPr/>
        </p:nvSpPr>
        <p:spPr bwMode="auto">
          <a:xfrm>
            <a:off x="7158038" y="3725863"/>
            <a:ext cx="1133475" cy="239713"/>
          </a:xfrm>
          <a:custGeom>
            <a:avLst/>
            <a:gdLst>
              <a:gd name="T0" fmla="*/ 0 w 714"/>
              <a:gd name="T1" fmla="*/ 0 h 151"/>
              <a:gd name="T2" fmla="*/ 246 w 714"/>
              <a:gd name="T3" fmla="*/ 151 h 151"/>
              <a:gd name="T4" fmla="*/ 714 w 714"/>
              <a:gd name="T5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4" h="151">
                <a:moveTo>
                  <a:pt x="0" y="0"/>
                </a:moveTo>
                <a:lnTo>
                  <a:pt x="246" y="151"/>
                </a:lnTo>
                <a:lnTo>
                  <a:pt x="714" y="151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18" name="Oval 10">
            <a:extLst>
              <a:ext uri="{FF2B5EF4-FFF2-40B4-BE49-F238E27FC236}">
                <a16:creationId xmlns:a16="http://schemas.microsoft.com/office/drawing/2014/main" xmlns="" id="{BB582454-7927-4331-9FF7-17BBA013C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9275" y="2678113"/>
            <a:ext cx="87313" cy="82550"/>
          </a:xfrm>
          <a:prstGeom prst="ellipse">
            <a:avLst/>
          </a:pr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xmlns="" id="{CAA5DEB1-EEBD-4962-BF92-95A6388AD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1776413"/>
            <a:ext cx="87313" cy="82550"/>
          </a:xfrm>
          <a:prstGeom prst="ellipse">
            <a:avLst/>
          </a:pr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1" name="Oval 12">
            <a:extLst>
              <a:ext uri="{FF2B5EF4-FFF2-40B4-BE49-F238E27FC236}">
                <a16:creationId xmlns:a16="http://schemas.microsoft.com/office/drawing/2014/main" xmlns="" id="{FA176404-E9F8-418A-9917-9C883CE95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2851150"/>
            <a:ext cx="87313" cy="82550"/>
          </a:xfrm>
          <a:prstGeom prst="ellipse">
            <a:avLst/>
          </a:prstGeom>
          <a:solidFill>
            <a:srgbClr val="6666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xmlns="" id="{D0497168-3B2C-478F-A7BE-B7C00294C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3924300"/>
            <a:ext cx="87313" cy="8255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4" name="Oval 14">
            <a:extLst>
              <a:ext uri="{FF2B5EF4-FFF2-40B4-BE49-F238E27FC236}">
                <a16:creationId xmlns:a16="http://schemas.microsoft.com/office/drawing/2014/main" xmlns="" id="{46D88D5E-5387-4FA2-BFF7-73DF1AD85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4999038"/>
            <a:ext cx="87313" cy="82550"/>
          </a:xfrm>
          <a:prstGeom prst="ellipse">
            <a:avLst/>
          </a:pr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5" name="Oval 15">
            <a:extLst>
              <a:ext uri="{FF2B5EF4-FFF2-40B4-BE49-F238E27FC236}">
                <a16:creationId xmlns:a16="http://schemas.microsoft.com/office/drawing/2014/main" xmlns="" id="{B08AC7E9-404A-4E9C-B786-B1484916A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3090863"/>
            <a:ext cx="85725" cy="85725"/>
          </a:xfrm>
          <a:prstGeom prst="ellipse">
            <a:avLst/>
          </a:prstGeom>
          <a:solidFill>
            <a:srgbClr val="6666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6" name="Oval 16">
            <a:extLst>
              <a:ext uri="{FF2B5EF4-FFF2-40B4-BE49-F238E27FC236}">
                <a16:creationId xmlns:a16="http://schemas.microsoft.com/office/drawing/2014/main" xmlns="" id="{D4918DE0-EFB7-408D-8D3F-39C87F7F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3681413"/>
            <a:ext cx="85725" cy="857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7" name="Oval 17">
            <a:extLst>
              <a:ext uri="{FF2B5EF4-FFF2-40B4-BE49-F238E27FC236}">
                <a16:creationId xmlns:a16="http://schemas.microsoft.com/office/drawing/2014/main" xmlns="" id="{6847B521-2D5B-4964-B91E-DD40B48B6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038" y="4097338"/>
            <a:ext cx="82550" cy="82550"/>
          </a:xfrm>
          <a:prstGeom prst="ellipse">
            <a:avLst/>
          </a:pr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xmlns="" id="{4AE74AA0-ADE3-42B6-AB0D-C8B0B4E431DC}"/>
              </a:ext>
            </a:extLst>
          </p:cNvPr>
          <p:cNvSpPr>
            <a:spLocks/>
          </p:cNvSpPr>
          <p:nvPr/>
        </p:nvSpPr>
        <p:spPr bwMode="auto">
          <a:xfrm>
            <a:off x="9205913" y="4581525"/>
            <a:ext cx="2020888" cy="917575"/>
          </a:xfrm>
          <a:custGeom>
            <a:avLst/>
            <a:gdLst>
              <a:gd name="T0" fmla="*/ 417 w 539"/>
              <a:gd name="T1" fmla="*/ 0 h 244"/>
              <a:gd name="T2" fmla="*/ 0 w 539"/>
              <a:gd name="T3" fmla="*/ 0 h 244"/>
              <a:gd name="T4" fmla="*/ 61 w 539"/>
              <a:gd name="T5" fmla="*/ 122 h 244"/>
              <a:gd name="T6" fmla="*/ 0 w 539"/>
              <a:gd name="T7" fmla="*/ 244 h 244"/>
              <a:gd name="T8" fmla="*/ 417 w 539"/>
              <a:gd name="T9" fmla="*/ 244 h 244"/>
              <a:gd name="T10" fmla="*/ 539 w 539"/>
              <a:gd name="T11" fmla="*/ 122 h 244"/>
              <a:gd name="T12" fmla="*/ 539 w 539"/>
              <a:gd name="T13" fmla="*/ 122 h 244"/>
              <a:gd name="T14" fmla="*/ 417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417" y="0"/>
                </a:moveTo>
                <a:cubicBezTo>
                  <a:pt x="0" y="0"/>
                  <a:pt x="0" y="0"/>
                  <a:pt x="0" y="0"/>
                </a:cubicBezTo>
                <a:cubicBezTo>
                  <a:pt x="37" y="28"/>
                  <a:pt x="61" y="72"/>
                  <a:pt x="61" y="122"/>
                </a:cubicBezTo>
                <a:cubicBezTo>
                  <a:pt x="61" y="172"/>
                  <a:pt x="37" y="216"/>
                  <a:pt x="0" y="244"/>
                </a:cubicBezTo>
                <a:cubicBezTo>
                  <a:pt x="417" y="244"/>
                  <a:pt x="417" y="244"/>
                  <a:pt x="417" y="244"/>
                </a:cubicBezTo>
                <a:cubicBezTo>
                  <a:pt x="484" y="244"/>
                  <a:pt x="539" y="190"/>
                  <a:pt x="539" y="122"/>
                </a:cubicBezTo>
                <a:cubicBezTo>
                  <a:pt x="539" y="122"/>
                  <a:pt x="539" y="122"/>
                  <a:pt x="539" y="122"/>
                </a:cubicBezTo>
                <a:cubicBezTo>
                  <a:pt x="539" y="55"/>
                  <a:pt x="484" y="0"/>
                  <a:pt x="417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29" name="Freeform 22">
            <a:extLst>
              <a:ext uri="{FF2B5EF4-FFF2-40B4-BE49-F238E27FC236}">
                <a16:creationId xmlns:a16="http://schemas.microsoft.com/office/drawing/2014/main" xmlns="" id="{AC2F3AF3-1A12-428B-85F9-A6249B236758}"/>
              </a:ext>
            </a:extLst>
          </p:cNvPr>
          <p:cNvSpPr>
            <a:spLocks/>
          </p:cNvSpPr>
          <p:nvPr/>
        </p:nvSpPr>
        <p:spPr bwMode="auto">
          <a:xfrm>
            <a:off x="9205913" y="3508375"/>
            <a:ext cx="2020888" cy="915988"/>
          </a:xfrm>
          <a:custGeom>
            <a:avLst/>
            <a:gdLst>
              <a:gd name="T0" fmla="*/ 417 w 539"/>
              <a:gd name="T1" fmla="*/ 0 h 244"/>
              <a:gd name="T2" fmla="*/ 0 w 539"/>
              <a:gd name="T3" fmla="*/ 0 h 244"/>
              <a:gd name="T4" fmla="*/ 61 w 539"/>
              <a:gd name="T5" fmla="*/ 122 h 244"/>
              <a:gd name="T6" fmla="*/ 0 w 539"/>
              <a:gd name="T7" fmla="*/ 244 h 244"/>
              <a:gd name="T8" fmla="*/ 417 w 539"/>
              <a:gd name="T9" fmla="*/ 244 h 244"/>
              <a:gd name="T10" fmla="*/ 539 w 539"/>
              <a:gd name="T11" fmla="*/ 122 h 244"/>
              <a:gd name="T12" fmla="*/ 539 w 539"/>
              <a:gd name="T13" fmla="*/ 122 h 244"/>
              <a:gd name="T14" fmla="*/ 417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417" y="0"/>
                </a:moveTo>
                <a:cubicBezTo>
                  <a:pt x="0" y="0"/>
                  <a:pt x="0" y="0"/>
                  <a:pt x="0" y="0"/>
                </a:cubicBezTo>
                <a:cubicBezTo>
                  <a:pt x="37" y="28"/>
                  <a:pt x="61" y="72"/>
                  <a:pt x="61" y="122"/>
                </a:cubicBezTo>
                <a:cubicBezTo>
                  <a:pt x="61" y="172"/>
                  <a:pt x="37" y="216"/>
                  <a:pt x="0" y="244"/>
                </a:cubicBezTo>
                <a:cubicBezTo>
                  <a:pt x="417" y="244"/>
                  <a:pt x="417" y="244"/>
                  <a:pt x="417" y="244"/>
                </a:cubicBezTo>
                <a:cubicBezTo>
                  <a:pt x="484" y="244"/>
                  <a:pt x="539" y="190"/>
                  <a:pt x="539" y="122"/>
                </a:cubicBezTo>
                <a:cubicBezTo>
                  <a:pt x="539" y="122"/>
                  <a:pt x="539" y="122"/>
                  <a:pt x="539" y="122"/>
                </a:cubicBezTo>
                <a:cubicBezTo>
                  <a:pt x="539" y="55"/>
                  <a:pt x="484" y="0"/>
                  <a:pt x="41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xmlns="" id="{C81A59A6-A882-4BCB-90D6-46D69D50AC65}"/>
              </a:ext>
            </a:extLst>
          </p:cNvPr>
          <p:cNvSpPr>
            <a:spLocks/>
          </p:cNvSpPr>
          <p:nvPr/>
        </p:nvSpPr>
        <p:spPr bwMode="auto">
          <a:xfrm>
            <a:off x="9205913" y="2433638"/>
            <a:ext cx="2020888" cy="915988"/>
          </a:xfrm>
          <a:custGeom>
            <a:avLst/>
            <a:gdLst>
              <a:gd name="T0" fmla="*/ 417 w 539"/>
              <a:gd name="T1" fmla="*/ 0 h 244"/>
              <a:gd name="T2" fmla="*/ 0 w 539"/>
              <a:gd name="T3" fmla="*/ 0 h 244"/>
              <a:gd name="T4" fmla="*/ 61 w 539"/>
              <a:gd name="T5" fmla="*/ 122 h 244"/>
              <a:gd name="T6" fmla="*/ 0 w 539"/>
              <a:gd name="T7" fmla="*/ 244 h 244"/>
              <a:gd name="T8" fmla="*/ 417 w 539"/>
              <a:gd name="T9" fmla="*/ 244 h 244"/>
              <a:gd name="T10" fmla="*/ 539 w 539"/>
              <a:gd name="T11" fmla="*/ 122 h 244"/>
              <a:gd name="T12" fmla="*/ 539 w 539"/>
              <a:gd name="T13" fmla="*/ 122 h 244"/>
              <a:gd name="T14" fmla="*/ 417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417" y="0"/>
                </a:moveTo>
                <a:cubicBezTo>
                  <a:pt x="0" y="0"/>
                  <a:pt x="0" y="0"/>
                  <a:pt x="0" y="0"/>
                </a:cubicBezTo>
                <a:cubicBezTo>
                  <a:pt x="37" y="28"/>
                  <a:pt x="61" y="72"/>
                  <a:pt x="61" y="122"/>
                </a:cubicBezTo>
                <a:cubicBezTo>
                  <a:pt x="61" y="172"/>
                  <a:pt x="37" y="216"/>
                  <a:pt x="0" y="244"/>
                </a:cubicBezTo>
                <a:cubicBezTo>
                  <a:pt x="417" y="244"/>
                  <a:pt x="417" y="244"/>
                  <a:pt x="417" y="244"/>
                </a:cubicBezTo>
                <a:cubicBezTo>
                  <a:pt x="484" y="244"/>
                  <a:pt x="539" y="189"/>
                  <a:pt x="539" y="122"/>
                </a:cubicBezTo>
                <a:cubicBezTo>
                  <a:pt x="539" y="122"/>
                  <a:pt x="539" y="122"/>
                  <a:pt x="539" y="122"/>
                </a:cubicBezTo>
                <a:cubicBezTo>
                  <a:pt x="539" y="54"/>
                  <a:pt x="484" y="0"/>
                  <a:pt x="417" y="0"/>
                </a:cubicBezTo>
                <a:close/>
              </a:path>
            </a:pathLst>
          </a:custGeom>
          <a:solidFill>
            <a:srgbClr val="66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xmlns="" id="{72412A9E-1A5F-4D1B-8CAC-3F8CD10F0D15}"/>
              </a:ext>
            </a:extLst>
          </p:cNvPr>
          <p:cNvSpPr>
            <a:spLocks/>
          </p:cNvSpPr>
          <p:nvPr/>
        </p:nvSpPr>
        <p:spPr bwMode="auto">
          <a:xfrm>
            <a:off x="9205913" y="1358900"/>
            <a:ext cx="2020888" cy="917575"/>
          </a:xfrm>
          <a:custGeom>
            <a:avLst/>
            <a:gdLst>
              <a:gd name="T0" fmla="*/ 417 w 539"/>
              <a:gd name="T1" fmla="*/ 0 h 244"/>
              <a:gd name="T2" fmla="*/ 0 w 539"/>
              <a:gd name="T3" fmla="*/ 0 h 244"/>
              <a:gd name="T4" fmla="*/ 61 w 539"/>
              <a:gd name="T5" fmla="*/ 122 h 244"/>
              <a:gd name="T6" fmla="*/ 0 w 539"/>
              <a:gd name="T7" fmla="*/ 244 h 244"/>
              <a:gd name="T8" fmla="*/ 417 w 539"/>
              <a:gd name="T9" fmla="*/ 244 h 244"/>
              <a:gd name="T10" fmla="*/ 539 w 539"/>
              <a:gd name="T11" fmla="*/ 122 h 244"/>
              <a:gd name="T12" fmla="*/ 539 w 539"/>
              <a:gd name="T13" fmla="*/ 122 h 244"/>
              <a:gd name="T14" fmla="*/ 417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417" y="0"/>
                </a:moveTo>
                <a:cubicBezTo>
                  <a:pt x="0" y="0"/>
                  <a:pt x="0" y="0"/>
                  <a:pt x="0" y="0"/>
                </a:cubicBezTo>
                <a:cubicBezTo>
                  <a:pt x="37" y="28"/>
                  <a:pt x="61" y="72"/>
                  <a:pt x="61" y="122"/>
                </a:cubicBezTo>
                <a:cubicBezTo>
                  <a:pt x="61" y="172"/>
                  <a:pt x="37" y="216"/>
                  <a:pt x="0" y="244"/>
                </a:cubicBezTo>
                <a:cubicBezTo>
                  <a:pt x="417" y="244"/>
                  <a:pt x="417" y="244"/>
                  <a:pt x="417" y="244"/>
                </a:cubicBezTo>
                <a:cubicBezTo>
                  <a:pt x="484" y="244"/>
                  <a:pt x="539" y="189"/>
                  <a:pt x="539" y="122"/>
                </a:cubicBezTo>
                <a:cubicBezTo>
                  <a:pt x="539" y="122"/>
                  <a:pt x="539" y="122"/>
                  <a:pt x="539" y="122"/>
                </a:cubicBezTo>
                <a:cubicBezTo>
                  <a:pt x="539" y="54"/>
                  <a:pt x="484" y="0"/>
                  <a:pt x="417" y="0"/>
                </a:cubicBezTo>
                <a:close/>
              </a:path>
            </a:pathLst>
          </a:cu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2" name="Freeform 34">
            <a:extLst>
              <a:ext uri="{FF2B5EF4-FFF2-40B4-BE49-F238E27FC236}">
                <a16:creationId xmlns:a16="http://schemas.microsoft.com/office/drawing/2014/main" xmlns="" id="{6A7CDA46-DC05-462D-AD2D-898AC7FA3740}"/>
              </a:ext>
            </a:extLst>
          </p:cNvPr>
          <p:cNvSpPr>
            <a:spLocks/>
          </p:cNvSpPr>
          <p:nvPr/>
        </p:nvSpPr>
        <p:spPr bwMode="auto">
          <a:xfrm>
            <a:off x="3897313" y="1817688"/>
            <a:ext cx="1346200" cy="901700"/>
          </a:xfrm>
          <a:custGeom>
            <a:avLst/>
            <a:gdLst>
              <a:gd name="T0" fmla="*/ 848 w 848"/>
              <a:gd name="T1" fmla="*/ 568 h 568"/>
              <a:gd name="T2" fmla="*/ 468 w 848"/>
              <a:gd name="T3" fmla="*/ 0 h 568"/>
              <a:gd name="T4" fmla="*/ 0 w 848"/>
              <a:gd name="T5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8" h="568">
                <a:moveTo>
                  <a:pt x="848" y="568"/>
                </a:moveTo>
                <a:lnTo>
                  <a:pt x="468" y="0"/>
                </a:lnTo>
                <a:lnTo>
                  <a:pt x="0" y="0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3" name="Freeform 35">
            <a:extLst>
              <a:ext uri="{FF2B5EF4-FFF2-40B4-BE49-F238E27FC236}">
                <a16:creationId xmlns:a16="http://schemas.microsoft.com/office/drawing/2014/main" xmlns="" id="{23811530-536D-4214-82BA-A5C18024D484}"/>
              </a:ext>
            </a:extLst>
          </p:cNvPr>
          <p:cNvSpPr>
            <a:spLocks/>
          </p:cNvSpPr>
          <p:nvPr/>
        </p:nvSpPr>
        <p:spPr bwMode="auto">
          <a:xfrm>
            <a:off x="3897313" y="4138613"/>
            <a:ext cx="1346200" cy="901700"/>
          </a:xfrm>
          <a:custGeom>
            <a:avLst/>
            <a:gdLst>
              <a:gd name="T0" fmla="*/ 848 w 848"/>
              <a:gd name="T1" fmla="*/ 0 h 568"/>
              <a:gd name="T2" fmla="*/ 468 w 848"/>
              <a:gd name="T3" fmla="*/ 568 h 568"/>
              <a:gd name="T4" fmla="*/ 0 w 848"/>
              <a:gd name="T5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8" h="568">
                <a:moveTo>
                  <a:pt x="848" y="0"/>
                </a:moveTo>
                <a:lnTo>
                  <a:pt x="468" y="568"/>
                </a:lnTo>
                <a:lnTo>
                  <a:pt x="0" y="568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xmlns="" id="{77AB4D0B-0EB4-4644-BD32-CAF17DACB2E6}"/>
              </a:ext>
            </a:extLst>
          </p:cNvPr>
          <p:cNvSpPr>
            <a:spLocks/>
          </p:cNvSpPr>
          <p:nvPr/>
        </p:nvSpPr>
        <p:spPr bwMode="auto">
          <a:xfrm>
            <a:off x="3897313" y="2892425"/>
            <a:ext cx="1131888" cy="239713"/>
          </a:xfrm>
          <a:custGeom>
            <a:avLst/>
            <a:gdLst>
              <a:gd name="T0" fmla="*/ 713 w 713"/>
              <a:gd name="T1" fmla="*/ 151 h 151"/>
              <a:gd name="T2" fmla="*/ 468 w 713"/>
              <a:gd name="T3" fmla="*/ 0 h 151"/>
              <a:gd name="T4" fmla="*/ 0 w 713"/>
              <a:gd name="T5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3" h="151">
                <a:moveTo>
                  <a:pt x="713" y="151"/>
                </a:moveTo>
                <a:lnTo>
                  <a:pt x="468" y="0"/>
                </a:lnTo>
                <a:lnTo>
                  <a:pt x="0" y="0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xmlns="" id="{F35000A8-8E36-40AD-BA28-6FF124A6B80E}"/>
              </a:ext>
            </a:extLst>
          </p:cNvPr>
          <p:cNvSpPr>
            <a:spLocks/>
          </p:cNvSpPr>
          <p:nvPr/>
        </p:nvSpPr>
        <p:spPr bwMode="auto">
          <a:xfrm>
            <a:off x="3897313" y="3725863"/>
            <a:ext cx="1131888" cy="239713"/>
          </a:xfrm>
          <a:custGeom>
            <a:avLst/>
            <a:gdLst>
              <a:gd name="T0" fmla="*/ 713 w 713"/>
              <a:gd name="T1" fmla="*/ 0 h 151"/>
              <a:gd name="T2" fmla="*/ 468 w 713"/>
              <a:gd name="T3" fmla="*/ 151 h 151"/>
              <a:gd name="T4" fmla="*/ 0 w 713"/>
              <a:gd name="T5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3" h="151">
                <a:moveTo>
                  <a:pt x="713" y="0"/>
                </a:moveTo>
                <a:lnTo>
                  <a:pt x="468" y="151"/>
                </a:lnTo>
                <a:lnTo>
                  <a:pt x="0" y="151"/>
                </a:lnTo>
              </a:path>
            </a:pathLst>
          </a:custGeom>
          <a:noFill/>
          <a:ln w="1428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6" name="Oval 38">
            <a:extLst>
              <a:ext uri="{FF2B5EF4-FFF2-40B4-BE49-F238E27FC236}">
                <a16:creationId xmlns:a16="http://schemas.microsoft.com/office/drawing/2014/main" xmlns="" id="{948C642F-3B03-492E-A79E-143612BB9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678113"/>
            <a:ext cx="85725" cy="8255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7" name="Oval 39">
            <a:extLst>
              <a:ext uri="{FF2B5EF4-FFF2-40B4-BE49-F238E27FC236}">
                <a16:creationId xmlns:a16="http://schemas.microsoft.com/office/drawing/2014/main" xmlns="" id="{3CFAC2B9-5162-4B41-A0E0-FB18B26A0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0" y="1776526"/>
            <a:ext cx="85725" cy="8255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8" name="Oval 40">
            <a:extLst>
              <a:ext uri="{FF2B5EF4-FFF2-40B4-BE49-F238E27FC236}">
                <a16:creationId xmlns:a16="http://schemas.microsoft.com/office/drawing/2014/main" xmlns="" id="{34D4B079-3904-41DB-AF74-E813451D1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2851150"/>
            <a:ext cx="85725" cy="8255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39" name="Oval 41">
            <a:extLst>
              <a:ext uri="{FF2B5EF4-FFF2-40B4-BE49-F238E27FC236}">
                <a16:creationId xmlns:a16="http://schemas.microsoft.com/office/drawing/2014/main" xmlns="" id="{14B75E63-88E9-420E-9D09-270EAA89F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3924300"/>
            <a:ext cx="85725" cy="82550"/>
          </a:xfrm>
          <a:prstGeom prst="ellipse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0" name="Oval 42">
            <a:extLst>
              <a:ext uri="{FF2B5EF4-FFF2-40B4-BE49-F238E27FC236}">
                <a16:creationId xmlns:a16="http://schemas.microsoft.com/office/drawing/2014/main" xmlns="" id="{09788187-48D5-44E8-995E-DA37A0278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4999038"/>
            <a:ext cx="85725" cy="8255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1" name="Oval 43">
            <a:extLst>
              <a:ext uri="{FF2B5EF4-FFF2-40B4-BE49-F238E27FC236}">
                <a16:creationId xmlns:a16="http://schemas.microsoft.com/office/drawing/2014/main" xmlns="" id="{0263FA42-FB91-43F9-B8C8-8DE398122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3090863"/>
            <a:ext cx="85725" cy="8572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2" name="Oval 44">
            <a:extLst>
              <a:ext uri="{FF2B5EF4-FFF2-40B4-BE49-F238E27FC236}">
                <a16:creationId xmlns:a16="http://schemas.microsoft.com/office/drawing/2014/main" xmlns="" id="{580D9DA4-DEA3-48B8-926E-263803B66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3681413"/>
            <a:ext cx="85725" cy="85725"/>
          </a:xfrm>
          <a:prstGeom prst="ellipse">
            <a:avLst/>
          </a:prstGeom>
          <a:solidFill>
            <a:srgbClr val="8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3" name="Oval 45">
            <a:extLst>
              <a:ext uri="{FF2B5EF4-FFF2-40B4-BE49-F238E27FC236}">
                <a16:creationId xmlns:a16="http://schemas.microsoft.com/office/drawing/2014/main" xmlns="" id="{34FCE6CB-B8B3-4447-94C6-92434A56B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4097338"/>
            <a:ext cx="82550" cy="8255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4" name="Freeform 47">
            <a:extLst>
              <a:ext uri="{FF2B5EF4-FFF2-40B4-BE49-F238E27FC236}">
                <a16:creationId xmlns:a16="http://schemas.microsoft.com/office/drawing/2014/main" xmlns="" id="{725A327E-A584-4D92-A08B-A4E91C16E2DB}"/>
              </a:ext>
            </a:extLst>
          </p:cNvPr>
          <p:cNvSpPr>
            <a:spLocks/>
          </p:cNvSpPr>
          <p:nvPr/>
        </p:nvSpPr>
        <p:spPr bwMode="auto">
          <a:xfrm>
            <a:off x="962025" y="4581525"/>
            <a:ext cx="2020888" cy="917575"/>
          </a:xfrm>
          <a:custGeom>
            <a:avLst/>
            <a:gdLst>
              <a:gd name="T0" fmla="*/ 122 w 539"/>
              <a:gd name="T1" fmla="*/ 0 h 244"/>
              <a:gd name="T2" fmla="*/ 539 w 539"/>
              <a:gd name="T3" fmla="*/ 0 h 244"/>
              <a:gd name="T4" fmla="*/ 478 w 539"/>
              <a:gd name="T5" fmla="*/ 122 h 244"/>
              <a:gd name="T6" fmla="*/ 539 w 539"/>
              <a:gd name="T7" fmla="*/ 244 h 244"/>
              <a:gd name="T8" fmla="*/ 122 w 539"/>
              <a:gd name="T9" fmla="*/ 244 h 244"/>
              <a:gd name="T10" fmla="*/ 0 w 539"/>
              <a:gd name="T11" fmla="*/ 122 h 244"/>
              <a:gd name="T12" fmla="*/ 0 w 539"/>
              <a:gd name="T13" fmla="*/ 122 h 244"/>
              <a:gd name="T14" fmla="*/ 122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122" y="0"/>
                </a:moveTo>
                <a:cubicBezTo>
                  <a:pt x="539" y="0"/>
                  <a:pt x="539" y="0"/>
                  <a:pt x="539" y="0"/>
                </a:cubicBezTo>
                <a:cubicBezTo>
                  <a:pt x="502" y="28"/>
                  <a:pt x="478" y="72"/>
                  <a:pt x="478" y="122"/>
                </a:cubicBezTo>
                <a:cubicBezTo>
                  <a:pt x="478" y="172"/>
                  <a:pt x="502" y="216"/>
                  <a:pt x="539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5" y="244"/>
                  <a:pt x="0" y="190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55"/>
                  <a:pt x="55" y="0"/>
                  <a:pt x="122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5" name="Freeform 49">
            <a:extLst>
              <a:ext uri="{FF2B5EF4-FFF2-40B4-BE49-F238E27FC236}">
                <a16:creationId xmlns:a16="http://schemas.microsoft.com/office/drawing/2014/main" xmlns="" id="{62DC9DCC-138E-46F3-8253-748B5BE1103A}"/>
              </a:ext>
            </a:extLst>
          </p:cNvPr>
          <p:cNvSpPr>
            <a:spLocks/>
          </p:cNvSpPr>
          <p:nvPr/>
        </p:nvSpPr>
        <p:spPr bwMode="auto">
          <a:xfrm>
            <a:off x="962025" y="3508375"/>
            <a:ext cx="2020888" cy="915988"/>
          </a:xfrm>
          <a:custGeom>
            <a:avLst/>
            <a:gdLst>
              <a:gd name="T0" fmla="*/ 122 w 539"/>
              <a:gd name="T1" fmla="*/ 0 h 244"/>
              <a:gd name="T2" fmla="*/ 539 w 539"/>
              <a:gd name="T3" fmla="*/ 0 h 244"/>
              <a:gd name="T4" fmla="*/ 478 w 539"/>
              <a:gd name="T5" fmla="*/ 122 h 244"/>
              <a:gd name="T6" fmla="*/ 539 w 539"/>
              <a:gd name="T7" fmla="*/ 244 h 244"/>
              <a:gd name="T8" fmla="*/ 122 w 539"/>
              <a:gd name="T9" fmla="*/ 244 h 244"/>
              <a:gd name="T10" fmla="*/ 0 w 539"/>
              <a:gd name="T11" fmla="*/ 122 h 244"/>
              <a:gd name="T12" fmla="*/ 0 w 539"/>
              <a:gd name="T13" fmla="*/ 122 h 244"/>
              <a:gd name="T14" fmla="*/ 122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122" y="0"/>
                </a:moveTo>
                <a:cubicBezTo>
                  <a:pt x="539" y="0"/>
                  <a:pt x="539" y="0"/>
                  <a:pt x="539" y="0"/>
                </a:cubicBezTo>
                <a:cubicBezTo>
                  <a:pt x="502" y="28"/>
                  <a:pt x="478" y="72"/>
                  <a:pt x="478" y="122"/>
                </a:cubicBezTo>
                <a:cubicBezTo>
                  <a:pt x="478" y="172"/>
                  <a:pt x="502" y="216"/>
                  <a:pt x="539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5" y="244"/>
                  <a:pt x="0" y="190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55"/>
                  <a:pt x="55" y="0"/>
                  <a:pt x="122" y="0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6" name="Freeform 51">
            <a:extLst>
              <a:ext uri="{FF2B5EF4-FFF2-40B4-BE49-F238E27FC236}">
                <a16:creationId xmlns:a16="http://schemas.microsoft.com/office/drawing/2014/main" xmlns="" id="{3845D97C-B62D-4CDB-A97C-37E8A66744B8}"/>
              </a:ext>
            </a:extLst>
          </p:cNvPr>
          <p:cNvSpPr>
            <a:spLocks/>
          </p:cNvSpPr>
          <p:nvPr/>
        </p:nvSpPr>
        <p:spPr bwMode="auto">
          <a:xfrm>
            <a:off x="962025" y="2433638"/>
            <a:ext cx="2020888" cy="915988"/>
          </a:xfrm>
          <a:custGeom>
            <a:avLst/>
            <a:gdLst>
              <a:gd name="T0" fmla="*/ 122 w 539"/>
              <a:gd name="T1" fmla="*/ 0 h 244"/>
              <a:gd name="T2" fmla="*/ 539 w 539"/>
              <a:gd name="T3" fmla="*/ 0 h 244"/>
              <a:gd name="T4" fmla="*/ 478 w 539"/>
              <a:gd name="T5" fmla="*/ 122 h 244"/>
              <a:gd name="T6" fmla="*/ 539 w 539"/>
              <a:gd name="T7" fmla="*/ 244 h 244"/>
              <a:gd name="T8" fmla="*/ 122 w 539"/>
              <a:gd name="T9" fmla="*/ 244 h 244"/>
              <a:gd name="T10" fmla="*/ 0 w 539"/>
              <a:gd name="T11" fmla="*/ 122 h 244"/>
              <a:gd name="T12" fmla="*/ 0 w 539"/>
              <a:gd name="T13" fmla="*/ 122 h 244"/>
              <a:gd name="T14" fmla="*/ 122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122" y="0"/>
                </a:moveTo>
                <a:cubicBezTo>
                  <a:pt x="539" y="0"/>
                  <a:pt x="539" y="0"/>
                  <a:pt x="539" y="0"/>
                </a:cubicBezTo>
                <a:cubicBezTo>
                  <a:pt x="502" y="28"/>
                  <a:pt x="478" y="72"/>
                  <a:pt x="478" y="122"/>
                </a:cubicBezTo>
                <a:cubicBezTo>
                  <a:pt x="478" y="172"/>
                  <a:pt x="502" y="216"/>
                  <a:pt x="539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5" y="244"/>
                  <a:pt x="0" y="189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54"/>
                  <a:pt x="55" y="0"/>
                  <a:pt x="12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47" name="Freeform 53">
            <a:extLst>
              <a:ext uri="{FF2B5EF4-FFF2-40B4-BE49-F238E27FC236}">
                <a16:creationId xmlns:a16="http://schemas.microsoft.com/office/drawing/2014/main" xmlns="" id="{02466723-D3D4-4C69-B95D-2882A54D367F}"/>
              </a:ext>
            </a:extLst>
          </p:cNvPr>
          <p:cNvSpPr>
            <a:spLocks/>
          </p:cNvSpPr>
          <p:nvPr/>
        </p:nvSpPr>
        <p:spPr bwMode="auto">
          <a:xfrm>
            <a:off x="962025" y="1358900"/>
            <a:ext cx="2020888" cy="917575"/>
          </a:xfrm>
          <a:custGeom>
            <a:avLst/>
            <a:gdLst>
              <a:gd name="T0" fmla="*/ 122 w 539"/>
              <a:gd name="T1" fmla="*/ 0 h 244"/>
              <a:gd name="T2" fmla="*/ 539 w 539"/>
              <a:gd name="T3" fmla="*/ 0 h 244"/>
              <a:gd name="T4" fmla="*/ 478 w 539"/>
              <a:gd name="T5" fmla="*/ 122 h 244"/>
              <a:gd name="T6" fmla="*/ 539 w 539"/>
              <a:gd name="T7" fmla="*/ 244 h 244"/>
              <a:gd name="T8" fmla="*/ 122 w 539"/>
              <a:gd name="T9" fmla="*/ 244 h 244"/>
              <a:gd name="T10" fmla="*/ 0 w 539"/>
              <a:gd name="T11" fmla="*/ 122 h 244"/>
              <a:gd name="T12" fmla="*/ 0 w 539"/>
              <a:gd name="T13" fmla="*/ 122 h 244"/>
              <a:gd name="T14" fmla="*/ 122 w 539"/>
              <a:gd name="T1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9" h="244">
                <a:moveTo>
                  <a:pt x="122" y="0"/>
                </a:moveTo>
                <a:cubicBezTo>
                  <a:pt x="539" y="0"/>
                  <a:pt x="539" y="0"/>
                  <a:pt x="539" y="0"/>
                </a:cubicBezTo>
                <a:cubicBezTo>
                  <a:pt x="502" y="28"/>
                  <a:pt x="478" y="72"/>
                  <a:pt x="478" y="122"/>
                </a:cubicBezTo>
                <a:cubicBezTo>
                  <a:pt x="478" y="172"/>
                  <a:pt x="502" y="216"/>
                  <a:pt x="539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5" y="244"/>
                  <a:pt x="0" y="189"/>
                  <a:pt x="0" y="122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54"/>
                  <a:pt x="55" y="0"/>
                  <a:pt x="12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grpSp>
        <p:nvGrpSpPr>
          <p:cNvPr id="48" name="Group 1">
            <a:extLst>
              <a:ext uri="{FF2B5EF4-FFF2-40B4-BE49-F238E27FC236}">
                <a16:creationId xmlns:a16="http://schemas.microsoft.com/office/drawing/2014/main" xmlns="" id="{DB601D3F-10CB-42C1-8770-1FBB1B9A1C65}"/>
              </a:ext>
            </a:extLst>
          </p:cNvPr>
          <p:cNvGrpSpPr/>
          <p:nvPr/>
        </p:nvGrpSpPr>
        <p:grpSpPr>
          <a:xfrm>
            <a:off x="2870200" y="1358900"/>
            <a:ext cx="914400" cy="917575"/>
            <a:chOff x="2870200" y="1358900"/>
            <a:chExt cx="914400" cy="917575"/>
          </a:xfrm>
        </p:grpSpPr>
        <p:sp>
          <p:nvSpPr>
            <p:cNvPr id="49" name="Oval 52">
              <a:extLst>
                <a:ext uri="{FF2B5EF4-FFF2-40B4-BE49-F238E27FC236}">
                  <a16:creationId xmlns:a16="http://schemas.microsoft.com/office/drawing/2014/main" xmlns="" id="{97EBA211-1007-4B1A-8A1E-DEE031B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1358900"/>
              <a:ext cx="914400" cy="917575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50" name="Group 75">
              <a:extLst>
                <a:ext uri="{FF2B5EF4-FFF2-40B4-BE49-F238E27FC236}">
                  <a16:creationId xmlns:a16="http://schemas.microsoft.com/office/drawing/2014/main" xmlns="" id="{C413A27C-B171-4B7C-9B71-9971E3FBFFFC}"/>
                </a:ext>
              </a:extLst>
            </p:cNvPr>
            <p:cNvGrpSpPr/>
            <p:nvPr/>
          </p:nvGrpSpPr>
          <p:grpSpPr>
            <a:xfrm>
              <a:off x="2998787" y="1486694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51" name="Oval 56">
                <a:extLst>
                  <a:ext uri="{FF2B5EF4-FFF2-40B4-BE49-F238E27FC236}">
                    <a16:creationId xmlns:a16="http://schemas.microsoft.com/office/drawing/2014/main" xmlns="" id="{DDD3E8CE-123F-4F2A-AFFC-551138EEE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52" name="Oval 57">
                <a:extLst>
                  <a:ext uri="{FF2B5EF4-FFF2-40B4-BE49-F238E27FC236}">
                    <a16:creationId xmlns:a16="http://schemas.microsoft.com/office/drawing/2014/main" xmlns="" id="{55D15B5D-0E9A-4B17-9651-39F0524BD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53" name="Group 2">
            <a:extLst>
              <a:ext uri="{FF2B5EF4-FFF2-40B4-BE49-F238E27FC236}">
                <a16:creationId xmlns:a16="http://schemas.microsoft.com/office/drawing/2014/main" xmlns="" id="{1B348FAB-59C9-459D-AD32-141FF21FA73D}"/>
              </a:ext>
            </a:extLst>
          </p:cNvPr>
          <p:cNvGrpSpPr/>
          <p:nvPr/>
        </p:nvGrpSpPr>
        <p:grpSpPr>
          <a:xfrm>
            <a:off x="2870200" y="2433638"/>
            <a:ext cx="914400" cy="915988"/>
            <a:chOff x="2870200" y="2433638"/>
            <a:chExt cx="914400" cy="915988"/>
          </a:xfrm>
        </p:grpSpPr>
        <p:sp>
          <p:nvSpPr>
            <p:cNvPr id="54" name="Oval 50">
              <a:extLst>
                <a:ext uri="{FF2B5EF4-FFF2-40B4-BE49-F238E27FC236}">
                  <a16:creationId xmlns:a16="http://schemas.microsoft.com/office/drawing/2014/main" xmlns="" id="{3ECB5B2F-2D73-46A3-8104-5F62FE5D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2433638"/>
              <a:ext cx="914400" cy="9159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55" name="Group 78">
              <a:extLst>
                <a:ext uri="{FF2B5EF4-FFF2-40B4-BE49-F238E27FC236}">
                  <a16:creationId xmlns:a16="http://schemas.microsoft.com/office/drawing/2014/main" xmlns="" id="{AB146B77-2DDA-4CE5-B0D2-D21248F6E4C0}"/>
                </a:ext>
              </a:extLst>
            </p:cNvPr>
            <p:cNvGrpSpPr/>
            <p:nvPr/>
          </p:nvGrpSpPr>
          <p:grpSpPr>
            <a:xfrm>
              <a:off x="2998787" y="2563019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56" name="Oval 56">
                <a:extLst>
                  <a:ext uri="{FF2B5EF4-FFF2-40B4-BE49-F238E27FC236}">
                    <a16:creationId xmlns:a16="http://schemas.microsoft.com/office/drawing/2014/main" xmlns="" id="{6A58C4CE-A595-446A-8356-D4ADF71C4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57" name="Oval 57">
                <a:extLst>
                  <a:ext uri="{FF2B5EF4-FFF2-40B4-BE49-F238E27FC236}">
                    <a16:creationId xmlns:a16="http://schemas.microsoft.com/office/drawing/2014/main" xmlns="" id="{3E9CB057-AB45-47E1-B367-1A3CA6719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58" name="Group 3">
            <a:extLst>
              <a:ext uri="{FF2B5EF4-FFF2-40B4-BE49-F238E27FC236}">
                <a16:creationId xmlns:a16="http://schemas.microsoft.com/office/drawing/2014/main" xmlns="" id="{4EFBC935-D243-44A0-94DC-22FD3122E9DE}"/>
              </a:ext>
            </a:extLst>
          </p:cNvPr>
          <p:cNvGrpSpPr/>
          <p:nvPr/>
        </p:nvGrpSpPr>
        <p:grpSpPr>
          <a:xfrm>
            <a:off x="2870200" y="3508375"/>
            <a:ext cx="914400" cy="915988"/>
            <a:chOff x="2870200" y="3508375"/>
            <a:chExt cx="914400" cy="915988"/>
          </a:xfrm>
        </p:grpSpPr>
        <p:sp>
          <p:nvSpPr>
            <p:cNvPr id="59" name="Oval 48">
              <a:extLst>
                <a:ext uri="{FF2B5EF4-FFF2-40B4-BE49-F238E27FC236}">
                  <a16:creationId xmlns:a16="http://schemas.microsoft.com/office/drawing/2014/main" xmlns="" id="{D86A8BA4-AE42-44B2-9C5F-7C54E9D84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3508375"/>
              <a:ext cx="914400" cy="915988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60" name="Group 81">
              <a:extLst>
                <a:ext uri="{FF2B5EF4-FFF2-40B4-BE49-F238E27FC236}">
                  <a16:creationId xmlns:a16="http://schemas.microsoft.com/office/drawing/2014/main" xmlns="" id="{37897163-E8DE-4837-8291-5DD394108DFC}"/>
                </a:ext>
              </a:extLst>
            </p:cNvPr>
            <p:cNvGrpSpPr/>
            <p:nvPr/>
          </p:nvGrpSpPr>
          <p:grpSpPr>
            <a:xfrm>
              <a:off x="2998787" y="3636737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61" name="Oval 56">
                <a:extLst>
                  <a:ext uri="{FF2B5EF4-FFF2-40B4-BE49-F238E27FC236}">
                    <a16:creationId xmlns:a16="http://schemas.microsoft.com/office/drawing/2014/main" xmlns="" id="{F134027D-77FB-4585-A284-1689ED25A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62" name="Oval 57">
                <a:extLst>
                  <a:ext uri="{FF2B5EF4-FFF2-40B4-BE49-F238E27FC236}">
                    <a16:creationId xmlns:a16="http://schemas.microsoft.com/office/drawing/2014/main" xmlns="" id="{91A218BF-FD3C-410F-B03B-E4C395EC8C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63" name="Group 4">
            <a:extLst>
              <a:ext uri="{FF2B5EF4-FFF2-40B4-BE49-F238E27FC236}">
                <a16:creationId xmlns:a16="http://schemas.microsoft.com/office/drawing/2014/main" xmlns="" id="{461E6EC8-63BF-401D-8C13-2814BF63BBBE}"/>
              </a:ext>
            </a:extLst>
          </p:cNvPr>
          <p:cNvGrpSpPr/>
          <p:nvPr/>
        </p:nvGrpSpPr>
        <p:grpSpPr>
          <a:xfrm>
            <a:off x="2870200" y="4581525"/>
            <a:ext cx="914400" cy="917575"/>
            <a:chOff x="2870200" y="4581525"/>
            <a:chExt cx="914400" cy="917575"/>
          </a:xfrm>
        </p:grpSpPr>
        <p:sp>
          <p:nvSpPr>
            <p:cNvPr id="64" name="Oval 46">
              <a:extLst>
                <a:ext uri="{FF2B5EF4-FFF2-40B4-BE49-F238E27FC236}">
                  <a16:creationId xmlns:a16="http://schemas.microsoft.com/office/drawing/2014/main" xmlns="" id="{BE7139C8-51C2-464B-AA8C-4E1590157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4581525"/>
              <a:ext cx="914400" cy="91757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65" name="Group 84">
              <a:extLst>
                <a:ext uri="{FF2B5EF4-FFF2-40B4-BE49-F238E27FC236}">
                  <a16:creationId xmlns:a16="http://schemas.microsoft.com/office/drawing/2014/main" xmlns="" id="{E22B0F6E-FE97-4AD1-B904-EA86833488EA}"/>
                </a:ext>
              </a:extLst>
            </p:cNvPr>
            <p:cNvGrpSpPr/>
            <p:nvPr/>
          </p:nvGrpSpPr>
          <p:grpSpPr>
            <a:xfrm>
              <a:off x="2998787" y="4708298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66" name="Oval 56">
                <a:extLst>
                  <a:ext uri="{FF2B5EF4-FFF2-40B4-BE49-F238E27FC236}">
                    <a16:creationId xmlns:a16="http://schemas.microsoft.com/office/drawing/2014/main" xmlns="" id="{2D6CAB09-51CF-4915-B99D-B86C77FCD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67" name="Oval 57">
                <a:extLst>
                  <a:ext uri="{FF2B5EF4-FFF2-40B4-BE49-F238E27FC236}">
                    <a16:creationId xmlns:a16="http://schemas.microsoft.com/office/drawing/2014/main" xmlns="" id="{16DBF2EF-26AB-4D1F-B9C0-5164D5646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68" name="Group 20">
            <a:extLst>
              <a:ext uri="{FF2B5EF4-FFF2-40B4-BE49-F238E27FC236}">
                <a16:creationId xmlns:a16="http://schemas.microsoft.com/office/drawing/2014/main" xmlns="" id="{910B36E1-0809-4F59-A53A-51F26413765F}"/>
              </a:ext>
            </a:extLst>
          </p:cNvPr>
          <p:cNvGrpSpPr/>
          <p:nvPr/>
        </p:nvGrpSpPr>
        <p:grpSpPr>
          <a:xfrm>
            <a:off x="8402638" y="1358900"/>
            <a:ext cx="915988" cy="917575"/>
            <a:chOff x="8402638" y="1358900"/>
            <a:chExt cx="915988" cy="917575"/>
          </a:xfrm>
        </p:grpSpPr>
        <p:sp>
          <p:nvSpPr>
            <p:cNvPr id="69" name="Oval 27">
              <a:extLst>
                <a:ext uri="{FF2B5EF4-FFF2-40B4-BE49-F238E27FC236}">
                  <a16:creationId xmlns:a16="http://schemas.microsoft.com/office/drawing/2014/main" xmlns="" id="{807C96BD-7AB3-4113-8465-5F45154EB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2638" y="1358900"/>
              <a:ext cx="915988" cy="917575"/>
            </a:xfrm>
            <a:prstGeom prst="ellipse">
              <a:avLst/>
            </a:prstGeom>
            <a:solidFill>
              <a:srgbClr val="66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70" name="Group 87">
              <a:extLst>
                <a:ext uri="{FF2B5EF4-FFF2-40B4-BE49-F238E27FC236}">
                  <a16:creationId xmlns:a16="http://schemas.microsoft.com/office/drawing/2014/main" xmlns="" id="{A74C360E-4C9D-40A9-A72A-7EAC65299821}"/>
                </a:ext>
              </a:extLst>
            </p:cNvPr>
            <p:cNvGrpSpPr/>
            <p:nvPr/>
          </p:nvGrpSpPr>
          <p:grpSpPr>
            <a:xfrm>
              <a:off x="8527257" y="1486694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71" name="Oval 56">
                <a:extLst>
                  <a:ext uri="{FF2B5EF4-FFF2-40B4-BE49-F238E27FC236}">
                    <a16:creationId xmlns:a16="http://schemas.microsoft.com/office/drawing/2014/main" xmlns="" id="{3A460C73-9B0F-4414-83D9-D770DB86C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72" name="Oval 57">
                <a:extLst>
                  <a:ext uri="{FF2B5EF4-FFF2-40B4-BE49-F238E27FC236}">
                    <a16:creationId xmlns:a16="http://schemas.microsoft.com/office/drawing/2014/main" xmlns="" id="{D646D2FD-9F5D-42B6-8F5D-DC12F8E36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73" name="Group 23">
            <a:extLst>
              <a:ext uri="{FF2B5EF4-FFF2-40B4-BE49-F238E27FC236}">
                <a16:creationId xmlns:a16="http://schemas.microsoft.com/office/drawing/2014/main" xmlns="" id="{50FB67DB-BDF8-4079-A540-77B12BE68F77}"/>
              </a:ext>
            </a:extLst>
          </p:cNvPr>
          <p:cNvGrpSpPr/>
          <p:nvPr/>
        </p:nvGrpSpPr>
        <p:grpSpPr>
          <a:xfrm>
            <a:off x="8402638" y="2433638"/>
            <a:ext cx="915988" cy="915988"/>
            <a:chOff x="8402638" y="2433638"/>
            <a:chExt cx="915988" cy="915988"/>
          </a:xfrm>
        </p:grpSpPr>
        <p:sp>
          <p:nvSpPr>
            <p:cNvPr id="74" name="Oval 24">
              <a:extLst>
                <a:ext uri="{FF2B5EF4-FFF2-40B4-BE49-F238E27FC236}">
                  <a16:creationId xmlns:a16="http://schemas.microsoft.com/office/drawing/2014/main" xmlns="" id="{A7C92542-C764-4376-A556-4AE8E6D86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2638" y="2433638"/>
              <a:ext cx="915988" cy="915988"/>
            </a:xfrm>
            <a:prstGeom prst="ellipse">
              <a:avLst/>
            </a:prstGeom>
            <a:solidFill>
              <a:srgbClr val="6666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75" name="Group 90">
              <a:extLst>
                <a:ext uri="{FF2B5EF4-FFF2-40B4-BE49-F238E27FC236}">
                  <a16:creationId xmlns:a16="http://schemas.microsoft.com/office/drawing/2014/main" xmlns="" id="{678EB619-4CC4-4B23-84F0-3D0B8D255C9D}"/>
                </a:ext>
              </a:extLst>
            </p:cNvPr>
            <p:cNvGrpSpPr/>
            <p:nvPr/>
          </p:nvGrpSpPr>
          <p:grpSpPr>
            <a:xfrm>
              <a:off x="8527257" y="2563019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76" name="Oval 56">
                <a:extLst>
                  <a:ext uri="{FF2B5EF4-FFF2-40B4-BE49-F238E27FC236}">
                    <a16:creationId xmlns:a16="http://schemas.microsoft.com/office/drawing/2014/main" xmlns="" id="{0A21092C-E373-495B-A54D-C46235658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77" name="Oval 57">
                <a:extLst>
                  <a:ext uri="{FF2B5EF4-FFF2-40B4-BE49-F238E27FC236}">
                    <a16:creationId xmlns:a16="http://schemas.microsoft.com/office/drawing/2014/main" xmlns="" id="{9832731B-1150-482E-BEA5-1789A96AF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78" name="Group 26">
            <a:extLst>
              <a:ext uri="{FF2B5EF4-FFF2-40B4-BE49-F238E27FC236}">
                <a16:creationId xmlns:a16="http://schemas.microsoft.com/office/drawing/2014/main" xmlns="" id="{936B68E8-D145-49AA-A846-FB338529CC3D}"/>
              </a:ext>
            </a:extLst>
          </p:cNvPr>
          <p:cNvGrpSpPr/>
          <p:nvPr/>
        </p:nvGrpSpPr>
        <p:grpSpPr>
          <a:xfrm>
            <a:off x="8402638" y="3508375"/>
            <a:ext cx="915988" cy="915988"/>
            <a:chOff x="8402638" y="3508375"/>
            <a:chExt cx="915988" cy="915988"/>
          </a:xfrm>
        </p:grpSpPr>
        <p:sp>
          <p:nvSpPr>
            <p:cNvPr id="79" name="Oval 21">
              <a:extLst>
                <a:ext uri="{FF2B5EF4-FFF2-40B4-BE49-F238E27FC236}">
                  <a16:creationId xmlns:a16="http://schemas.microsoft.com/office/drawing/2014/main" xmlns="" id="{3138B065-8A35-4FFF-9740-8C0A1BCFC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2638" y="3508375"/>
              <a:ext cx="915988" cy="91598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80" name="Group 93">
              <a:extLst>
                <a:ext uri="{FF2B5EF4-FFF2-40B4-BE49-F238E27FC236}">
                  <a16:creationId xmlns:a16="http://schemas.microsoft.com/office/drawing/2014/main" xmlns="" id="{6E19538F-DD21-450C-9473-6ACD7C33A101}"/>
                </a:ext>
              </a:extLst>
            </p:cNvPr>
            <p:cNvGrpSpPr/>
            <p:nvPr/>
          </p:nvGrpSpPr>
          <p:grpSpPr>
            <a:xfrm>
              <a:off x="8527257" y="3636737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81" name="Oval 56">
                <a:extLst>
                  <a:ext uri="{FF2B5EF4-FFF2-40B4-BE49-F238E27FC236}">
                    <a16:creationId xmlns:a16="http://schemas.microsoft.com/office/drawing/2014/main" xmlns="" id="{12B257C2-B24A-4DBF-B6AD-B4A8E0A55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82" name="Oval 57">
                <a:extLst>
                  <a:ext uri="{FF2B5EF4-FFF2-40B4-BE49-F238E27FC236}">
                    <a16:creationId xmlns:a16="http://schemas.microsoft.com/office/drawing/2014/main" xmlns="" id="{96ECEB4B-79B5-4F6A-91B1-62652C1CB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83" name="Group 29">
            <a:extLst>
              <a:ext uri="{FF2B5EF4-FFF2-40B4-BE49-F238E27FC236}">
                <a16:creationId xmlns:a16="http://schemas.microsoft.com/office/drawing/2014/main" xmlns="" id="{A1F58B8C-D59A-4CC8-AAA1-82CAD1B7E956}"/>
              </a:ext>
            </a:extLst>
          </p:cNvPr>
          <p:cNvGrpSpPr/>
          <p:nvPr/>
        </p:nvGrpSpPr>
        <p:grpSpPr>
          <a:xfrm>
            <a:off x="8402638" y="4581525"/>
            <a:ext cx="915988" cy="917575"/>
            <a:chOff x="8402638" y="4581525"/>
            <a:chExt cx="915988" cy="917575"/>
          </a:xfrm>
        </p:grpSpPr>
        <p:sp>
          <p:nvSpPr>
            <p:cNvPr id="84" name="Oval 18">
              <a:extLst>
                <a:ext uri="{FF2B5EF4-FFF2-40B4-BE49-F238E27FC236}">
                  <a16:creationId xmlns:a16="http://schemas.microsoft.com/office/drawing/2014/main" xmlns="" id="{75D22F7D-5BF5-4A01-AD01-9361CD148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2638" y="4581525"/>
              <a:ext cx="915988" cy="91757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85" name="Group 96">
              <a:extLst>
                <a:ext uri="{FF2B5EF4-FFF2-40B4-BE49-F238E27FC236}">
                  <a16:creationId xmlns:a16="http://schemas.microsoft.com/office/drawing/2014/main" xmlns="" id="{BBA911B3-00ED-4C3D-9E99-4F2EF784D6EE}"/>
                </a:ext>
              </a:extLst>
            </p:cNvPr>
            <p:cNvGrpSpPr/>
            <p:nvPr/>
          </p:nvGrpSpPr>
          <p:grpSpPr>
            <a:xfrm>
              <a:off x="8527257" y="4708298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86" name="Oval 56">
                <a:extLst>
                  <a:ext uri="{FF2B5EF4-FFF2-40B4-BE49-F238E27FC236}">
                    <a16:creationId xmlns:a16="http://schemas.microsoft.com/office/drawing/2014/main" xmlns="" id="{FA9D150A-2151-4560-8AE8-2840D455B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87" name="Oval 57">
                <a:extLst>
                  <a:ext uri="{FF2B5EF4-FFF2-40B4-BE49-F238E27FC236}">
                    <a16:creationId xmlns:a16="http://schemas.microsoft.com/office/drawing/2014/main" xmlns="" id="{A7AE29D9-E279-444E-A529-3A9617809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grpSp>
        <p:nvGrpSpPr>
          <p:cNvPr id="88" name="Group 100">
            <a:extLst>
              <a:ext uri="{FF2B5EF4-FFF2-40B4-BE49-F238E27FC236}">
                <a16:creationId xmlns:a16="http://schemas.microsoft.com/office/drawing/2014/main" xmlns="" id="{11F508A0-7363-4459-8BCD-CA74AA9F399D}"/>
              </a:ext>
            </a:extLst>
          </p:cNvPr>
          <p:cNvGrpSpPr/>
          <p:nvPr/>
        </p:nvGrpSpPr>
        <p:grpSpPr>
          <a:xfrm>
            <a:off x="5341941" y="2676953"/>
            <a:ext cx="1501774" cy="1504093"/>
            <a:chOff x="6345238" y="4948238"/>
            <a:chExt cx="1027113" cy="1028700"/>
          </a:xfrm>
          <a:effectLst>
            <a:outerShdw blurRad="279400" dist="330200" dir="2700000" sx="99000" sy="99000" algn="tl" rotWithShape="0">
              <a:prstClr val="black">
                <a:alpha val="45000"/>
              </a:prstClr>
            </a:outerShdw>
          </a:effectLst>
        </p:grpSpPr>
        <p:sp>
          <p:nvSpPr>
            <p:cNvPr id="89" name="Oval 56">
              <a:extLst>
                <a:ext uri="{FF2B5EF4-FFF2-40B4-BE49-F238E27FC236}">
                  <a16:creationId xmlns:a16="http://schemas.microsoft.com/office/drawing/2014/main" xmlns="" id="{0DBC404B-423A-4B63-A802-A4BC56210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28700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</a:srgbClr>
                </a:gs>
                <a:gs pos="100000">
                  <a:srgbClr val="FFFFFF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sp>
          <p:nvSpPr>
            <p:cNvPr id="90" name="Oval 57">
              <a:extLst>
                <a:ext uri="{FF2B5EF4-FFF2-40B4-BE49-F238E27FC236}">
                  <a16:creationId xmlns:a16="http://schemas.microsoft.com/office/drawing/2014/main" xmlns="" id="{974892DB-E3F6-439D-B660-9CB71E8AD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525" y="4962526"/>
              <a:ext cx="998538" cy="100012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</p:grpSp>
      <p:sp>
        <p:nvSpPr>
          <p:cNvPr id="93" name="Freeform 66">
            <a:extLst>
              <a:ext uri="{FF2B5EF4-FFF2-40B4-BE49-F238E27FC236}">
                <a16:creationId xmlns:a16="http://schemas.microsoft.com/office/drawing/2014/main" xmlns="" id="{46B1ECD1-A90D-42FF-94FD-407CF06C9E6C}"/>
              </a:ext>
            </a:extLst>
          </p:cNvPr>
          <p:cNvSpPr>
            <a:spLocks noEditPoints="1"/>
          </p:cNvSpPr>
          <p:nvPr/>
        </p:nvSpPr>
        <p:spPr bwMode="auto">
          <a:xfrm>
            <a:off x="8635816" y="3734362"/>
            <a:ext cx="426317" cy="425795"/>
          </a:xfrm>
          <a:custGeom>
            <a:avLst/>
            <a:gdLst>
              <a:gd name="T0" fmla="*/ 30 w 80"/>
              <a:gd name="T1" fmla="*/ 9 h 83"/>
              <a:gd name="T2" fmla="*/ 70 w 80"/>
              <a:gd name="T3" fmla="*/ 33 h 83"/>
              <a:gd name="T4" fmla="*/ 80 w 80"/>
              <a:gd name="T5" fmla="*/ 53 h 83"/>
              <a:gd name="T6" fmla="*/ 72 w 80"/>
              <a:gd name="T7" fmla="*/ 53 h 83"/>
              <a:gd name="T8" fmla="*/ 72 w 80"/>
              <a:gd name="T9" fmla="*/ 67 h 83"/>
              <a:gd name="T10" fmla="*/ 68 w 80"/>
              <a:gd name="T11" fmla="*/ 72 h 83"/>
              <a:gd name="T12" fmla="*/ 58 w 80"/>
              <a:gd name="T13" fmla="*/ 72 h 83"/>
              <a:gd name="T14" fmla="*/ 58 w 80"/>
              <a:gd name="T15" fmla="*/ 83 h 83"/>
              <a:gd name="T16" fmla="*/ 22 w 80"/>
              <a:gd name="T17" fmla="*/ 83 h 83"/>
              <a:gd name="T18" fmla="*/ 22 w 80"/>
              <a:gd name="T19" fmla="*/ 71 h 83"/>
              <a:gd name="T20" fmla="*/ 18 w 80"/>
              <a:gd name="T21" fmla="*/ 63 h 83"/>
              <a:gd name="T22" fmla="*/ 45 w 80"/>
              <a:gd name="T23" fmla="*/ 38 h 83"/>
              <a:gd name="T24" fmla="*/ 45 w 80"/>
              <a:gd name="T25" fmla="*/ 32 h 83"/>
              <a:gd name="T26" fmla="*/ 38 w 80"/>
              <a:gd name="T27" fmla="*/ 29 h 83"/>
              <a:gd name="T28" fmla="*/ 38 w 80"/>
              <a:gd name="T29" fmla="*/ 27 h 83"/>
              <a:gd name="T30" fmla="*/ 40 w 80"/>
              <a:gd name="T31" fmla="*/ 21 h 83"/>
              <a:gd name="T32" fmla="*/ 36 w 80"/>
              <a:gd name="T33" fmla="*/ 17 h 83"/>
              <a:gd name="T34" fmla="*/ 30 w 80"/>
              <a:gd name="T35" fmla="*/ 20 h 83"/>
              <a:gd name="T36" fmla="*/ 28 w 80"/>
              <a:gd name="T37" fmla="*/ 19 h 83"/>
              <a:gd name="T38" fmla="*/ 25 w 80"/>
              <a:gd name="T39" fmla="*/ 12 h 83"/>
              <a:gd name="T40" fmla="*/ 20 w 80"/>
              <a:gd name="T41" fmla="*/ 12 h 83"/>
              <a:gd name="T42" fmla="*/ 17 w 80"/>
              <a:gd name="T43" fmla="*/ 19 h 83"/>
              <a:gd name="T44" fmla="*/ 15 w 80"/>
              <a:gd name="T45" fmla="*/ 20 h 83"/>
              <a:gd name="T46" fmla="*/ 9 w 80"/>
              <a:gd name="T47" fmla="*/ 17 h 83"/>
              <a:gd name="T48" fmla="*/ 5 w 80"/>
              <a:gd name="T49" fmla="*/ 21 h 83"/>
              <a:gd name="T50" fmla="*/ 7 w 80"/>
              <a:gd name="T51" fmla="*/ 27 h 83"/>
              <a:gd name="T52" fmla="*/ 6 w 80"/>
              <a:gd name="T53" fmla="*/ 29 h 83"/>
              <a:gd name="T54" fmla="*/ 0 w 80"/>
              <a:gd name="T55" fmla="*/ 32 h 83"/>
              <a:gd name="T56" fmla="*/ 0 w 80"/>
              <a:gd name="T57" fmla="*/ 38 h 83"/>
              <a:gd name="T58" fmla="*/ 6 w 80"/>
              <a:gd name="T59" fmla="*/ 40 h 83"/>
              <a:gd name="T60" fmla="*/ 7 w 80"/>
              <a:gd name="T61" fmla="*/ 42 h 83"/>
              <a:gd name="T62" fmla="*/ 5 w 80"/>
              <a:gd name="T63" fmla="*/ 49 h 83"/>
              <a:gd name="T64" fmla="*/ 9 w 80"/>
              <a:gd name="T65" fmla="*/ 53 h 83"/>
              <a:gd name="T66" fmla="*/ 15 w 80"/>
              <a:gd name="T67" fmla="*/ 50 h 83"/>
              <a:gd name="T68" fmla="*/ 17 w 80"/>
              <a:gd name="T69" fmla="*/ 51 h 83"/>
              <a:gd name="T70" fmla="*/ 20 w 80"/>
              <a:gd name="T71" fmla="*/ 57 h 83"/>
              <a:gd name="T72" fmla="*/ 25 w 80"/>
              <a:gd name="T73" fmla="*/ 57 h 83"/>
              <a:gd name="T74" fmla="*/ 28 w 80"/>
              <a:gd name="T75" fmla="*/ 51 h 83"/>
              <a:gd name="T76" fmla="*/ 30 w 80"/>
              <a:gd name="T77" fmla="*/ 50 h 83"/>
              <a:gd name="T78" fmla="*/ 36 w 80"/>
              <a:gd name="T79" fmla="*/ 53 h 83"/>
              <a:gd name="T80" fmla="*/ 40 w 80"/>
              <a:gd name="T81" fmla="*/ 49 h 83"/>
              <a:gd name="T82" fmla="*/ 38 w 80"/>
              <a:gd name="T83" fmla="*/ 42 h 83"/>
              <a:gd name="T84" fmla="*/ 38 w 80"/>
              <a:gd name="T85" fmla="*/ 40 h 83"/>
              <a:gd name="T86" fmla="*/ 45 w 80"/>
              <a:gd name="T87" fmla="*/ 38 h 83"/>
              <a:gd name="T88" fmla="*/ 22 w 80"/>
              <a:gd name="T89" fmla="*/ 25 h 83"/>
              <a:gd name="T90" fmla="*/ 13 w 80"/>
              <a:gd name="T91" fmla="*/ 35 h 83"/>
              <a:gd name="T92" fmla="*/ 22 w 80"/>
              <a:gd name="T93" fmla="*/ 44 h 83"/>
              <a:gd name="T94" fmla="*/ 32 w 80"/>
              <a:gd name="T95" fmla="*/ 35 h 83"/>
              <a:gd name="T96" fmla="*/ 22 w 80"/>
              <a:gd name="T97" fmla="*/ 25 h 83"/>
              <a:gd name="T98" fmla="*/ 58 w 80"/>
              <a:gd name="T99" fmla="*/ 72 h 83"/>
              <a:gd name="T100" fmla="*/ 53 w 80"/>
              <a:gd name="T101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" h="83">
                <a:moveTo>
                  <a:pt x="30" y="9"/>
                </a:moveTo>
                <a:cubicBezTo>
                  <a:pt x="74" y="0"/>
                  <a:pt x="70" y="33"/>
                  <a:pt x="70" y="33"/>
                </a:cubicBezTo>
                <a:cubicBezTo>
                  <a:pt x="80" y="53"/>
                  <a:pt x="80" y="53"/>
                  <a:pt x="80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67"/>
                  <a:pt x="72" y="67"/>
                  <a:pt x="72" y="67"/>
                </a:cubicBezTo>
                <a:cubicBezTo>
                  <a:pt x="72" y="70"/>
                  <a:pt x="70" y="72"/>
                  <a:pt x="68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58" y="83"/>
                  <a:pt x="58" y="83"/>
                  <a:pt x="58" y="83"/>
                </a:cubicBezTo>
                <a:moveTo>
                  <a:pt x="22" y="83"/>
                </a:moveTo>
                <a:cubicBezTo>
                  <a:pt x="22" y="71"/>
                  <a:pt x="22" y="71"/>
                  <a:pt x="22" y="71"/>
                </a:cubicBezTo>
                <a:cubicBezTo>
                  <a:pt x="18" y="63"/>
                  <a:pt x="18" y="63"/>
                  <a:pt x="18" y="63"/>
                </a:cubicBezTo>
                <a:moveTo>
                  <a:pt x="45" y="38"/>
                </a:moveTo>
                <a:cubicBezTo>
                  <a:pt x="45" y="32"/>
                  <a:pt x="45" y="32"/>
                  <a:pt x="45" y="32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7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17"/>
                  <a:pt x="36" y="17"/>
                  <a:pt x="36" y="17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9"/>
                  <a:pt x="29" y="19"/>
                  <a:pt x="28" y="19"/>
                </a:cubicBezTo>
                <a:cubicBezTo>
                  <a:pt x="25" y="12"/>
                  <a:pt x="25" y="12"/>
                  <a:pt x="25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7" y="19"/>
                  <a:pt x="17" y="19"/>
                  <a:pt x="17" y="19"/>
                </a:cubicBezTo>
                <a:cubicBezTo>
                  <a:pt x="16" y="19"/>
                  <a:pt x="16" y="19"/>
                  <a:pt x="15" y="20"/>
                </a:cubicBezTo>
                <a:cubicBezTo>
                  <a:pt x="9" y="17"/>
                  <a:pt x="9" y="17"/>
                  <a:pt x="9" y="17"/>
                </a:cubicBezTo>
                <a:cubicBezTo>
                  <a:pt x="5" y="21"/>
                  <a:pt x="5" y="21"/>
                  <a:pt x="5" y="21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9"/>
                  <a:pt x="6" y="2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8"/>
                  <a:pt x="0" y="38"/>
                  <a:pt x="0" y="38"/>
                </a:cubicBezTo>
                <a:cubicBezTo>
                  <a:pt x="6" y="40"/>
                  <a:pt x="6" y="40"/>
                  <a:pt x="6" y="40"/>
                </a:cubicBezTo>
                <a:cubicBezTo>
                  <a:pt x="7" y="41"/>
                  <a:pt x="7" y="42"/>
                  <a:pt x="7" y="42"/>
                </a:cubicBezTo>
                <a:cubicBezTo>
                  <a:pt x="5" y="49"/>
                  <a:pt x="5" y="49"/>
                  <a:pt x="5" y="49"/>
                </a:cubicBezTo>
                <a:cubicBezTo>
                  <a:pt x="9" y="53"/>
                  <a:pt x="9" y="53"/>
                  <a:pt x="9" y="53"/>
                </a:cubicBezTo>
                <a:cubicBezTo>
                  <a:pt x="15" y="50"/>
                  <a:pt x="15" y="50"/>
                  <a:pt x="15" y="50"/>
                </a:cubicBezTo>
                <a:cubicBezTo>
                  <a:pt x="16" y="50"/>
                  <a:pt x="16" y="51"/>
                  <a:pt x="17" y="51"/>
                </a:cubicBez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8" y="51"/>
                  <a:pt x="28" y="51"/>
                  <a:pt x="28" y="51"/>
                </a:cubicBezTo>
                <a:cubicBezTo>
                  <a:pt x="29" y="51"/>
                  <a:pt x="29" y="50"/>
                  <a:pt x="30" y="50"/>
                </a:cubicBezTo>
                <a:cubicBezTo>
                  <a:pt x="36" y="53"/>
                  <a:pt x="36" y="53"/>
                  <a:pt x="36" y="53"/>
                </a:cubicBezTo>
                <a:cubicBezTo>
                  <a:pt x="40" y="49"/>
                  <a:pt x="40" y="49"/>
                  <a:pt x="40" y="49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1"/>
                  <a:pt x="38" y="40"/>
                </a:cubicBezTo>
                <a:lnTo>
                  <a:pt x="45" y="38"/>
                </a:lnTo>
                <a:close/>
                <a:moveTo>
                  <a:pt x="22" y="25"/>
                </a:moveTo>
                <a:cubicBezTo>
                  <a:pt x="17" y="25"/>
                  <a:pt x="13" y="30"/>
                  <a:pt x="13" y="35"/>
                </a:cubicBezTo>
                <a:cubicBezTo>
                  <a:pt x="13" y="40"/>
                  <a:pt x="17" y="44"/>
                  <a:pt x="22" y="44"/>
                </a:cubicBezTo>
                <a:cubicBezTo>
                  <a:pt x="28" y="44"/>
                  <a:pt x="32" y="40"/>
                  <a:pt x="32" y="35"/>
                </a:cubicBezTo>
                <a:cubicBezTo>
                  <a:pt x="32" y="30"/>
                  <a:pt x="28" y="25"/>
                  <a:pt x="22" y="25"/>
                </a:cubicBezTo>
                <a:close/>
                <a:moveTo>
                  <a:pt x="58" y="72"/>
                </a:moveTo>
                <a:cubicBezTo>
                  <a:pt x="53" y="72"/>
                  <a:pt x="53" y="72"/>
                  <a:pt x="53" y="72"/>
                </a:cubicBezTo>
              </a:path>
            </a:pathLst>
          </a:custGeom>
          <a:solidFill>
            <a:schemeClr val="accent2">
              <a:lumMod val="75000"/>
            </a:schemeClr>
          </a:solidFill>
          <a:ln w="6350" cap="rnd">
            <a:solidFill>
              <a:srgbClr val="41404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sp>
        <p:nvSpPr>
          <p:cNvPr id="94" name="Freeform 67">
            <a:extLst>
              <a:ext uri="{FF2B5EF4-FFF2-40B4-BE49-F238E27FC236}">
                <a16:creationId xmlns:a16="http://schemas.microsoft.com/office/drawing/2014/main" xmlns="" id="{ADEAAF7F-4229-4161-B941-E11023893366}"/>
              </a:ext>
            </a:extLst>
          </p:cNvPr>
          <p:cNvSpPr>
            <a:spLocks noEditPoints="1"/>
          </p:cNvSpPr>
          <p:nvPr/>
        </p:nvSpPr>
        <p:spPr bwMode="auto">
          <a:xfrm>
            <a:off x="3065166" y="4861661"/>
            <a:ext cx="516608" cy="381924"/>
          </a:xfrm>
          <a:custGeom>
            <a:avLst/>
            <a:gdLst>
              <a:gd name="T0" fmla="*/ 24 w 105"/>
              <a:gd name="T1" fmla="*/ 49 h 60"/>
              <a:gd name="T2" fmla="*/ 24 w 105"/>
              <a:gd name="T3" fmla="*/ 44 h 60"/>
              <a:gd name="T4" fmla="*/ 30 w 105"/>
              <a:gd name="T5" fmla="*/ 39 h 60"/>
              <a:gd name="T6" fmla="*/ 34 w 105"/>
              <a:gd name="T7" fmla="*/ 42 h 60"/>
              <a:gd name="T8" fmla="*/ 29 w 105"/>
              <a:gd name="T9" fmla="*/ 48 h 60"/>
              <a:gd name="T10" fmla="*/ 63 w 105"/>
              <a:gd name="T11" fmla="*/ 43 h 60"/>
              <a:gd name="T12" fmla="*/ 76 w 105"/>
              <a:gd name="T13" fmla="*/ 49 h 60"/>
              <a:gd name="T14" fmla="*/ 77 w 105"/>
              <a:gd name="T15" fmla="*/ 43 h 60"/>
              <a:gd name="T16" fmla="*/ 64 w 105"/>
              <a:gd name="T17" fmla="*/ 53 h 60"/>
              <a:gd name="T18" fmla="*/ 70 w 105"/>
              <a:gd name="T19" fmla="*/ 53 h 60"/>
              <a:gd name="T20" fmla="*/ 71 w 105"/>
              <a:gd name="T21" fmla="*/ 49 h 60"/>
              <a:gd name="T22" fmla="*/ 57 w 105"/>
              <a:gd name="T23" fmla="*/ 57 h 60"/>
              <a:gd name="T24" fmla="*/ 63 w 105"/>
              <a:gd name="T25" fmla="*/ 57 h 60"/>
              <a:gd name="T26" fmla="*/ 64 w 105"/>
              <a:gd name="T27" fmla="*/ 53 h 60"/>
              <a:gd name="T28" fmla="*/ 49 w 105"/>
              <a:gd name="T29" fmla="*/ 58 h 60"/>
              <a:gd name="T30" fmla="*/ 55 w 105"/>
              <a:gd name="T31" fmla="*/ 58 h 60"/>
              <a:gd name="T32" fmla="*/ 33 w 105"/>
              <a:gd name="T33" fmla="*/ 53 h 60"/>
              <a:gd name="T34" fmla="*/ 40 w 105"/>
              <a:gd name="T35" fmla="*/ 41 h 60"/>
              <a:gd name="T36" fmla="*/ 35 w 105"/>
              <a:gd name="T37" fmla="*/ 41 h 60"/>
              <a:gd name="T38" fmla="*/ 28 w 105"/>
              <a:gd name="T39" fmla="*/ 53 h 60"/>
              <a:gd name="T40" fmla="*/ 33 w 105"/>
              <a:gd name="T41" fmla="*/ 53 h 60"/>
              <a:gd name="T42" fmla="*/ 46 w 105"/>
              <a:gd name="T43" fmla="*/ 49 h 60"/>
              <a:gd name="T44" fmla="*/ 43 w 105"/>
              <a:gd name="T45" fmla="*/ 43 h 60"/>
              <a:gd name="T46" fmla="*/ 34 w 105"/>
              <a:gd name="T47" fmla="*/ 52 h 60"/>
              <a:gd name="T48" fmla="*/ 37 w 105"/>
              <a:gd name="T49" fmla="*/ 57 h 60"/>
              <a:gd name="T50" fmla="*/ 48 w 105"/>
              <a:gd name="T51" fmla="*/ 55 h 60"/>
              <a:gd name="T52" fmla="*/ 49 w 105"/>
              <a:gd name="T53" fmla="*/ 50 h 60"/>
              <a:gd name="T54" fmla="*/ 44 w 105"/>
              <a:gd name="T55" fmla="*/ 50 h 60"/>
              <a:gd name="T56" fmla="*/ 41 w 105"/>
              <a:gd name="T57" fmla="*/ 59 h 60"/>
              <a:gd name="T58" fmla="*/ 45 w 105"/>
              <a:gd name="T59" fmla="*/ 58 h 60"/>
              <a:gd name="T60" fmla="*/ 90 w 105"/>
              <a:gd name="T61" fmla="*/ 1 h 60"/>
              <a:gd name="T62" fmla="*/ 87 w 105"/>
              <a:gd name="T63" fmla="*/ 36 h 60"/>
              <a:gd name="T64" fmla="*/ 105 w 105"/>
              <a:gd name="T65" fmla="*/ 28 h 60"/>
              <a:gd name="T66" fmla="*/ 56 w 105"/>
              <a:gd name="T67" fmla="*/ 16 h 60"/>
              <a:gd name="T68" fmla="*/ 51 w 105"/>
              <a:gd name="T69" fmla="*/ 16 h 60"/>
              <a:gd name="T70" fmla="*/ 36 w 105"/>
              <a:gd name="T71" fmla="*/ 23 h 60"/>
              <a:gd name="T72" fmla="*/ 49 w 105"/>
              <a:gd name="T73" fmla="*/ 27 h 60"/>
              <a:gd name="T74" fmla="*/ 77 w 105"/>
              <a:gd name="T75" fmla="*/ 43 h 60"/>
              <a:gd name="T76" fmla="*/ 81 w 105"/>
              <a:gd name="T77" fmla="*/ 37 h 60"/>
              <a:gd name="T78" fmla="*/ 77 w 105"/>
              <a:gd name="T79" fmla="*/ 43 h 60"/>
              <a:gd name="T80" fmla="*/ 26 w 105"/>
              <a:gd name="T81" fmla="*/ 42 h 60"/>
              <a:gd name="T82" fmla="*/ 15 w 105"/>
              <a:gd name="T83" fmla="*/ 39 h 60"/>
              <a:gd name="T84" fmla="*/ 21 w 105"/>
              <a:gd name="T85" fmla="*/ 0 h 60"/>
              <a:gd name="T86" fmla="*/ 25 w 105"/>
              <a:gd name="T87" fmla="*/ 43 h 60"/>
              <a:gd name="T88" fmla="*/ 34 w 105"/>
              <a:gd name="T89" fmla="*/ 15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5" h="60">
                <a:moveTo>
                  <a:pt x="27" y="49"/>
                </a:moveTo>
                <a:cubicBezTo>
                  <a:pt x="26" y="50"/>
                  <a:pt x="25" y="49"/>
                  <a:pt x="24" y="49"/>
                </a:cubicBezTo>
                <a:cubicBezTo>
                  <a:pt x="24" y="48"/>
                  <a:pt x="23" y="47"/>
                  <a:pt x="23" y="46"/>
                </a:cubicBezTo>
                <a:cubicBezTo>
                  <a:pt x="23" y="46"/>
                  <a:pt x="23" y="45"/>
                  <a:pt x="24" y="44"/>
                </a:cubicBezTo>
                <a:cubicBezTo>
                  <a:pt x="28" y="40"/>
                  <a:pt x="28" y="40"/>
                  <a:pt x="28" y="40"/>
                </a:cubicBezTo>
                <a:cubicBezTo>
                  <a:pt x="29" y="39"/>
                  <a:pt x="29" y="39"/>
                  <a:pt x="30" y="39"/>
                </a:cubicBezTo>
                <a:cubicBezTo>
                  <a:pt x="31" y="38"/>
                  <a:pt x="32" y="39"/>
                  <a:pt x="33" y="39"/>
                </a:cubicBezTo>
                <a:cubicBezTo>
                  <a:pt x="33" y="40"/>
                  <a:pt x="34" y="41"/>
                  <a:pt x="34" y="42"/>
                </a:cubicBezTo>
                <a:cubicBezTo>
                  <a:pt x="34" y="42"/>
                  <a:pt x="33" y="43"/>
                  <a:pt x="33" y="44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9"/>
                  <a:pt x="28" y="49"/>
                  <a:pt x="27" y="49"/>
                </a:cubicBezTo>
                <a:close/>
                <a:moveTo>
                  <a:pt x="63" y="43"/>
                </a:moveTo>
                <a:cubicBezTo>
                  <a:pt x="63" y="43"/>
                  <a:pt x="71" y="50"/>
                  <a:pt x="73" y="50"/>
                </a:cubicBezTo>
                <a:cubicBezTo>
                  <a:pt x="75" y="50"/>
                  <a:pt x="75" y="50"/>
                  <a:pt x="76" y="49"/>
                </a:cubicBezTo>
                <a:cubicBezTo>
                  <a:pt x="77" y="48"/>
                  <a:pt x="78" y="47"/>
                  <a:pt x="77" y="46"/>
                </a:cubicBezTo>
                <a:cubicBezTo>
                  <a:pt x="77" y="45"/>
                  <a:pt x="77" y="44"/>
                  <a:pt x="77" y="43"/>
                </a:cubicBezTo>
                <a:moveTo>
                  <a:pt x="57" y="47"/>
                </a:moveTo>
                <a:cubicBezTo>
                  <a:pt x="64" y="53"/>
                  <a:pt x="64" y="53"/>
                  <a:pt x="64" y="53"/>
                </a:cubicBezTo>
                <a:cubicBezTo>
                  <a:pt x="65" y="54"/>
                  <a:pt x="66" y="54"/>
                  <a:pt x="67" y="54"/>
                </a:cubicBezTo>
                <a:cubicBezTo>
                  <a:pt x="68" y="54"/>
                  <a:pt x="69" y="54"/>
                  <a:pt x="70" y="53"/>
                </a:cubicBezTo>
                <a:cubicBezTo>
                  <a:pt x="71" y="52"/>
                  <a:pt x="71" y="51"/>
                  <a:pt x="71" y="50"/>
                </a:cubicBezTo>
                <a:cubicBezTo>
                  <a:pt x="71" y="50"/>
                  <a:pt x="71" y="49"/>
                  <a:pt x="71" y="49"/>
                </a:cubicBezTo>
                <a:moveTo>
                  <a:pt x="54" y="54"/>
                </a:moveTo>
                <a:cubicBezTo>
                  <a:pt x="57" y="57"/>
                  <a:pt x="57" y="57"/>
                  <a:pt x="57" y="57"/>
                </a:cubicBezTo>
                <a:cubicBezTo>
                  <a:pt x="57" y="58"/>
                  <a:pt x="58" y="58"/>
                  <a:pt x="60" y="58"/>
                </a:cubicBezTo>
                <a:cubicBezTo>
                  <a:pt x="61" y="59"/>
                  <a:pt x="62" y="58"/>
                  <a:pt x="63" y="57"/>
                </a:cubicBezTo>
                <a:cubicBezTo>
                  <a:pt x="64" y="57"/>
                  <a:pt x="64" y="55"/>
                  <a:pt x="64" y="54"/>
                </a:cubicBezTo>
                <a:cubicBezTo>
                  <a:pt x="64" y="54"/>
                  <a:pt x="64" y="53"/>
                  <a:pt x="64" y="53"/>
                </a:cubicBezTo>
                <a:moveTo>
                  <a:pt x="46" y="57"/>
                </a:move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51" y="59"/>
                  <a:pt x="52" y="59"/>
                </a:cubicBezTo>
                <a:cubicBezTo>
                  <a:pt x="54" y="59"/>
                  <a:pt x="55" y="58"/>
                  <a:pt x="55" y="58"/>
                </a:cubicBezTo>
                <a:cubicBezTo>
                  <a:pt x="56" y="57"/>
                  <a:pt x="56" y="57"/>
                  <a:pt x="56" y="57"/>
                </a:cubicBezTo>
                <a:moveTo>
                  <a:pt x="33" y="53"/>
                </a:moveTo>
                <a:cubicBezTo>
                  <a:pt x="40" y="45"/>
                  <a:pt x="40" y="45"/>
                  <a:pt x="40" y="45"/>
                </a:cubicBezTo>
                <a:cubicBezTo>
                  <a:pt x="41" y="44"/>
                  <a:pt x="41" y="42"/>
                  <a:pt x="40" y="41"/>
                </a:cubicBezTo>
                <a:cubicBezTo>
                  <a:pt x="39" y="40"/>
                  <a:pt x="38" y="40"/>
                  <a:pt x="37" y="40"/>
                </a:cubicBezTo>
                <a:cubicBezTo>
                  <a:pt x="37" y="40"/>
                  <a:pt x="36" y="40"/>
                  <a:pt x="35" y="41"/>
                </a:cubicBezTo>
                <a:cubicBezTo>
                  <a:pt x="28" y="49"/>
                  <a:pt x="28" y="49"/>
                  <a:pt x="28" y="49"/>
                </a:cubicBezTo>
                <a:cubicBezTo>
                  <a:pt x="27" y="50"/>
                  <a:pt x="27" y="52"/>
                  <a:pt x="28" y="53"/>
                </a:cubicBezTo>
                <a:cubicBezTo>
                  <a:pt x="29" y="54"/>
                  <a:pt x="30" y="54"/>
                  <a:pt x="31" y="54"/>
                </a:cubicBezTo>
                <a:cubicBezTo>
                  <a:pt x="32" y="54"/>
                  <a:pt x="32" y="54"/>
                  <a:pt x="33" y="53"/>
                </a:cubicBezTo>
                <a:close/>
                <a:moveTo>
                  <a:pt x="39" y="56"/>
                </a:moveTo>
                <a:cubicBezTo>
                  <a:pt x="46" y="49"/>
                  <a:pt x="46" y="49"/>
                  <a:pt x="46" y="49"/>
                </a:cubicBezTo>
                <a:cubicBezTo>
                  <a:pt x="47" y="47"/>
                  <a:pt x="47" y="45"/>
                  <a:pt x="45" y="44"/>
                </a:cubicBezTo>
                <a:cubicBezTo>
                  <a:pt x="45" y="43"/>
                  <a:pt x="44" y="43"/>
                  <a:pt x="43" y="43"/>
                </a:cubicBezTo>
                <a:cubicBezTo>
                  <a:pt x="42" y="43"/>
                  <a:pt x="41" y="44"/>
                  <a:pt x="41" y="44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3"/>
                  <a:pt x="33" y="55"/>
                  <a:pt x="34" y="56"/>
                </a:cubicBezTo>
                <a:cubicBezTo>
                  <a:pt x="35" y="57"/>
                  <a:pt x="36" y="57"/>
                  <a:pt x="37" y="57"/>
                </a:cubicBezTo>
                <a:cubicBezTo>
                  <a:pt x="38" y="57"/>
                  <a:pt x="38" y="57"/>
                  <a:pt x="39" y="56"/>
                </a:cubicBezTo>
                <a:close/>
                <a:moveTo>
                  <a:pt x="48" y="55"/>
                </a:moveTo>
                <a:cubicBezTo>
                  <a:pt x="49" y="54"/>
                  <a:pt x="49" y="54"/>
                  <a:pt x="49" y="54"/>
                </a:cubicBezTo>
                <a:cubicBezTo>
                  <a:pt x="50" y="53"/>
                  <a:pt x="50" y="51"/>
                  <a:pt x="49" y="50"/>
                </a:cubicBezTo>
                <a:cubicBezTo>
                  <a:pt x="48" y="49"/>
                  <a:pt x="47" y="49"/>
                  <a:pt x="46" y="49"/>
                </a:cubicBezTo>
                <a:cubicBezTo>
                  <a:pt x="45" y="49"/>
                  <a:pt x="45" y="49"/>
                  <a:pt x="44" y="50"/>
                </a:cubicBezTo>
                <a:cubicBezTo>
                  <a:pt x="40" y="54"/>
                  <a:pt x="40" y="54"/>
                  <a:pt x="40" y="54"/>
                </a:cubicBezTo>
                <a:cubicBezTo>
                  <a:pt x="39" y="55"/>
                  <a:pt x="39" y="57"/>
                  <a:pt x="41" y="59"/>
                </a:cubicBezTo>
                <a:cubicBezTo>
                  <a:pt x="41" y="59"/>
                  <a:pt x="42" y="60"/>
                  <a:pt x="43" y="59"/>
                </a:cubicBezTo>
                <a:cubicBezTo>
                  <a:pt x="44" y="59"/>
                  <a:pt x="45" y="59"/>
                  <a:pt x="45" y="58"/>
                </a:cubicBezTo>
                <a:lnTo>
                  <a:pt x="48" y="55"/>
                </a:lnTo>
                <a:close/>
                <a:moveTo>
                  <a:pt x="90" y="1"/>
                </a:moveTo>
                <a:cubicBezTo>
                  <a:pt x="83" y="4"/>
                  <a:pt x="73" y="9"/>
                  <a:pt x="72" y="10"/>
                </a:cubicBezTo>
                <a:cubicBezTo>
                  <a:pt x="73" y="12"/>
                  <a:pt x="79" y="23"/>
                  <a:pt x="87" y="36"/>
                </a:cubicBezTo>
                <a:cubicBezTo>
                  <a:pt x="88" y="37"/>
                  <a:pt x="88" y="37"/>
                  <a:pt x="88" y="37"/>
                </a:cubicBezTo>
                <a:cubicBezTo>
                  <a:pt x="105" y="28"/>
                  <a:pt x="105" y="28"/>
                  <a:pt x="105" y="28"/>
                </a:cubicBezTo>
                <a:moveTo>
                  <a:pt x="74" y="14"/>
                </a:moveTo>
                <a:cubicBezTo>
                  <a:pt x="66" y="11"/>
                  <a:pt x="61" y="16"/>
                  <a:pt x="56" y="16"/>
                </a:cubicBezTo>
                <a:cubicBezTo>
                  <a:pt x="54" y="16"/>
                  <a:pt x="53" y="16"/>
                  <a:pt x="52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0" y="16"/>
                  <a:pt x="50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29" y="27"/>
                  <a:pt x="36" y="32"/>
                  <a:pt x="38" y="31"/>
                </a:cubicBezTo>
                <a:cubicBezTo>
                  <a:pt x="40" y="31"/>
                  <a:pt x="46" y="28"/>
                  <a:pt x="49" y="27"/>
                </a:cubicBezTo>
                <a:cubicBezTo>
                  <a:pt x="52" y="26"/>
                  <a:pt x="54" y="26"/>
                  <a:pt x="56" y="28"/>
                </a:cubicBezTo>
                <a:cubicBezTo>
                  <a:pt x="63" y="32"/>
                  <a:pt x="76" y="42"/>
                  <a:pt x="77" y="43"/>
                </a:cubicBezTo>
                <a:moveTo>
                  <a:pt x="86" y="34"/>
                </a:moveTo>
                <a:cubicBezTo>
                  <a:pt x="85" y="35"/>
                  <a:pt x="82" y="37"/>
                  <a:pt x="81" y="37"/>
                </a:cubicBezTo>
                <a:cubicBezTo>
                  <a:pt x="81" y="38"/>
                  <a:pt x="80" y="38"/>
                  <a:pt x="80" y="39"/>
                </a:cubicBezTo>
                <a:cubicBezTo>
                  <a:pt x="79" y="41"/>
                  <a:pt x="78" y="43"/>
                  <a:pt x="77" y="43"/>
                </a:cubicBezTo>
                <a:moveTo>
                  <a:pt x="26" y="42"/>
                </a:moveTo>
                <a:cubicBezTo>
                  <a:pt x="26" y="42"/>
                  <a:pt x="26" y="42"/>
                  <a:pt x="26" y="42"/>
                </a:cubicBezTo>
                <a:moveTo>
                  <a:pt x="0" y="27"/>
                </a:moveTo>
                <a:cubicBezTo>
                  <a:pt x="15" y="39"/>
                  <a:pt x="15" y="39"/>
                  <a:pt x="15" y="39"/>
                </a:cubicBezTo>
                <a:cubicBezTo>
                  <a:pt x="36" y="13"/>
                  <a:pt x="36" y="13"/>
                  <a:pt x="36" y="13"/>
                </a:cubicBezTo>
                <a:cubicBezTo>
                  <a:pt x="21" y="0"/>
                  <a:pt x="21" y="0"/>
                  <a:pt x="21" y="0"/>
                </a:cubicBezTo>
                <a:moveTo>
                  <a:pt x="16" y="38"/>
                </a:moveTo>
                <a:cubicBezTo>
                  <a:pt x="21" y="41"/>
                  <a:pt x="25" y="43"/>
                  <a:pt x="25" y="43"/>
                </a:cubicBezTo>
                <a:moveTo>
                  <a:pt x="45" y="19"/>
                </a:moveTo>
                <a:cubicBezTo>
                  <a:pt x="43" y="18"/>
                  <a:pt x="38" y="16"/>
                  <a:pt x="34" y="15"/>
                </a:cubicBezTo>
              </a:path>
            </a:pathLst>
          </a:custGeom>
          <a:solidFill>
            <a:schemeClr val="accent4">
              <a:lumMod val="50000"/>
            </a:schemeClr>
          </a:solidFill>
          <a:ln w="6350" cap="rnd">
            <a:solidFill>
              <a:srgbClr val="41404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Montserrat SemiBold" pitchFamily="50" charset="0"/>
            </a:endParaRPr>
          </a:p>
        </p:txBody>
      </p:sp>
      <p:grpSp>
        <p:nvGrpSpPr>
          <p:cNvPr id="101" name="Group 58">
            <a:extLst>
              <a:ext uri="{FF2B5EF4-FFF2-40B4-BE49-F238E27FC236}">
                <a16:creationId xmlns:a16="http://schemas.microsoft.com/office/drawing/2014/main" xmlns="" id="{A7D1C8B6-C921-4025-A0A8-5DFDF57C3703}"/>
              </a:ext>
            </a:extLst>
          </p:cNvPr>
          <p:cNvGrpSpPr/>
          <p:nvPr/>
        </p:nvGrpSpPr>
        <p:grpSpPr>
          <a:xfrm>
            <a:off x="1095556" y="1516063"/>
            <a:ext cx="1613138" cy="717522"/>
            <a:chOff x="1095556" y="1516063"/>
            <a:chExt cx="1613138" cy="717522"/>
          </a:xfrm>
        </p:grpSpPr>
        <p:sp>
          <p:nvSpPr>
            <p:cNvPr id="102" name="Rectangle 54">
              <a:extLst>
                <a:ext uri="{FF2B5EF4-FFF2-40B4-BE49-F238E27FC236}">
                  <a16:creationId xmlns:a16="http://schemas.microsoft.com/office/drawing/2014/main" xmlns="" id="{D4489C84-4096-4350-8ACF-DC37B5D86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5888" y="1516063"/>
              <a:ext cx="123271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Total</a:t>
              </a:r>
              <a:endParaRPr lang="x-none" altLang="x-none" kern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03" name="Text Placeholder 33">
              <a:extLst>
                <a:ext uri="{FF2B5EF4-FFF2-40B4-BE49-F238E27FC236}">
                  <a16:creationId xmlns:a16="http://schemas.microsoft.com/office/drawing/2014/main" xmlns="" id="{03C80B02-5279-4E73-A121-70615C236331}"/>
                </a:ext>
              </a:extLst>
            </p:cNvPr>
            <p:cNvSpPr txBox="1">
              <a:spLocks/>
            </p:cNvSpPr>
            <p:nvPr/>
          </p:nvSpPr>
          <p:spPr>
            <a:xfrm>
              <a:off x="1095556" y="1720851"/>
              <a:ext cx="1613138" cy="5127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4,920,209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104" name="Group 59">
            <a:extLst>
              <a:ext uri="{FF2B5EF4-FFF2-40B4-BE49-F238E27FC236}">
                <a16:creationId xmlns:a16="http://schemas.microsoft.com/office/drawing/2014/main" xmlns="" id="{DA34E3F3-B6FA-45D8-BA8A-D85647482B77}"/>
              </a:ext>
            </a:extLst>
          </p:cNvPr>
          <p:cNvGrpSpPr/>
          <p:nvPr/>
        </p:nvGrpSpPr>
        <p:grpSpPr>
          <a:xfrm>
            <a:off x="1164566" y="2447332"/>
            <a:ext cx="1742525" cy="895838"/>
            <a:chOff x="1164566" y="2447332"/>
            <a:chExt cx="1742525" cy="895838"/>
          </a:xfrm>
        </p:grpSpPr>
        <p:sp>
          <p:nvSpPr>
            <p:cNvPr id="105" name="Rectangle 55">
              <a:extLst>
                <a:ext uri="{FF2B5EF4-FFF2-40B4-BE49-F238E27FC236}">
                  <a16:creationId xmlns:a16="http://schemas.microsoft.com/office/drawing/2014/main" xmlns="" id="{5B5876C1-3136-4024-ADC9-EB7BA8C12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566" y="2447332"/>
              <a:ext cx="154413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Económicamente Activa Ocupada</a:t>
              </a:r>
              <a:endParaRPr lang="x-none" altLang="x-none" kern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06" name="Text Placeholder 33">
              <a:extLst>
                <a:ext uri="{FF2B5EF4-FFF2-40B4-BE49-F238E27FC236}">
                  <a16:creationId xmlns:a16="http://schemas.microsoft.com/office/drawing/2014/main" xmlns="" id="{A88F1341-1D70-4824-BC7D-8C5C91FFD6CC}"/>
                </a:ext>
              </a:extLst>
            </p:cNvPr>
            <p:cNvSpPr txBox="1">
              <a:spLocks/>
            </p:cNvSpPr>
            <p:nvPr/>
          </p:nvSpPr>
          <p:spPr>
            <a:xfrm>
              <a:off x="1293954" y="2959787"/>
              <a:ext cx="1613137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2,251,196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107" name="Group 60">
            <a:extLst>
              <a:ext uri="{FF2B5EF4-FFF2-40B4-BE49-F238E27FC236}">
                <a16:creationId xmlns:a16="http://schemas.microsoft.com/office/drawing/2014/main" xmlns="" id="{848F5DE3-4BAA-4C26-A792-975955355C53}"/>
              </a:ext>
            </a:extLst>
          </p:cNvPr>
          <p:cNvGrpSpPr/>
          <p:nvPr/>
        </p:nvGrpSpPr>
        <p:grpSpPr>
          <a:xfrm>
            <a:off x="1256204" y="3630345"/>
            <a:ext cx="1576422" cy="765574"/>
            <a:chOff x="1256204" y="3630345"/>
            <a:chExt cx="1576422" cy="765574"/>
          </a:xfrm>
        </p:grpSpPr>
        <p:sp>
          <p:nvSpPr>
            <p:cNvPr id="108" name="Rectangle 56">
              <a:extLst>
                <a:ext uri="{FF2B5EF4-FFF2-40B4-BE49-F238E27FC236}">
                  <a16:creationId xmlns:a16="http://schemas.microsoft.com/office/drawing/2014/main" xmlns="" id="{510DC0B8-F7B1-4959-99A9-2D31186BF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204" y="3630345"/>
              <a:ext cx="14058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Centros de Trabajo</a:t>
              </a:r>
              <a:endParaRPr lang="x-none" altLang="x-none" kern="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09" name="Text Placeholder 33">
              <a:extLst>
                <a:ext uri="{FF2B5EF4-FFF2-40B4-BE49-F238E27FC236}">
                  <a16:creationId xmlns:a16="http://schemas.microsoft.com/office/drawing/2014/main" xmlns="" id="{069591C9-A548-4BCF-A390-0329BD925A52}"/>
                </a:ext>
              </a:extLst>
            </p:cNvPr>
            <p:cNvSpPr txBox="1">
              <a:spLocks/>
            </p:cNvSpPr>
            <p:nvPr/>
          </p:nvSpPr>
          <p:spPr>
            <a:xfrm>
              <a:off x="1405047" y="4012536"/>
              <a:ext cx="1427579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chemeClr val="bg1"/>
                  </a:solidFill>
                  <a:latin typeface="Montserrat SemiBold" pitchFamily="50" charset="0"/>
                </a:rPr>
                <a:t>24,581</a:t>
              </a:r>
            </a:p>
          </p:txBody>
        </p:sp>
      </p:grpSp>
      <p:grpSp>
        <p:nvGrpSpPr>
          <p:cNvPr id="110" name="Group 61">
            <a:extLst>
              <a:ext uri="{FF2B5EF4-FFF2-40B4-BE49-F238E27FC236}">
                <a16:creationId xmlns:a16="http://schemas.microsoft.com/office/drawing/2014/main" xmlns="" id="{546C1262-5A2B-4882-AC8C-7CEE694A08B6}"/>
              </a:ext>
            </a:extLst>
          </p:cNvPr>
          <p:cNvGrpSpPr/>
          <p:nvPr/>
        </p:nvGrpSpPr>
        <p:grpSpPr>
          <a:xfrm>
            <a:off x="1382228" y="4695198"/>
            <a:ext cx="1384452" cy="767320"/>
            <a:chOff x="1382228" y="4695198"/>
            <a:chExt cx="1384452" cy="767320"/>
          </a:xfrm>
        </p:grpSpPr>
        <p:sp>
          <p:nvSpPr>
            <p:cNvPr id="111" name="Rectangle 57">
              <a:extLst>
                <a:ext uri="{FF2B5EF4-FFF2-40B4-BE49-F238E27FC236}">
                  <a16:creationId xmlns:a16="http://schemas.microsoft.com/office/drawing/2014/main" xmlns="" id="{D0DD112C-8C08-4899-97D6-28DFF976C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422" y="4695198"/>
              <a:ext cx="12695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Empleadores</a:t>
              </a:r>
            </a:p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Sector Informal </a:t>
              </a:r>
              <a:endParaRPr lang="x-none" altLang="x-none" kern="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12" name="Text Placeholder 33">
              <a:extLst>
                <a:ext uri="{FF2B5EF4-FFF2-40B4-BE49-F238E27FC236}">
                  <a16:creationId xmlns:a16="http://schemas.microsoft.com/office/drawing/2014/main" xmlns="" id="{0663F687-92E2-4582-A4BD-9BBE16EF0F0D}"/>
                </a:ext>
              </a:extLst>
            </p:cNvPr>
            <p:cNvSpPr txBox="1">
              <a:spLocks/>
            </p:cNvSpPr>
            <p:nvPr/>
          </p:nvSpPr>
          <p:spPr>
            <a:xfrm>
              <a:off x="1382228" y="5079135"/>
              <a:ext cx="1384452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287,826</a:t>
              </a:r>
            </a:p>
          </p:txBody>
        </p:sp>
      </p:grpSp>
      <p:grpSp>
        <p:nvGrpSpPr>
          <p:cNvPr id="113" name="Group 62">
            <a:extLst>
              <a:ext uri="{FF2B5EF4-FFF2-40B4-BE49-F238E27FC236}">
                <a16:creationId xmlns:a16="http://schemas.microsoft.com/office/drawing/2014/main" xmlns="" id="{F3B99D8C-34D7-4A25-A47A-BE6E42F0AAD9}"/>
              </a:ext>
            </a:extLst>
          </p:cNvPr>
          <p:cNvGrpSpPr/>
          <p:nvPr/>
        </p:nvGrpSpPr>
        <p:grpSpPr>
          <a:xfrm>
            <a:off x="9463490" y="1378047"/>
            <a:ext cx="1595575" cy="933211"/>
            <a:chOff x="9463490" y="1378047"/>
            <a:chExt cx="1595575" cy="933211"/>
          </a:xfrm>
        </p:grpSpPr>
        <p:sp>
          <p:nvSpPr>
            <p:cNvPr id="114" name="Rectangle 30">
              <a:extLst>
                <a:ext uri="{FF2B5EF4-FFF2-40B4-BE49-F238E27FC236}">
                  <a16:creationId xmlns:a16="http://schemas.microsoft.com/office/drawing/2014/main" xmlns="" id="{403E6ECF-75B9-4B70-9FAE-897547125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3490" y="1378047"/>
              <a:ext cx="159557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en Actividades Agropecuarias</a:t>
              </a:r>
              <a:endParaRPr lang="x-none" altLang="x-none" kern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15" name="Text Placeholder 33">
              <a:extLst>
                <a:ext uri="{FF2B5EF4-FFF2-40B4-BE49-F238E27FC236}">
                  <a16:creationId xmlns:a16="http://schemas.microsoft.com/office/drawing/2014/main" xmlns="" id="{CB0AE00E-C92A-4F74-BB26-A34E84A0B8CD}"/>
                </a:ext>
              </a:extLst>
            </p:cNvPr>
            <p:cNvSpPr txBox="1">
              <a:spLocks/>
            </p:cNvSpPr>
            <p:nvPr/>
          </p:nvSpPr>
          <p:spPr>
            <a:xfrm>
              <a:off x="9626541" y="1927875"/>
              <a:ext cx="1372142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491,964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116" name="Group 64">
            <a:extLst>
              <a:ext uri="{FF2B5EF4-FFF2-40B4-BE49-F238E27FC236}">
                <a16:creationId xmlns:a16="http://schemas.microsoft.com/office/drawing/2014/main" xmlns="" id="{8780239A-AF0C-4924-BD32-CB95A2EFC8F6}"/>
              </a:ext>
            </a:extLst>
          </p:cNvPr>
          <p:cNvGrpSpPr/>
          <p:nvPr/>
        </p:nvGrpSpPr>
        <p:grpSpPr>
          <a:xfrm>
            <a:off x="9417248" y="3543261"/>
            <a:ext cx="1763312" cy="905190"/>
            <a:chOff x="9377230" y="2472484"/>
            <a:chExt cx="1763312" cy="905190"/>
          </a:xfrm>
        </p:grpSpPr>
        <p:sp>
          <p:nvSpPr>
            <p:cNvPr id="117" name="Rectangle 31">
              <a:extLst>
                <a:ext uri="{FF2B5EF4-FFF2-40B4-BE49-F238E27FC236}">
                  <a16:creationId xmlns:a16="http://schemas.microsoft.com/office/drawing/2014/main" xmlns="" id="{320C6724-FDBC-424D-88AE-0CB75D84D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7230" y="2472484"/>
              <a:ext cx="176331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en Industria Manufacturera</a:t>
              </a:r>
              <a:endParaRPr lang="x-none" altLang="x-none" kern="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18" name="Text Placeholder 33">
              <a:extLst>
                <a:ext uri="{FF2B5EF4-FFF2-40B4-BE49-F238E27FC236}">
                  <a16:creationId xmlns:a16="http://schemas.microsoft.com/office/drawing/2014/main" xmlns="" id="{B0AEA429-4EB7-4118-B2FD-8DF479992463}"/>
                </a:ext>
              </a:extLst>
            </p:cNvPr>
            <p:cNvSpPr txBox="1">
              <a:spLocks/>
            </p:cNvSpPr>
            <p:nvPr/>
          </p:nvSpPr>
          <p:spPr>
            <a:xfrm>
              <a:off x="9686923" y="2994291"/>
              <a:ext cx="1372142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269,561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119" name="Group 139">
            <a:extLst>
              <a:ext uri="{FF2B5EF4-FFF2-40B4-BE49-F238E27FC236}">
                <a16:creationId xmlns:a16="http://schemas.microsoft.com/office/drawing/2014/main" xmlns="" id="{0B3880E0-E89D-4F82-B65C-968DA0607544}"/>
              </a:ext>
            </a:extLst>
          </p:cNvPr>
          <p:cNvGrpSpPr/>
          <p:nvPr/>
        </p:nvGrpSpPr>
        <p:grpSpPr>
          <a:xfrm>
            <a:off x="9406035" y="2483726"/>
            <a:ext cx="1699080" cy="891287"/>
            <a:chOff x="9437613" y="3562646"/>
            <a:chExt cx="1699080" cy="891287"/>
          </a:xfrm>
        </p:grpSpPr>
        <p:sp>
          <p:nvSpPr>
            <p:cNvPr id="120" name="Rectangle 32">
              <a:extLst>
                <a:ext uri="{FF2B5EF4-FFF2-40B4-BE49-F238E27FC236}">
                  <a16:creationId xmlns:a16="http://schemas.microsoft.com/office/drawing/2014/main" xmlns="" id="{A3AB16CB-FB66-4992-BC78-D1D5E8506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7613" y="3562646"/>
              <a:ext cx="16770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en actividad de Comercio</a:t>
              </a:r>
              <a:endParaRPr lang="x-none" altLang="x-none" kern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21" name="Text Placeholder 33">
              <a:extLst>
                <a:ext uri="{FF2B5EF4-FFF2-40B4-BE49-F238E27FC236}">
                  <a16:creationId xmlns:a16="http://schemas.microsoft.com/office/drawing/2014/main" xmlns="" id="{C1F7690D-39C7-4899-AB7C-210CA2CE24C2}"/>
                </a:ext>
              </a:extLst>
            </p:cNvPr>
            <p:cNvSpPr txBox="1">
              <a:spLocks/>
            </p:cNvSpPr>
            <p:nvPr/>
          </p:nvSpPr>
          <p:spPr>
            <a:xfrm>
              <a:off x="9618758" y="4070550"/>
              <a:ext cx="1517935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460,804 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122" name="Group 140">
            <a:extLst>
              <a:ext uri="{FF2B5EF4-FFF2-40B4-BE49-F238E27FC236}">
                <a16:creationId xmlns:a16="http://schemas.microsoft.com/office/drawing/2014/main" xmlns="" id="{0F5CF538-C8B0-4F2E-8D66-8BA13BC4C581}"/>
              </a:ext>
            </a:extLst>
          </p:cNvPr>
          <p:cNvGrpSpPr/>
          <p:nvPr/>
        </p:nvGrpSpPr>
        <p:grpSpPr>
          <a:xfrm>
            <a:off x="9515247" y="4588182"/>
            <a:ext cx="1387012" cy="934901"/>
            <a:chOff x="9515247" y="4588182"/>
            <a:chExt cx="1387012" cy="934901"/>
          </a:xfrm>
        </p:grpSpPr>
        <p:sp>
          <p:nvSpPr>
            <p:cNvPr id="123" name="Rectangle 33">
              <a:extLst>
                <a:ext uri="{FF2B5EF4-FFF2-40B4-BE49-F238E27FC236}">
                  <a16:creationId xmlns:a16="http://schemas.microsoft.com/office/drawing/2014/main" xmlns="" id="{1507E48D-C230-47D5-9E7D-0CE2DE3A0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5247" y="4588182"/>
              <a:ext cx="138376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s-MX" altLang="x-none" sz="1200" b="1" kern="0" dirty="0">
                  <a:solidFill>
                    <a:srgbClr val="FFFFFF"/>
                  </a:solidFill>
                  <a:latin typeface="Montserrat SemiBold" pitchFamily="50" charset="0"/>
                </a:rPr>
                <a:t>Población en actividad de Construcción</a:t>
              </a:r>
              <a:endParaRPr lang="x-none" altLang="x-none" kern="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  <p:sp>
          <p:nvSpPr>
            <p:cNvPr id="124" name="Text Placeholder 33">
              <a:extLst>
                <a:ext uri="{FF2B5EF4-FFF2-40B4-BE49-F238E27FC236}">
                  <a16:creationId xmlns:a16="http://schemas.microsoft.com/office/drawing/2014/main" xmlns="" id="{630F7FC3-9B62-45C9-8287-EC595483039F}"/>
                </a:ext>
              </a:extLst>
            </p:cNvPr>
            <p:cNvSpPr txBox="1">
              <a:spLocks/>
            </p:cNvSpPr>
            <p:nvPr/>
          </p:nvSpPr>
          <p:spPr>
            <a:xfrm>
              <a:off x="9584255" y="5139700"/>
              <a:ext cx="1318004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2200" dirty="0">
                  <a:solidFill>
                    <a:srgbClr val="FFFFFF"/>
                  </a:solidFill>
                  <a:latin typeface="Montserrat SemiBold" pitchFamily="50" charset="0"/>
                </a:rPr>
                <a:t>196,890</a:t>
              </a:r>
              <a:endParaRPr lang="en-US" sz="2200" dirty="0">
                <a:solidFill>
                  <a:srgbClr val="FFFFFF"/>
                </a:solidFill>
                <a:latin typeface="Montserrat SemiBold" pitchFamily="50" charset="0"/>
              </a:endParaRPr>
            </a:p>
          </p:txBody>
        </p:sp>
      </p:grpSp>
      <p:grpSp>
        <p:nvGrpSpPr>
          <p:cNvPr id="240" name="239 Grupo"/>
          <p:cNvGrpSpPr/>
          <p:nvPr/>
        </p:nvGrpSpPr>
        <p:grpSpPr>
          <a:xfrm>
            <a:off x="5341941" y="2795167"/>
            <a:ext cx="1309025" cy="1207181"/>
            <a:chOff x="1225484" y="829558"/>
            <a:chExt cx="6513921" cy="5241305"/>
          </a:xfrm>
          <a:solidFill>
            <a:srgbClr val="245C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1" name="Freeform 5"/>
            <p:cNvSpPr>
              <a:spLocks/>
            </p:cNvSpPr>
            <p:nvPr/>
          </p:nvSpPr>
          <p:spPr bwMode="auto">
            <a:xfrm>
              <a:off x="7403226" y="1923068"/>
              <a:ext cx="315695" cy="352832"/>
            </a:xfrm>
            <a:custGeom>
              <a:avLst/>
              <a:gdLst/>
              <a:ahLst/>
              <a:cxnLst>
                <a:cxn ang="0">
                  <a:pos x="205" y="40"/>
                </a:cxn>
                <a:cxn ang="0">
                  <a:pos x="172" y="27"/>
                </a:cxn>
                <a:cxn ang="0">
                  <a:pos x="139" y="13"/>
                </a:cxn>
                <a:cxn ang="0">
                  <a:pos x="119" y="7"/>
                </a:cxn>
                <a:cxn ang="0">
                  <a:pos x="79" y="0"/>
                </a:cxn>
                <a:cxn ang="0">
                  <a:pos x="79" y="27"/>
                </a:cxn>
                <a:cxn ang="0">
                  <a:pos x="60" y="34"/>
                </a:cxn>
                <a:cxn ang="0">
                  <a:pos x="46" y="34"/>
                </a:cxn>
                <a:cxn ang="0">
                  <a:pos x="40" y="54"/>
                </a:cxn>
                <a:cxn ang="0">
                  <a:pos x="27" y="47"/>
                </a:cxn>
                <a:cxn ang="0">
                  <a:pos x="13" y="67"/>
                </a:cxn>
                <a:cxn ang="0">
                  <a:pos x="7" y="94"/>
                </a:cxn>
                <a:cxn ang="0">
                  <a:pos x="0" y="108"/>
                </a:cxn>
                <a:cxn ang="0">
                  <a:pos x="7" y="115"/>
                </a:cxn>
                <a:cxn ang="0">
                  <a:pos x="20" y="121"/>
                </a:cxn>
                <a:cxn ang="0">
                  <a:pos x="46" y="142"/>
                </a:cxn>
                <a:cxn ang="0">
                  <a:pos x="66" y="162"/>
                </a:cxn>
                <a:cxn ang="0">
                  <a:pos x="73" y="162"/>
                </a:cxn>
                <a:cxn ang="0">
                  <a:pos x="79" y="162"/>
                </a:cxn>
                <a:cxn ang="0">
                  <a:pos x="79" y="189"/>
                </a:cxn>
                <a:cxn ang="0">
                  <a:pos x="79" y="202"/>
                </a:cxn>
                <a:cxn ang="0">
                  <a:pos x="93" y="209"/>
                </a:cxn>
                <a:cxn ang="0">
                  <a:pos x="93" y="195"/>
                </a:cxn>
                <a:cxn ang="0">
                  <a:pos x="126" y="182"/>
                </a:cxn>
                <a:cxn ang="0">
                  <a:pos x="172" y="94"/>
                </a:cxn>
                <a:cxn ang="0">
                  <a:pos x="205" y="40"/>
                </a:cxn>
              </a:cxnLst>
              <a:rect l="0" t="0" r="r" b="b"/>
              <a:pathLst>
                <a:path w="205" h="209">
                  <a:moveTo>
                    <a:pt x="205" y="40"/>
                  </a:moveTo>
                  <a:lnTo>
                    <a:pt x="172" y="27"/>
                  </a:lnTo>
                  <a:lnTo>
                    <a:pt x="139" y="13"/>
                  </a:lnTo>
                  <a:lnTo>
                    <a:pt x="119" y="7"/>
                  </a:lnTo>
                  <a:lnTo>
                    <a:pt x="79" y="0"/>
                  </a:lnTo>
                  <a:lnTo>
                    <a:pt x="79" y="27"/>
                  </a:lnTo>
                  <a:lnTo>
                    <a:pt x="60" y="34"/>
                  </a:lnTo>
                  <a:lnTo>
                    <a:pt x="46" y="34"/>
                  </a:lnTo>
                  <a:lnTo>
                    <a:pt x="40" y="54"/>
                  </a:lnTo>
                  <a:lnTo>
                    <a:pt x="27" y="47"/>
                  </a:lnTo>
                  <a:lnTo>
                    <a:pt x="13" y="67"/>
                  </a:lnTo>
                  <a:lnTo>
                    <a:pt x="7" y="94"/>
                  </a:lnTo>
                  <a:lnTo>
                    <a:pt x="0" y="108"/>
                  </a:lnTo>
                  <a:lnTo>
                    <a:pt x="7" y="115"/>
                  </a:lnTo>
                  <a:lnTo>
                    <a:pt x="20" y="121"/>
                  </a:lnTo>
                  <a:lnTo>
                    <a:pt x="46" y="142"/>
                  </a:lnTo>
                  <a:lnTo>
                    <a:pt x="66" y="162"/>
                  </a:lnTo>
                  <a:lnTo>
                    <a:pt x="73" y="162"/>
                  </a:lnTo>
                  <a:lnTo>
                    <a:pt x="79" y="162"/>
                  </a:lnTo>
                  <a:lnTo>
                    <a:pt x="79" y="189"/>
                  </a:lnTo>
                  <a:lnTo>
                    <a:pt x="79" y="202"/>
                  </a:lnTo>
                  <a:lnTo>
                    <a:pt x="93" y="209"/>
                  </a:lnTo>
                  <a:lnTo>
                    <a:pt x="93" y="195"/>
                  </a:lnTo>
                  <a:lnTo>
                    <a:pt x="126" y="182"/>
                  </a:lnTo>
                  <a:lnTo>
                    <a:pt x="172" y="94"/>
                  </a:lnTo>
                  <a:lnTo>
                    <a:pt x="205" y="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2" name="Freeform 6"/>
            <p:cNvSpPr>
              <a:spLocks/>
            </p:cNvSpPr>
            <p:nvPr/>
          </p:nvSpPr>
          <p:spPr bwMode="auto">
            <a:xfrm>
              <a:off x="7268272" y="2321687"/>
              <a:ext cx="257858" cy="204696"/>
            </a:xfrm>
            <a:custGeom>
              <a:avLst/>
              <a:gdLst/>
              <a:ahLst/>
              <a:cxnLst>
                <a:cxn ang="0">
                  <a:pos x="152" y="121"/>
                </a:cxn>
                <a:cxn ang="0">
                  <a:pos x="113" y="94"/>
                </a:cxn>
                <a:cxn ang="0">
                  <a:pos x="99" y="101"/>
                </a:cxn>
                <a:cxn ang="0">
                  <a:pos x="86" y="94"/>
                </a:cxn>
                <a:cxn ang="0">
                  <a:pos x="66" y="94"/>
                </a:cxn>
                <a:cxn ang="0">
                  <a:pos x="47" y="94"/>
                </a:cxn>
                <a:cxn ang="0">
                  <a:pos x="40" y="88"/>
                </a:cxn>
                <a:cxn ang="0">
                  <a:pos x="27" y="81"/>
                </a:cxn>
                <a:cxn ang="0">
                  <a:pos x="20" y="74"/>
                </a:cxn>
                <a:cxn ang="0">
                  <a:pos x="20" y="67"/>
                </a:cxn>
                <a:cxn ang="0">
                  <a:pos x="14" y="61"/>
                </a:cxn>
                <a:cxn ang="0">
                  <a:pos x="7" y="54"/>
                </a:cxn>
                <a:cxn ang="0">
                  <a:pos x="0" y="40"/>
                </a:cxn>
                <a:cxn ang="0">
                  <a:pos x="27" y="13"/>
                </a:cxn>
                <a:cxn ang="0">
                  <a:pos x="47" y="13"/>
                </a:cxn>
                <a:cxn ang="0">
                  <a:pos x="60" y="7"/>
                </a:cxn>
                <a:cxn ang="0">
                  <a:pos x="66" y="0"/>
                </a:cxn>
                <a:cxn ang="0">
                  <a:pos x="73" y="7"/>
                </a:cxn>
                <a:cxn ang="0">
                  <a:pos x="80" y="7"/>
                </a:cxn>
                <a:cxn ang="0">
                  <a:pos x="99" y="13"/>
                </a:cxn>
                <a:cxn ang="0">
                  <a:pos x="132" y="20"/>
                </a:cxn>
                <a:cxn ang="0">
                  <a:pos x="165" y="27"/>
                </a:cxn>
                <a:cxn ang="0">
                  <a:pos x="165" y="54"/>
                </a:cxn>
                <a:cxn ang="0">
                  <a:pos x="152" y="121"/>
                </a:cxn>
              </a:cxnLst>
              <a:rect l="0" t="0" r="r" b="b"/>
              <a:pathLst>
                <a:path w="165" h="121">
                  <a:moveTo>
                    <a:pt x="152" y="121"/>
                  </a:moveTo>
                  <a:lnTo>
                    <a:pt x="113" y="94"/>
                  </a:lnTo>
                  <a:lnTo>
                    <a:pt x="99" y="101"/>
                  </a:lnTo>
                  <a:lnTo>
                    <a:pt x="86" y="94"/>
                  </a:lnTo>
                  <a:lnTo>
                    <a:pt x="66" y="94"/>
                  </a:lnTo>
                  <a:lnTo>
                    <a:pt x="47" y="94"/>
                  </a:lnTo>
                  <a:lnTo>
                    <a:pt x="40" y="88"/>
                  </a:lnTo>
                  <a:lnTo>
                    <a:pt x="27" y="81"/>
                  </a:lnTo>
                  <a:lnTo>
                    <a:pt x="20" y="74"/>
                  </a:lnTo>
                  <a:lnTo>
                    <a:pt x="20" y="67"/>
                  </a:lnTo>
                  <a:lnTo>
                    <a:pt x="14" y="61"/>
                  </a:lnTo>
                  <a:lnTo>
                    <a:pt x="7" y="54"/>
                  </a:lnTo>
                  <a:lnTo>
                    <a:pt x="0" y="40"/>
                  </a:lnTo>
                  <a:lnTo>
                    <a:pt x="27" y="13"/>
                  </a:lnTo>
                  <a:lnTo>
                    <a:pt x="47" y="13"/>
                  </a:lnTo>
                  <a:lnTo>
                    <a:pt x="60" y="7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80" y="7"/>
                  </a:lnTo>
                  <a:lnTo>
                    <a:pt x="99" y="13"/>
                  </a:lnTo>
                  <a:lnTo>
                    <a:pt x="132" y="20"/>
                  </a:lnTo>
                  <a:lnTo>
                    <a:pt x="165" y="27"/>
                  </a:lnTo>
                  <a:lnTo>
                    <a:pt x="165" y="54"/>
                  </a:lnTo>
                  <a:lnTo>
                    <a:pt x="152" y="1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3" name="Freeform 7"/>
            <p:cNvSpPr>
              <a:spLocks/>
            </p:cNvSpPr>
            <p:nvPr/>
          </p:nvSpPr>
          <p:spPr bwMode="auto">
            <a:xfrm>
              <a:off x="7116450" y="2230112"/>
              <a:ext cx="195201" cy="171029"/>
            </a:xfrm>
            <a:custGeom>
              <a:avLst/>
              <a:gdLst/>
              <a:ahLst/>
              <a:cxnLst>
                <a:cxn ang="0">
                  <a:pos x="126" y="67"/>
                </a:cxn>
                <a:cxn ang="0">
                  <a:pos x="106" y="61"/>
                </a:cxn>
                <a:cxn ang="0">
                  <a:pos x="93" y="27"/>
                </a:cxn>
                <a:cxn ang="0">
                  <a:pos x="20" y="0"/>
                </a:cxn>
                <a:cxn ang="0">
                  <a:pos x="20" y="20"/>
                </a:cxn>
                <a:cxn ang="0">
                  <a:pos x="27" y="27"/>
                </a:cxn>
                <a:cxn ang="0">
                  <a:pos x="27" y="54"/>
                </a:cxn>
                <a:cxn ang="0">
                  <a:pos x="20" y="67"/>
                </a:cxn>
                <a:cxn ang="0">
                  <a:pos x="14" y="74"/>
                </a:cxn>
                <a:cxn ang="0">
                  <a:pos x="0" y="74"/>
                </a:cxn>
                <a:cxn ang="0">
                  <a:pos x="7" y="81"/>
                </a:cxn>
                <a:cxn ang="0">
                  <a:pos x="20" y="101"/>
                </a:cxn>
                <a:cxn ang="0">
                  <a:pos x="33" y="101"/>
                </a:cxn>
                <a:cxn ang="0">
                  <a:pos x="47" y="101"/>
                </a:cxn>
                <a:cxn ang="0">
                  <a:pos x="53" y="94"/>
                </a:cxn>
                <a:cxn ang="0">
                  <a:pos x="66" y="101"/>
                </a:cxn>
                <a:cxn ang="0">
                  <a:pos x="86" y="101"/>
                </a:cxn>
                <a:cxn ang="0">
                  <a:pos x="99" y="94"/>
                </a:cxn>
                <a:cxn ang="0">
                  <a:pos x="126" y="67"/>
                </a:cxn>
              </a:cxnLst>
              <a:rect l="0" t="0" r="r" b="b"/>
              <a:pathLst>
                <a:path w="126" h="101">
                  <a:moveTo>
                    <a:pt x="126" y="67"/>
                  </a:moveTo>
                  <a:lnTo>
                    <a:pt x="106" y="61"/>
                  </a:lnTo>
                  <a:lnTo>
                    <a:pt x="93" y="27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27" y="27"/>
                  </a:lnTo>
                  <a:lnTo>
                    <a:pt x="27" y="54"/>
                  </a:lnTo>
                  <a:lnTo>
                    <a:pt x="20" y="67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7" y="81"/>
                  </a:lnTo>
                  <a:lnTo>
                    <a:pt x="20" y="101"/>
                  </a:lnTo>
                  <a:lnTo>
                    <a:pt x="33" y="101"/>
                  </a:lnTo>
                  <a:lnTo>
                    <a:pt x="47" y="101"/>
                  </a:lnTo>
                  <a:lnTo>
                    <a:pt x="53" y="94"/>
                  </a:lnTo>
                  <a:lnTo>
                    <a:pt x="66" y="101"/>
                  </a:lnTo>
                  <a:lnTo>
                    <a:pt x="86" y="101"/>
                  </a:lnTo>
                  <a:lnTo>
                    <a:pt x="99" y="94"/>
                  </a:lnTo>
                  <a:lnTo>
                    <a:pt x="126" y="6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4" name="Freeform 8"/>
            <p:cNvSpPr>
              <a:spLocks/>
            </p:cNvSpPr>
            <p:nvPr/>
          </p:nvSpPr>
          <p:spPr bwMode="auto">
            <a:xfrm>
              <a:off x="7311650" y="1466541"/>
              <a:ext cx="427755" cy="523861"/>
            </a:xfrm>
            <a:custGeom>
              <a:avLst/>
              <a:gdLst/>
              <a:ahLst/>
              <a:cxnLst>
                <a:cxn ang="0">
                  <a:pos x="277" y="149"/>
                </a:cxn>
                <a:cxn ang="0">
                  <a:pos x="270" y="135"/>
                </a:cxn>
                <a:cxn ang="0">
                  <a:pos x="270" y="128"/>
                </a:cxn>
                <a:cxn ang="0">
                  <a:pos x="270" y="108"/>
                </a:cxn>
                <a:cxn ang="0">
                  <a:pos x="270" y="68"/>
                </a:cxn>
                <a:cxn ang="0">
                  <a:pos x="237" y="48"/>
                </a:cxn>
                <a:cxn ang="0">
                  <a:pos x="211" y="27"/>
                </a:cxn>
                <a:cxn ang="0">
                  <a:pos x="178" y="0"/>
                </a:cxn>
                <a:cxn ang="0">
                  <a:pos x="132" y="7"/>
                </a:cxn>
                <a:cxn ang="0">
                  <a:pos x="132" y="27"/>
                </a:cxn>
                <a:cxn ang="0">
                  <a:pos x="112" y="27"/>
                </a:cxn>
                <a:cxn ang="0">
                  <a:pos x="105" y="27"/>
                </a:cxn>
                <a:cxn ang="0">
                  <a:pos x="105" y="34"/>
                </a:cxn>
                <a:cxn ang="0">
                  <a:pos x="92" y="54"/>
                </a:cxn>
                <a:cxn ang="0">
                  <a:pos x="92" y="41"/>
                </a:cxn>
                <a:cxn ang="0">
                  <a:pos x="92" y="21"/>
                </a:cxn>
                <a:cxn ang="0">
                  <a:pos x="99" y="14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92" y="0"/>
                </a:cxn>
                <a:cxn ang="0">
                  <a:pos x="86" y="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59" y="0"/>
                </a:cxn>
                <a:cxn ang="0">
                  <a:pos x="66" y="54"/>
                </a:cxn>
                <a:cxn ang="0">
                  <a:pos x="59" y="54"/>
                </a:cxn>
                <a:cxn ang="0">
                  <a:pos x="46" y="68"/>
                </a:cxn>
                <a:cxn ang="0">
                  <a:pos x="26" y="68"/>
                </a:cxn>
                <a:cxn ang="0">
                  <a:pos x="6" y="74"/>
                </a:cxn>
                <a:cxn ang="0">
                  <a:pos x="0" y="95"/>
                </a:cxn>
                <a:cxn ang="0">
                  <a:pos x="6" y="108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66" y="101"/>
                </a:cxn>
                <a:cxn ang="0">
                  <a:pos x="66" y="135"/>
                </a:cxn>
                <a:cxn ang="0">
                  <a:pos x="66" y="155"/>
                </a:cxn>
                <a:cxn ang="0">
                  <a:pos x="59" y="162"/>
                </a:cxn>
                <a:cxn ang="0">
                  <a:pos x="53" y="169"/>
                </a:cxn>
                <a:cxn ang="0">
                  <a:pos x="39" y="176"/>
                </a:cxn>
                <a:cxn ang="0">
                  <a:pos x="39" y="196"/>
                </a:cxn>
                <a:cxn ang="0">
                  <a:pos x="20" y="203"/>
                </a:cxn>
                <a:cxn ang="0">
                  <a:pos x="13" y="209"/>
                </a:cxn>
                <a:cxn ang="0">
                  <a:pos x="13" y="223"/>
                </a:cxn>
                <a:cxn ang="0">
                  <a:pos x="20" y="230"/>
                </a:cxn>
                <a:cxn ang="0">
                  <a:pos x="72" y="236"/>
                </a:cxn>
                <a:cxn ang="0">
                  <a:pos x="72" y="230"/>
                </a:cxn>
                <a:cxn ang="0">
                  <a:pos x="86" y="230"/>
                </a:cxn>
                <a:cxn ang="0">
                  <a:pos x="92" y="216"/>
                </a:cxn>
                <a:cxn ang="0">
                  <a:pos x="99" y="223"/>
                </a:cxn>
                <a:cxn ang="0">
                  <a:pos x="112" y="223"/>
                </a:cxn>
                <a:cxn ang="0">
                  <a:pos x="112" y="236"/>
                </a:cxn>
                <a:cxn ang="0">
                  <a:pos x="112" y="243"/>
                </a:cxn>
                <a:cxn ang="0">
                  <a:pos x="119" y="250"/>
                </a:cxn>
                <a:cxn ang="0">
                  <a:pos x="125" y="256"/>
                </a:cxn>
                <a:cxn ang="0">
                  <a:pos x="138" y="270"/>
                </a:cxn>
                <a:cxn ang="0">
                  <a:pos x="178" y="277"/>
                </a:cxn>
                <a:cxn ang="0">
                  <a:pos x="198" y="283"/>
                </a:cxn>
                <a:cxn ang="0">
                  <a:pos x="231" y="297"/>
                </a:cxn>
                <a:cxn ang="0">
                  <a:pos x="264" y="310"/>
                </a:cxn>
                <a:cxn ang="0">
                  <a:pos x="264" y="304"/>
                </a:cxn>
                <a:cxn ang="0">
                  <a:pos x="277" y="236"/>
                </a:cxn>
                <a:cxn ang="0">
                  <a:pos x="277" y="155"/>
                </a:cxn>
                <a:cxn ang="0">
                  <a:pos x="277" y="149"/>
                </a:cxn>
              </a:cxnLst>
              <a:rect l="0" t="0" r="r" b="b"/>
              <a:pathLst>
                <a:path w="277" h="310">
                  <a:moveTo>
                    <a:pt x="277" y="149"/>
                  </a:moveTo>
                  <a:lnTo>
                    <a:pt x="270" y="135"/>
                  </a:lnTo>
                  <a:lnTo>
                    <a:pt x="270" y="128"/>
                  </a:lnTo>
                  <a:lnTo>
                    <a:pt x="270" y="108"/>
                  </a:lnTo>
                  <a:lnTo>
                    <a:pt x="270" y="68"/>
                  </a:lnTo>
                  <a:lnTo>
                    <a:pt x="237" y="48"/>
                  </a:lnTo>
                  <a:lnTo>
                    <a:pt x="211" y="27"/>
                  </a:lnTo>
                  <a:lnTo>
                    <a:pt x="178" y="0"/>
                  </a:lnTo>
                  <a:lnTo>
                    <a:pt x="132" y="7"/>
                  </a:lnTo>
                  <a:lnTo>
                    <a:pt x="132" y="27"/>
                  </a:lnTo>
                  <a:lnTo>
                    <a:pt x="112" y="27"/>
                  </a:lnTo>
                  <a:lnTo>
                    <a:pt x="105" y="27"/>
                  </a:lnTo>
                  <a:lnTo>
                    <a:pt x="105" y="34"/>
                  </a:lnTo>
                  <a:lnTo>
                    <a:pt x="92" y="54"/>
                  </a:lnTo>
                  <a:lnTo>
                    <a:pt x="92" y="41"/>
                  </a:lnTo>
                  <a:lnTo>
                    <a:pt x="92" y="21"/>
                  </a:lnTo>
                  <a:lnTo>
                    <a:pt x="99" y="14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92" y="0"/>
                  </a:lnTo>
                  <a:lnTo>
                    <a:pt x="86" y="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66" y="54"/>
                  </a:lnTo>
                  <a:lnTo>
                    <a:pt x="59" y="54"/>
                  </a:lnTo>
                  <a:lnTo>
                    <a:pt x="46" y="68"/>
                  </a:lnTo>
                  <a:lnTo>
                    <a:pt x="26" y="68"/>
                  </a:lnTo>
                  <a:lnTo>
                    <a:pt x="6" y="74"/>
                  </a:lnTo>
                  <a:lnTo>
                    <a:pt x="0" y="95"/>
                  </a:lnTo>
                  <a:lnTo>
                    <a:pt x="6" y="108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66" y="101"/>
                  </a:lnTo>
                  <a:lnTo>
                    <a:pt x="66" y="135"/>
                  </a:lnTo>
                  <a:lnTo>
                    <a:pt x="66" y="155"/>
                  </a:lnTo>
                  <a:lnTo>
                    <a:pt x="59" y="162"/>
                  </a:lnTo>
                  <a:lnTo>
                    <a:pt x="53" y="169"/>
                  </a:lnTo>
                  <a:lnTo>
                    <a:pt x="39" y="176"/>
                  </a:lnTo>
                  <a:lnTo>
                    <a:pt x="39" y="196"/>
                  </a:lnTo>
                  <a:lnTo>
                    <a:pt x="20" y="203"/>
                  </a:lnTo>
                  <a:lnTo>
                    <a:pt x="13" y="209"/>
                  </a:lnTo>
                  <a:lnTo>
                    <a:pt x="13" y="223"/>
                  </a:lnTo>
                  <a:lnTo>
                    <a:pt x="20" y="230"/>
                  </a:lnTo>
                  <a:lnTo>
                    <a:pt x="72" y="236"/>
                  </a:lnTo>
                  <a:lnTo>
                    <a:pt x="72" y="230"/>
                  </a:lnTo>
                  <a:lnTo>
                    <a:pt x="86" y="230"/>
                  </a:lnTo>
                  <a:lnTo>
                    <a:pt x="92" y="216"/>
                  </a:lnTo>
                  <a:lnTo>
                    <a:pt x="99" y="223"/>
                  </a:lnTo>
                  <a:lnTo>
                    <a:pt x="112" y="223"/>
                  </a:lnTo>
                  <a:lnTo>
                    <a:pt x="112" y="236"/>
                  </a:lnTo>
                  <a:lnTo>
                    <a:pt x="112" y="243"/>
                  </a:lnTo>
                  <a:lnTo>
                    <a:pt x="119" y="250"/>
                  </a:lnTo>
                  <a:lnTo>
                    <a:pt x="125" y="256"/>
                  </a:lnTo>
                  <a:lnTo>
                    <a:pt x="138" y="270"/>
                  </a:lnTo>
                  <a:lnTo>
                    <a:pt x="178" y="277"/>
                  </a:lnTo>
                  <a:lnTo>
                    <a:pt x="198" y="283"/>
                  </a:lnTo>
                  <a:lnTo>
                    <a:pt x="231" y="297"/>
                  </a:lnTo>
                  <a:lnTo>
                    <a:pt x="264" y="310"/>
                  </a:lnTo>
                  <a:lnTo>
                    <a:pt x="264" y="304"/>
                  </a:lnTo>
                  <a:lnTo>
                    <a:pt x="277" y="236"/>
                  </a:lnTo>
                  <a:lnTo>
                    <a:pt x="277" y="155"/>
                  </a:lnTo>
                  <a:lnTo>
                    <a:pt x="277" y="1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5" name="Freeform 9"/>
            <p:cNvSpPr>
              <a:spLocks/>
            </p:cNvSpPr>
            <p:nvPr/>
          </p:nvSpPr>
          <p:spPr bwMode="auto">
            <a:xfrm>
              <a:off x="6985111" y="2080630"/>
              <a:ext cx="172307" cy="309738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3" y="0"/>
                </a:cxn>
                <a:cxn ang="0">
                  <a:pos x="26" y="0"/>
                </a:cxn>
                <a:cxn ang="0">
                  <a:pos x="46" y="7"/>
                </a:cxn>
                <a:cxn ang="0">
                  <a:pos x="52" y="0"/>
                </a:cxn>
                <a:cxn ang="0">
                  <a:pos x="99" y="0"/>
                </a:cxn>
                <a:cxn ang="0">
                  <a:pos x="92" y="14"/>
                </a:cxn>
                <a:cxn ang="0">
                  <a:pos x="85" y="21"/>
                </a:cxn>
                <a:cxn ang="0">
                  <a:pos x="92" y="34"/>
                </a:cxn>
                <a:cxn ang="0">
                  <a:pos x="92" y="48"/>
                </a:cxn>
                <a:cxn ang="0">
                  <a:pos x="92" y="61"/>
                </a:cxn>
                <a:cxn ang="0">
                  <a:pos x="99" y="68"/>
                </a:cxn>
                <a:cxn ang="0">
                  <a:pos x="105" y="88"/>
                </a:cxn>
                <a:cxn ang="0">
                  <a:pos x="105" y="108"/>
                </a:cxn>
                <a:cxn ang="0">
                  <a:pos x="112" y="115"/>
                </a:cxn>
                <a:cxn ang="0">
                  <a:pos x="112" y="142"/>
                </a:cxn>
                <a:cxn ang="0">
                  <a:pos x="105" y="155"/>
                </a:cxn>
                <a:cxn ang="0">
                  <a:pos x="99" y="162"/>
                </a:cxn>
                <a:cxn ang="0">
                  <a:pos x="85" y="162"/>
                </a:cxn>
                <a:cxn ang="0">
                  <a:pos x="85" y="169"/>
                </a:cxn>
                <a:cxn ang="0">
                  <a:pos x="79" y="169"/>
                </a:cxn>
                <a:cxn ang="0">
                  <a:pos x="59" y="169"/>
                </a:cxn>
                <a:cxn ang="0">
                  <a:pos x="52" y="182"/>
                </a:cxn>
                <a:cxn ang="0">
                  <a:pos x="39" y="182"/>
                </a:cxn>
                <a:cxn ang="0">
                  <a:pos x="26" y="128"/>
                </a:cxn>
                <a:cxn ang="0">
                  <a:pos x="19" y="95"/>
                </a:cxn>
                <a:cxn ang="0">
                  <a:pos x="13" y="48"/>
                </a:cxn>
                <a:cxn ang="0">
                  <a:pos x="6" y="34"/>
                </a:cxn>
                <a:cxn ang="0">
                  <a:pos x="0" y="21"/>
                </a:cxn>
              </a:cxnLst>
              <a:rect l="0" t="0" r="r" b="b"/>
              <a:pathLst>
                <a:path w="112" h="182">
                  <a:moveTo>
                    <a:pt x="0" y="21"/>
                  </a:moveTo>
                  <a:lnTo>
                    <a:pt x="13" y="0"/>
                  </a:lnTo>
                  <a:lnTo>
                    <a:pt x="26" y="0"/>
                  </a:lnTo>
                  <a:lnTo>
                    <a:pt x="46" y="7"/>
                  </a:lnTo>
                  <a:lnTo>
                    <a:pt x="52" y="0"/>
                  </a:lnTo>
                  <a:lnTo>
                    <a:pt x="99" y="0"/>
                  </a:lnTo>
                  <a:lnTo>
                    <a:pt x="92" y="14"/>
                  </a:lnTo>
                  <a:lnTo>
                    <a:pt x="85" y="21"/>
                  </a:lnTo>
                  <a:lnTo>
                    <a:pt x="92" y="34"/>
                  </a:lnTo>
                  <a:lnTo>
                    <a:pt x="92" y="48"/>
                  </a:lnTo>
                  <a:lnTo>
                    <a:pt x="92" y="61"/>
                  </a:lnTo>
                  <a:lnTo>
                    <a:pt x="99" y="68"/>
                  </a:lnTo>
                  <a:lnTo>
                    <a:pt x="105" y="88"/>
                  </a:lnTo>
                  <a:lnTo>
                    <a:pt x="105" y="108"/>
                  </a:lnTo>
                  <a:lnTo>
                    <a:pt x="112" y="115"/>
                  </a:lnTo>
                  <a:lnTo>
                    <a:pt x="112" y="142"/>
                  </a:lnTo>
                  <a:lnTo>
                    <a:pt x="105" y="155"/>
                  </a:lnTo>
                  <a:lnTo>
                    <a:pt x="99" y="162"/>
                  </a:lnTo>
                  <a:lnTo>
                    <a:pt x="85" y="162"/>
                  </a:lnTo>
                  <a:lnTo>
                    <a:pt x="85" y="169"/>
                  </a:lnTo>
                  <a:lnTo>
                    <a:pt x="79" y="169"/>
                  </a:lnTo>
                  <a:lnTo>
                    <a:pt x="59" y="169"/>
                  </a:lnTo>
                  <a:lnTo>
                    <a:pt x="52" y="182"/>
                  </a:lnTo>
                  <a:lnTo>
                    <a:pt x="39" y="182"/>
                  </a:lnTo>
                  <a:lnTo>
                    <a:pt x="26" y="128"/>
                  </a:lnTo>
                  <a:lnTo>
                    <a:pt x="19" y="95"/>
                  </a:lnTo>
                  <a:lnTo>
                    <a:pt x="13" y="48"/>
                  </a:lnTo>
                  <a:lnTo>
                    <a:pt x="6" y="3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6" name="Freeform 10"/>
            <p:cNvSpPr>
              <a:spLocks/>
            </p:cNvSpPr>
            <p:nvPr/>
          </p:nvSpPr>
          <p:spPr bwMode="auto">
            <a:xfrm>
              <a:off x="6810394" y="1591783"/>
              <a:ext cx="715736" cy="525208"/>
            </a:xfrm>
            <a:custGeom>
              <a:avLst/>
              <a:gdLst/>
              <a:ahLst/>
              <a:cxnLst>
                <a:cxn ang="0">
                  <a:pos x="192" y="14"/>
                </a:cxn>
                <a:cxn ang="0">
                  <a:pos x="165" y="48"/>
                </a:cxn>
                <a:cxn ang="0">
                  <a:pos x="139" y="61"/>
                </a:cxn>
                <a:cxn ang="0">
                  <a:pos x="99" y="75"/>
                </a:cxn>
                <a:cxn ang="0">
                  <a:pos x="53" y="61"/>
                </a:cxn>
                <a:cxn ang="0">
                  <a:pos x="20" y="68"/>
                </a:cxn>
                <a:cxn ang="0">
                  <a:pos x="0" y="75"/>
                </a:cxn>
                <a:cxn ang="0">
                  <a:pos x="20" y="108"/>
                </a:cxn>
                <a:cxn ang="0">
                  <a:pos x="33" y="122"/>
                </a:cxn>
                <a:cxn ang="0">
                  <a:pos x="47" y="149"/>
                </a:cxn>
                <a:cxn ang="0">
                  <a:pos x="47" y="169"/>
                </a:cxn>
                <a:cxn ang="0">
                  <a:pos x="33" y="182"/>
                </a:cxn>
                <a:cxn ang="0">
                  <a:pos x="40" y="230"/>
                </a:cxn>
                <a:cxn ang="0">
                  <a:pos x="33" y="270"/>
                </a:cxn>
                <a:cxn ang="0">
                  <a:pos x="80" y="277"/>
                </a:cxn>
                <a:cxn ang="0">
                  <a:pos x="86" y="284"/>
                </a:cxn>
                <a:cxn ang="0">
                  <a:pos x="126" y="290"/>
                </a:cxn>
                <a:cxn ang="0">
                  <a:pos x="159" y="297"/>
                </a:cxn>
                <a:cxn ang="0">
                  <a:pos x="212" y="290"/>
                </a:cxn>
                <a:cxn ang="0">
                  <a:pos x="238" y="263"/>
                </a:cxn>
                <a:cxn ang="0">
                  <a:pos x="278" y="263"/>
                </a:cxn>
                <a:cxn ang="0">
                  <a:pos x="324" y="270"/>
                </a:cxn>
                <a:cxn ang="0">
                  <a:pos x="350" y="277"/>
                </a:cxn>
                <a:cxn ang="0">
                  <a:pos x="363" y="243"/>
                </a:cxn>
                <a:cxn ang="0">
                  <a:pos x="377" y="223"/>
                </a:cxn>
                <a:cxn ang="0">
                  <a:pos x="410" y="243"/>
                </a:cxn>
                <a:cxn ang="0">
                  <a:pos x="429" y="230"/>
                </a:cxn>
                <a:cxn ang="0">
                  <a:pos x="462" y="223"/>
                </a:cxn>
                <a:cxn ang="0">
                  <a:pos x="449" y="182"/>
                </a:cxn>
                <a:cxn ang="0">
                  <a:pos x="436" y="169"/>
                </a:cxn>
                <a:cxn ang="0">
                  <a:pos x="436" y="149"/>
                </a:cxn>
                <a:cxn ang="0">
                  <a:pos x="416" y="142"/>
                </a:cxn>
                <a:cxn ang="0">
                  <a:pos x="396" y="156"/>
                </a:cxn>
                <a:cxn ang="0">
                  <a:pos x="344" y="156"/>
                </a:cxn>
                <a:cxn ang="0">
                  <a:pos x="337" y="135"/>
                </a:cxn>
                <a:cxn ang="0">
                  <a:pos x="363" y="122"/>
                </a:cxn>
                <a:cxn ang="0">
                  <a:pos x="377" y="95"/>
                </a:cxn>
                <a:cxn ang="0">
                  <a:pos x="390" y="81"/>
                </a:cxn>
                <a:cxn ang="0">
                  <a:pos x="390" y="27"/>
                </a:cxn>
                <a:cxn ang="0">
                  <a:pos x="350" y="34"/>
                </a:cxn>
                <a:cxn ang="0">
                  <a:pos x="317" y="41"/>
                </a:cxn>
                <a:cxn ang="0">
                  <a:pos x="291" y="27"/>
                </a:cxn>
                <a:cxn ang="0">
                  <a:pos x="271" y="27"/>
                </a:cxn>
                <a:cxn ang="0">
                  <a:pos x="212" y="0"/>
                </a:cxn>
              </a:cxnLst>
              <a:rect l="0" t="0" r="r" b="b"/>
              <a:pathLst>
                <a:path w="462" h="311">
                  <a:moveTo>
                    <a:pt x="212" y="0"/>
                  </a:moveTo>
                  <a:lnTo>
                    <a:pt x="192" y="14"/>
                  </a:lnTo>
                  <a:lnTo>
                    <a:pt x="179" y="27"/>
                  </a:lnTo>
                  <a:lnTo>
                    <a:pt x="165" y="48"/>
                  </a:lnTo>
                  <a:lnTo>
                    <a:pt x="152" y="54"/>
                  </a:lnTo>
                  <a:lnTo>
                    <a:pt x="139" y="61"/>
                  </a:lnTo>
                  <a:lnTo>
                    <a:pt x="119" y="68"/>
                  </a:lnTo>
                  <a:lnTo>
                    <a:pt x="99" y="75"/>
                  </a:lnTo>
                  <a:lnTo>
                    <a:pt x="73" y="68"/>
                  </a:lnTo>
                  <a:lnTo>
                    <a:pt x="53" y="61"/>
                  </a:lnTo>
                  <a:lnTo>
                    <a:pt x="40" y="68"/>
                  </a:lnTo>
                  <a:lnTo>
                    <a:pt x="20" y="68"/>
                  </a:lnTo>
                  <a:lnTo>
                    <a:pt x="14" y="68"/>
                  </a:lnTo>
                  <a:lnTo>
                    <a:pt x="0" y="75"/>
                  </a:lnTo>
                  <a:lnTo>
                    <a:pt x="20" y="95"/>
                  </a:lnTo>
                  <a:lnTo>
                    <a:pt x="20" y="108"/>
                  </a:lnTo>
                  <a:lnTo>
                    <a:pt x="27" y="115"/>
                  </a:lnTo>
                  <a:lnTo>
                    <a:pt x="33" y="122"/>
                  </a:lnTo>
                  <a:lnTo>
                    <a:pt x="40" y="135"/>
                  </a:lnTo>
                  <a:lnTo>
                    <a:pt x="47" y="149"/>
                  </a:lnTo>
                  <a:lnTo>
                    <a:pt x="53" y="162"/>
                  </a:lnTo>
                  <a:lnTo>
                    <a:pt x="47" y="169"/>
                  </a:lnTo>
                  <a:lnTo>
                    <a:pt x="40" y="176"/>
                  </a:lnTo>
                  <a:lnTo>
                    <a:pt x="33" y="182"/>
                  </a:lnTo>
                  <a:lnTo>
                    <a:pt x="33" y="209"/>
                  </a:lnTo>
                  <a:lnTo>
                    <a:pt x="40" y="230"/>
                  </a:lnTo>
                  <a:lnTo>
                    <a:pt x="33" y="250"/>
                  </a:lnTo>
                  <a:lnTo>
                    <a:pt x="33" y="270"/>
                  </a:lnTo>
                  <a:lnTo>
                    <a:pt x="53" y="277"/>
                  </a:lnTo>
                  <a:lnTo>
                    <a:pt x="80" y="277"/>
                  </a:lnTo>
                  <a:lnTo>
                    <a:pt x="86" y="277"/>
                  </a:lnTo>
                  <a:lnTo>
                    <a:pt x="86" y="284"/>
                  </a:lnTo>
                  <a:lnTo>
                    <a:pt x="113" y="311"/>
                  </a:lnTo>
                  <a:lnTo>
                    <a:pt x="126" y="290"/>
                  </a:lnTo>
                  <a:lnTo>
                    <a:pt x="139" y="290"/>
                  </a:lnTo>
                  <a:lnTo>
                    <a:pt x="159" y="297"/>
                  </a:lnTo>
                  <a:lnTo>
                    <a:pt x="165" y="290"/>
                  </a:lnTo>
                  <a:lnTo>
                    <a:pt x="212" y="290"/>
                  </a:lnTo>
                  <a:lnTo>
                    <a:pt x="218" y="263"/>
                  </a:lnTo>
                  <a:lnTo>
                    <a:pt x="238" y="263"/>
                  </a:lnTo>
                  <a:lnTo>
                    <a:pt x="258" y="263"/>
                  </a:lnTo>
                  <a:lnTo>
                    <a:pt x="278" y="263"/>
                  </a:lnTo>
                  <a:lnTo>
                    <a:pt x="297" y="270"/>
                  </a:lnTo>
                  <a:lnTo>
                    <a:pt x="324" y="270"/>
                  </a:lnTo>
                  <a:lnTo>
                    <a:pt x="344" y="270"/>
                  </a:lnTo>
                  <a:lnTo>
                    <a:pt x="350" y="277"/>
                  </a:lnTo>
                  <a:lnTo>
                    <a:pt x="357" y="270"/>
                  </a:lnTo>
                  <a:lnTo>
                    <a:pt x="363" y="243"/>
                  </a:lnTo>
                  <a:lnTo>
                    <a:pt x="370" y="230"/>
                  </a:lnTo>
                  <a:lnTo>
                    <a:pt x="377" y="223"/>
                  </a:lnTo>
                  <a:lnTo>
                    <a:pt x="396" y="230"/>
                  </a:lnTo>
                  <a:lnTo>
                    <a:pt x="410" y="243"/>
                  </a:lnTo>
                  <a:lnTo>
                    <a:pt x="423" y="250"/>
                  </a:lnTo>
                  <a:lnTo>
                    <a:pt x="429" y="230"/>
                  </a:lnTo>
                  <a:lnTo>
                    <a:pt x="443" y="230"/>
                  </a:lnTo>
                  <a:lnTo>
                    <a:pt x="462" y="223"/>
                  </a:lnTo>
                  <a:lnTo>
                    <a:pt x="462" y="196"/>
                  </a:lnTo>
                  <a:lnTo>
                    <a:pt x="449" y="182"/>
                  </a:lnTo>
                  <a:lnTo>
                    <a:pt x="443" y="176"/>
                  </a:lnTo>
                  <a:lnTo>
                    <a:pt x="436" y="169"/>
                  </a:lnTo>
                  <a:lnTo>
                    <a:pt x="436" y="162"/>
                  </a:lnTo>
                  <a:lnTo>
                    <a:pt x="436" y="149"/>
                  </a:lnTo>
                  <a:lnTo>
                    <a:pt x="423" y="149"/>
                  </a:lnTo>
                  <a:lnTo>
                    <a:pt x="416" y="142"/>
                  </a:lnTo>
                  <a:lnTo>
                    <a:pt x="410" y="156"/>
                  </a:lnTo>
                  <a:lnTo>
                    <a:pt x="396" y="156"/>
                  </a:lnTo>
                  <a:lnTo>
                    <a:pt x="396" y="162"/>
                  </a:lnTo>
                  <a:lnTo>
                    <a:pt x="344" y="156"/>
                  </a:lnTo>
                  <a:lnTo>
                    <a:pt x="337" y="149"/>
                  </a:lnTo>
                  <a:lnTo>
                    <a:pt x="337" y="135"/>
                  </a:lnTo>
                  <a:lnTo>
                    <a:pt x="344" y="129"/>
                  </a:lnTo>
                  <a:lnTo>
                    <a:pt x="363" y="122"/>
                  </a:lnTo>
                  <a:lnTo>
                    <a:pt x="363" y="102"/>
                  </a:lnTo>
                  <a:lnTo>
                    <a:pt x="377" y="95"/>
                  </a:lnTo>
                  <a:lnTo>
                    <a:pt x="383" y="88"/>
                  </a:lnTo>
                  <a:lnTo>
                    <a:pt x="390" y="81"/>
                  </a:lnTo>
                  <a:lnTo>
                    <a:pt x="390" y="61"/>
                  </a:lnTo>
                  <a:lnTo>
                    <a:pt x="390" y="27"/>
                  </a:lnTo>
                  <a:lnTo>
                    <a:pt x="370" y="27"/>
                  </a:lnTo>
                  <a:lnTo>
                    <a:pt x="350" y="34"/>
                  </a:lnTo>
                  <a:lnTo>
                    <a:pt x="330" y="34"/>
                  </a:lnTo>
                  <a:lnTo>
                    <a:pt x="317" y="41"/>
                  </a:lnTo>
                  <a:lnTo>
                    <a:pt x="304" y="41"/>
                  </a:lnTo>
                  <a:lnTo>
                    <a:pt x="291" y="27"/>
                  </a:lnTo>
                  <a:lnTo>
                    <a:pt x="284" y="21"/>
                  </a:lnTo>
                  <a:lnTo>
                    <a:pt x="271" y="27"/>
                  </a:lnTo>
                  <a:lnTo>
                    <a:pt x="238" y="1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7" name="Freeform 11"/>
            <p:cNvSpPr>
              <a:spLocks/>
            </p:cNvSpPr>
            <p:nvPr/>
          </p:nvSpPr>
          <p:spPr bwMode="auto">
            <a:xfrm>
              <a:off x="7138139" y="1092162"/>
              <a:ext cx="448239" cy="568302"/>
            </a:xfrm>
            <a:custGeom>
              <a:avLst/>
              <a:gdLst/>
              <a:ahLst/>
              <a:cxnLst>
                <a:cxn ang="0">
                  <a:pos x="105" y="229"/>
                </a:cxn>
                <a:cxn ang="0">
                  <a:pos x="145" y="189"/>
                </a:cxn>
                <a:cxn ang="0">
                  <a:pos x="145" y="155"/>
                </a:cxn>
                <a:cxn ang="0">
                  <a:pos x="138" y="128"/>
                </a:cxn>
                <a:cxn ang="0">
                  <a:pos x="158" y="87"/>
                </a:cxn>
                <a:cxn ang="0">
                  <a:pos x="145" y="61"/>
                </a:cxn>
                <a:cxn ang="0">
                  <a:pos x="112" y="40"/>
                </a:cxn>
                <a:cxn ang="0">
                  <a:pos x="125" y="20"/>
                </a:cxn>
                <a:cxn ang="0">
                  <a:pos x="158" y="34"/>
                </a:cxn>
                <a:cxn ang="0">
                  <a:pos x="204" y="40"/>
                </a:cxn>
                <a:cxn ang="0">
                  <a:pos x="237" y="81"/>
                </a:cxn>
                <a:cxn ang="0">
                  <a:pos x="264" y="128"/>
                </a:cxn>
                <a:cxn ang="0">
                  <a:pos x="257" y="162"/>
                </a:cxn>
                <a:cxn ang="0">
                  <a:pos x="257" y="195"/>
                </a:cxn>
                <a:cxn ang="0">
                  <a:pos x="290" y="222"/>
                </a:cxn>
                <a:cxn ang="0">
                  <a:pos x="244" y="249"/>
                </a:cxn>
                <a:cxn ang="0">
                  <a:pos x="217" y="249"/>
                </a:cxn>
                <a:cxn ang="0">
                  <a:pos x="204" y="276"/>
                </a:cxn>
                <a:cxn ang="0">
                  <a:pos x="204" y="243"/>
                </a:cxn>
                <a:cxn ang="0">
                  <a:pos x="211" y="229"/>
                </a:cxn>
                <a:cxn ang="0">
                  <a:pos x="204" y="222"/>
                </a:cxn>
                <a:cxn ang="0">
                  <a:pos x="184" y="229"/>
                </a:cxn>
                <a:cxn ang="0">
                  <a:pos x="171" y="222"/>
                </a:cxn>
                <a:cxn ang="0">
                  <a:pos x="171" y="276"/>
                </a:cxn>
                <a:cxn ang="0">
                  <a:pos x="138" y="290"/>
                </a:cxn>
                <a:cxn ang="0">
                  <a:pos x="112" y="317"/>
                </a:cxn>
                <a:cxn ang="0">
                  <a:pos x="105" y="337"/>
                </a:cxn>
                <a:cxn ang="0">
                  <a:pos x="79" y="323"/>
                </a:cxn>
                <a:cxn ang="0">
                  <a:pos x="59" y="323"/>
                </a:cxn>
                <a:cxn ang="0">
                  <a:pos x="0" y="296"/>
                </a:cxn>
                <a:cxn ang="0">
                  <a:pos x="39" y="270"/>
                </a:cxn>
                <a:cxn ang="0">
                  <a:pos x="52" y="243"/>
                </a:cxn>
                <a:cxn ang="0">
                  <a:pos x="92" y="229"/>
                </a:cxn>
              </a:cxnLst>
              <a:rect l="0" t="0" r="r" b="b"/>
              <a:pathLst>
                <a:path w="290" h="337">
                  <a:moveTo>
                    <a:pt x="92" y="229"/>
                  </a:moveTo>
                  <a:lnTo>
                    <a:pt x="105" y="229"/>
                  </a:lnTo>
                  <a:lnTo>
                    <a:pt x="132" y="202"/>
                  </a:lnTo>
                  <a:lnTo>
                    <a:pt x="145" y="189"/>
                  </a:lnTo>
                  <a:lnTo>
                    <a:pt x="145" y="175"/>
                  </a:lnTo>
                  <a:lnTo>
                    <a:pt x="145" y="155"/>
                  </a:lnTo>
                  <a:lnTo>
                    <a:pt x="132" y="155"/>
                  </a:lnTo>
                  <a:lnTo>
                    <a:pt x="138" y="128"/>
                  </a:lnTo>
                  <a:lnTo>
                    <a:pt x="145" y="94"/>
                  </a:lnTo>
                  <a:lnTo>
                    <a:pt x="158" y="87"/>
                  </a:lnTo>
                  <a:lnTo>
                    <a:pt x="158" y="81"/>
                  </a:lnTo>
                  <a:lnTo>
                    <a:pt x="145" y="61"/>
                  </a:lnTo>
                  <a:lnTo>
                    <a:pt x="132" y="40"/>
                  </a:lnTo>
                  <a:lnTo>
                    <a:pt x="112" y="40"/>
                  </a:lnTo>
                  <a:lnTo>
                    <a:pt x="99" y="0"/>
                  </a:lnTo>
                  <a:lnTo>
                    <a:pt x="125" y="20"/>
                  </a:lnTo>
                  <a:lnTo>
                    <a:pt x="145" y="27"/>
                  </a:lnTo>
                  <a:lnTo>
                    <a:pt x="158" y="34"/>
                  </a:lnTo>
                  <a:lnTo>
                    <a:pt x="184" y="34"/>
                  </a:lnTo>
                  <a:lnTo>
                    <a:pt x="204" y="40"/>
                  </a:lnTo>
                  <a:lnTo>
                    <a:pt x="217" y="61"/>
                  </a:lnTo>
                  <a:lnTo>
                    <a:pt x="237" y="81"/>
                  </a:lnTo>
                  <a:lnTo>
                    <a:pt x="250" y="108"/>
                  </a:lnTo>
                  <a:lnTo>
                    <a:pt x="264" y="128"/>
                  </a:lnTo>
                  <a:lnTo>
                    <a:pt x="264" y="148"/>
                  </a:lnTo>
                  <a:lnTo>
                    <a:pt x="257" y="162"/>
                  </a:lnTo>
                  <a:lnTo>
                    <a:pt x="257" y="182"/>
                  </a:lnTo>
                  <a:lnTo>
                    <a:pt x="257" y="195"/>
                  </a:lnTo>
                  <a:lnTo>
                    <a:pt x="283" y="216"/>
                  </a:lnTo>
                  <a:lnTo>
                    <a:pt x="290" y="222"/>
                  </a:lnTo>
                  <a:lnTo>
                    <a:pt x="244" y="229"/>
                  </a:lnTo>
                  <a:lnTo>
                    <a:pt x="244" y="249"/>
                  </a:lnTo>
                  <a:lnTo>
                    <a:pt x="224" y="249"/>
                  </a:lnTo>
                  <a:lnTo>
                    <a:pt x="217" y="249"/>
                  </a:lnTo>
                  <a:lnTo>
                    <a:pt x="217" y="256"/>
                  </a:lnTo>
                  <a:lnTo>
                    <a:pt x="204" y="276"/>
                  </a:lnTo>
                  <a:lnTo>
                    <a:pt x="204" y="263"/>
                  </a:lnTo>
                  <a:lnTo>
                    <a:pt x="204" y="243"/>
                  </a:lnTo>
                  <a:lnTo>
                    <a:pt x="211" y="236"/>
                  </a:lnTo>
                  <a:lnTo>
                    <a:pt x="211" y="229"/>
                  </a:lnTo>
                  <a:lnTo>
                    <a:pt x="211" y="222"/>
                  </a:lnTo>
                  <a:lnTo>
                    <a:pt x="204" y="222"/>
                  </a:lnTo>
                  <a:lnTo>
                    <a:pt x="198" y="229"/>
                  </a:lnTo>
                  <a:lnTo>
                    <a:pt x="184" y="229"/>
                  </a:lnTo>
                  <a:lnTo>
                    <a:pt x="178" y="222"/>
                  </a:lnTo>
                  <a:lnTo>
                    <a:pt x="171" y="222"/>
                  </a:lnTo>
                  <a:lnTo>
                    <a:pt x="178" y="276"/>
                  </a:lnTo>
                  <a:lnTo>
                    <a:pt x="171" y="276"/>
                  </a:lnTo>
                  <a:lnTo>
                    <a:pt x="158" y="290"/>
                  </a:lnTo>
                  <a:lnTo>
                    <a:pt x="138" y="290"/>
                  </a:lnTo>
                  <a:lnTo>
                    <a:pt x="118" y="296"/>
                  </a:lnTo>
                  <a:lnTo>
                    <a:pt x="112" y="317"/>
                  </a:lnTo>
                  <a:lnTo>
                    <a:pt x="118" y="330"/>
                  </a:lnTo>
                  <a:lnTo>
                    <a:pt x="105" y="337"/>
                  </a:lnTo>
                  <a:lnTo>
                    <a:pt x="92" y="337"/>
                  </a:lnTo>
                  <a:lnTo>
                    <a:pt x="79" y="323"/>
                  </a:lnTo>
                  <a:lnTo>
                    <a:pt x="72" y="317"/>
                  </a:lnTo>
                  <a:lnTo>
                    <a:pt x="59" y="323"/>
                  </a:lnTo>
                  <a:lnTo>
                    <a:pt x="26" y="310"/>
                  </a:lnTo>
                  <a:lnTo>
                    <a:pt x="0" y="296"/>
                  </a:lnTo>
                  <a:lnTo>
                    <a:pt x="13" y="283"/>
                  </a:lnTo>
                  <a:lnTo>
                    <a:pt x="39" y="270"/>
                  </a:lnTo>
                  <a:lnTo>
                    <a:pt x="46" y="263"/>
                  </a:lnTo>
                  <a:lnTo>
                    <a:pt x="52" y="243"/>
                  </a:lnTo>
                  <a:lnTo>
                    <a:pt x="66" y="229"/>
                  </a:lnTo>
                  <a:lnTo>
                    <a:pt x="92" y="2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8" name="Freeform 12"/>
            <p:cNvSpPr>
              <a:spLocks/>
            </p:cNvSpPr>
            <p:nvPr/>
          </p:nvSpPr>
          <p:spPr bwMode="auto">
            <a:xfrm>
              <a:off x="7116450" y="1968855"/>
              <a:ext cx="430165" cy="398619"/>
            </a:xfrm>
            <a:custGeom>
              <a:avLst/>
              <a:gdLst/>
              <a:ahLst/>
              <a:cxnLst>
                <a:cxn ang="0">
                  <a:pos x="264" y="236"/>
                </a:cxn>
                <a:cxn ang="0">
                  <a:pos x="264" y="209"/>
                </a:cxn>
                <a:cxn ang="0">
                  <a:pos x="278" y="182"/>
                </a:cxn>
                <a:cxn ang="0">
                  <a:pos x="264" y="175"/>
                </a:cxn>
                <a:cxn ang="0">
                  <a:pos x="264" y="162"/>
                </a:cxn>
                <a:cxn ang="0">
                  <a:pos x="264" y="135"/>
                </a:cxn>
                <a:cxn ang="0">
                  <a:pos x="258" y="135"/>
                </a:cxn>
                <a:cxn ang="0">
                  <a:pos x="251" y="135"/>
                </a:cxn>
                <a:cxn ang="0">
                  <a:pos x="231" y="115"/>
                </a:cxn>
                <a:cxn ang="0">
                  <a:pos x="205" y="94"/>
                </a:cxn>
                <a:cxn ang="0">
                  <a:pos x="192" y="88"/>
                </a:cxn>
                <a:cxn ang="0">
                  <a:pos x="185" y="81"/>
                </a:cxn>
                <a:cxn ang="0">
                  <a:pos x="192" y="67"/>
                </a:cxn>
                <a:cxn ang="0">
                  <a:pos x="198" y="40"/>
                </a:cxn>
                <a:cxn ang="0">
                  <a:pos x="212" y="20"/>
                </a:cxn>
                <a:cxn ang="0">
                  <a:pos x="198" y="7"/>
                </a:cxn>
                <a:cxn ang="0">
                  <a:pos x="179" y="0"/>
                </a:cxn>
                <a:cxn ang="0">
                  <a:pos x="172" y="7"/>
                </a:cxn>
                <a:cxn ang="0">
                  <a:pos x="165" y="20"/>
                </a:cxn>
                <a:cxn ang="0">
                  <a:pos x="159" y="47"/>
                </a:cxn>
                <a:cxn ang="0">
                  <a:pos x="152" y="54"/>
                </a:cxn>
                <a:cxn ang="0">
                  <a:pos x="146" y="47"/>
                </a:cxn>
                <a:cxn ang="0">
                  <a:pos x="126" y="47"/>
                </a:cxn>
                <a:cxn ang="0">
                  <a:pos x="99" y="47"/>
                </a:cxn>
                <a:cxn ang="0">
                  <a:pos x="80" y="40"/>
                </a:cxn>
                <a:cxn ang="0">
                  <a:pos x="60" y="40"/>
                </a:cxn>
                <a:cxn ang="0">
                  <a:pos x="40" y="40"/>
                </a:cxn>
                <a:cxn ang="0">
                  <a:pos x="20" y="40"/>
                </a:cxn>
                <a:cxn ang="0">
                  <a:pos x="14" y="67"/>
                </a:cxn>
                <a:cxn ang="0">
                  <a:pos x="7" y="81"/>
                </a:cxn>
                <a:cxn ang="0">
                  <a:pos x="0" y="88"/>
                </a:cxn>
                <a:cxn ang="0">
                  <a:pos x="7" y="101"/>
                </a:cxn>
                <a:cxn ang="0">
                  <a:pos x="7" y="115"/>
                </a:cxn>
                <a:cxn ang="0">
                  <a:pos x="7" y="128"/>
                </a:cxn>
                <a:cxn ang="0">
                  <a:pos x="14" y="135"/>
                </a:cxn>
                <a:cxn ang="0">
                  <a:pos x="20" y="155"/>
                </a:cxn>
                <a:cxn ang="0">
                  <a:pos x="93" y="182"/>
                </a:cxn>
                <a:cxn ang="0">
                  <a:pos x="106" y="216"/>
                </a:cxn>
                <a:cxn ang="0">
                  <a:pos x="126" y="222"/>
                </a:cxn>
                <a:cxn ang="0">
                  <a:pos x="146" y="222"/>
                </a:cxn>
                <a:cxn ang="0">
                  <a:pos x="159" y="216"/>
                </a:cxn>
                <a:cxn ang="0">
                  <a:pos x="165" y="209"/>
                </a:cxn>
                <a:cxn ang="0">
                  <a:pos x="172" y="216"/>
                </a:cxn>
                <a:cxn ang="0">
                  <a:pos x="179" y="216"/>
                </a:cxn>
                <a:cxn ang="0">
                  <a:pos x="198" y="222"/>
                </a:cxn>
                <a:cxn ang="0">
                  <a:pos x="231" y="229"/>
                </a:cxn>
                <a:cxn ang="0">
                  <a:pos x="264" y="236"/>
                </a:cxn>
              </a:cxnLst>
              <a:rect l="0" t="0" r="r" b="b"/>
              <a:pathLst>
                <a:path w="278" h="236">
                  <a:moveTo>
                    <a:pt x="264" y="236"/>
                  </a:moveTo>
                  <a:lnTo>
                    <a:pt x="264" y="209"/>
                  </a:lnTo>
                  <a:lnTo>
                    <a:pt x="278" y="182"/>
                  </a:lnTo>
                  <a:lnTo>
                    <a:pt x="264" y="175"/>
                  </a:lnTo>
                  <a:lnTo>
                    <a:pt x="264" y="162"/>
                  </a:lnTo>
                  <a:lnTo>
                    <a:pt x="264" y="135"/>
                  </a:lnTo>
                  <a:lnTo>
                    <a:pt x="258" y="135"/>
                  </a:lnTo>
                  <a:lnTo>
                    <a:pt x="251" y="135"/>
                  </a:lnTo>
                  <a:lnTo>
                    <a:pt x="231" y="115"/>
                  </a:lnTo>
                  <a:lnTo>
                    <a:pt x="205" y="94"/>
                  </a:lnTo>
                  <a:lnTo>
                    <a:pt x="192" y="88"/>
                  </a:lnTo>
                  <a:lnTo>
                    <a:pt x="185" y="81"/>
                  </a:lnTo>
                  <a:lnTo>
                    <a:pt x="192" y="67"/>
                  </a:lnTo>
                  <a:lnTo>
                    <a:pt x="198" y="40"/>
                  </a:lnTo>
                  <a:lnTo>
                    <a:pt x="212" y="20"/>
                  </a:lnTo>
                  <a:lnTo>
                    <a:pt x="198" y="7"/>
                  </a:lnTo>
                  <a:lnTo>
                    <a:pt x="179" y="0"/>
                  </a:lnTo>
                  <a:lnTo>
                    <a:pt x="172" y="7"/>
                  </a:lnTo>
                  <a:lnTo>
                    <a:pt x="165" y="20"/>
                  </a:lnTo>
                  <a:lnTo>
                    <a:pt x="159" y="47"/>
                  </a:lnTo>
                  <a:lnTo>
                    <a:pt x="152" y="54"/>
                  </a:lnTo>
                  <a:lnTo>
                    <a:pt x="146" y="47"/>
                  </a:lnTo>
                  <a:lnTo>
                    <a:pt x="126" y="47"/>
                  </a:lnTo>
                  <a:lnTo>
                    <a:pt x="99" y="47"/>
                  </a:lnTo>
                  <a:lnTo>
                    <a:pt x="80" y="40"/>
                  </a:lnTo>
                  <a:lnTo>
                    <a:pt x="60" y="40"/>
                  </a:lnTo>
                  <a:lnTo>
                    <a:pt x="40" y="40"/>
                  </a:lnTo>
                  <a:lnTo>
                    <a:pt x="20" y="40"/>
                  </a:lnTo>
                  <a:lnTo>
                    <a:pt x="14" y="67"/>
                  </a:lnTo>
                  <a:lnTo>
                    <a:pt x="7" y="81"/>
                  </a:lnTo>
                  <a:lnTo>
                    <a:pt x="0" y="88"/>
                  </a:lnTo>
                  <a:lnTo>
                    <a:pt x="7" y="101"/>
                  </a:lnTo>
                  <a:lnTo>
                    <a:pt x="7" y="115"/>
                  </a:lnTo>
                  <a:lnTo>
                    <a:pt x="7" y="128"/>
                  </a:lnTo>
                  <a:lnTo>
                    <a:pt x="14" y="135"/>
                  </a:lnTo>
                  <a:lnTo>
                    <a:pt x="20" y="155"/>
                  </a:lnTo>
                  <a:lnTo>
                    <a:pt x="93" y="182"/>
                  </a:lnTo>
                  <a:lnTo>
                    <a:pt x="106" y="216"/>
                  </a:lnTo>
                  <a:lnTo>
                    <a:pt x="126" y="222"/>
                  </a:lnTo>
                  <a:lnTo>
                    <a:pt x="146" y="222"/>
                  </a:lnTo>
                  <a:lnTo>
                    <a:pt x="159" y="216"/>
                  </a:lnTo>
                  <a:lnTo>
                    <a:pt x="165" y="209"/>
                  </a:lnTo>
                  <a:lnTo>
                    <a:pt x="172" y="216"/>
                  </a:lnTo>
                  <a:lnTo>
                    <a:pt x="179" y="216"/>
                  </a:lnTo>
                  <a:lnTo>
                    <a:pt x="198" y="222"/>
                  </a:lnTo>
                  <a:lnTo>
                    <a:pt x="231" y="229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9" name="Freeform 13"/>
            <p:cNvSpPr>
              <a:spLocks/>
            </p:cNvSpPr>
            <p:nvPr/>
          </p:nvSpPr>
          <p:spPr bwMode="auto">
            <a:xfrm>
              <a:off x="6444091" y="1945961"/>
              <a:ext cx="600062" cy="966921"/>
            </a:xfrm>
            <a:custGeom>
              <a:avLst/>
              <a:gdLst/>
              <a:ahLst/>
              <a:cxnLst>
                <a:cxn ang="0">
                  <a:pos x="257" y="520"/>
                </a:cxn>
                <a:cxn ang="0">
                  <a:pos x="251" y="547"/>
                </a:cxn>
                <a:cxn ang="0">
                  <a:pos x="211" y="553"/>
                </a:cxn>
                <a:cxn ang="0">
                  <a:pos x="198" y="533"/>
                </a:cxn>
                <a:cxn ang="0">
                  <a:pos x="171" y="533"/>
                </a:cxn>
                <a:cxn ang="0">
                  <a:pos x="145" y="547"/>
                </a:cxn>
                <a:cxn ang="0">
                  <a:pos x="138" y="560"/>
                </a:cxn>
                <a:cxn ang="0">
                  <a:pos x="119" y="567"/>
                </a:cxn>
                <a:cxn ang="0">
                  <a:pos x="92" y="567"/>
                </a:cxn>
                <a:cxn ang="0">
                  <a:pos x="59" y="533"/>
                </a:cxn>
                <a:cxn ang="0">
                  <a:pos x="59" y="452"/>
                </a:cxn>
                <a:cxn ang="0">
                  <a:pos x="33" y="432"/>
                </a:cxn>
                <a:cxn ang="0">
                  <a:pos x="0" y="385"/>
                </a:cxn>
                <a:cxn ang="0">
                  <a:pos x="0" y="338"/>
                </a:cxn>
                <a:cxn ang="0">
                  <a:pos x="0" y="297"/>
                </a:cxn>
                <a:cxn ang="0">
                  <a:pos x="26" y="297"/>
                </a:cxn>
                <a:cxn ang="0">
                  <a:pos x="46" y="304"/>
                </a:cxn>
                <a:cxn ang="0">
                  <a:pos x="72" y="304"/>
                </a:cxn>
                <a:cxn ang="0">
                  <a:pos x="66" y="290"/>
                </a:cxn>
                <a:cxn ang="0">
                  <a:pos x="59" y="270"/>
                </a:cxn>
                <a:cxn ang="0">
                  <a:pos x="33" y="216"/>
                </a:cxn>
                <a:cxn ang="0">
                  <a:pos x="39" y="196"/>
                </a:cxn>
                <a:cxn ang="0">
                  <a:pos x="86" y="142"/>
                </a:cxn>
                <a:cxn ang="0">
                  <a:pos x="119" y="142"/>
                </a:cxn>
                <a:cxn ang="0">
                  <a:pos x="145" y="129"/>
                </a:cxn>
                <a:cxn ang="0">
                  <a:pos x="138" y="95"/>
                </a:cxn>
                <a:cxn ang="0">
                  <a:pos x="132" y="75"/>
                </a:cxn>
                <a:cxn ang="0">
                  <a:pos x="171" y="54"/>
                </a:cxn>
                <a:cxn ang="0">
                  <a:pos x="198" y="48"/>
                </a:cxn>
                <a:cxn ang="0">
                  <a:pos x="218" y="41"/>
                </a:cxn>
                <a:cxn ang="0">
                  <a:pos x="237" y="41"/>
                </a:cxn>
                <a:cxn ang="0">
                  <a:pos x="257" y="34"/>
                </a:cxn>
                <a:cxn ang="0">
                  <a:pos x="270" y="0"/>
                </a:cxn>
                <a:cxn ang="0">
                  <a:pos x="270" y="41"/>
                </a:cxn>
                <a:cxn ang="0">
                  <a:pos x="290" y="68"/>
                </a:cxn>
                <a:cxn ang="0">
                  <a:pos x="323" y="68"/>
                </a:cxn>
                <a:cxn ang="0">
                  <a:pos x="350" y="102"/>
                </a:cxn>
                <a:cxn ang="0">
                  <a:pos x="363" y="129"/>
                </a:cxn>
                <a:cxn ang="0">
                  <a:pos x="376" y="209"/>
                </a:cxn>
                <a:cxn ang="0">
                  <a:pos x="376" y="284"/>
                </a:cxn>
                <a:cxn ang="0">
                  <a:pos x="350" y="270"/>
                </a:cxn>
                <a:cxn ang="0">
                  <a:pos x="323" y="277"/>
                </a:cxn>
                <a:cxn ang="0">
                  <a:pos x="297" y="297"/>
                </a:cxn>
                <a:cxn ang="0">
                  <a:pos x="297" y="324"/>
                </a:cxn>
                <a:cxn ang="0">
                  <a:pos x="303" y="351"/>
                </a:cxn>
                <a:cxn ang="0">
                  <a:pos x="303" y="365"/>
                </a:cxn>
                <a:cxn ang="0">
                  <a:pos x="277" y="391"/>
                </a:cxn>
                <a:cxn ang="0">
                  <a:pos x="290" y="418"/>
                </a:cxn>
                <a:cxn ang="0">
                  <a:pos x="297" y="439"/>
                </a:cxn>
                <a:cxn ang="0">
                  <a:pos x="277" y="452"/>
                </a:cxn>
                <a:cxn ang="0">
                  <a:pos x="257" y="472"/>
                </a:cxn>
                <a:cxn ang="0">
                  <a:pos x="244" y="479"/>
                </a:cxn>
                <a:cxn ang="0">
                  <a:pos x="270" y="520"/>
                </a:cxn>
              </a:cxnLst>
              <a:rect l="0" t="0" r="r" b="b"/>
              <a:pathLst>
                <a:path w="389" h="573">
                  <a:moveTo>
                    <a:pt x="270" y="520"/>
                  </a:moveTo>
                  <a:lnTo>
                    <a:pt x="257" y="520"/>
                  </a:lnTo>
                  <a:lnTo>
                    <a:pt x="251" y="540"/>
                  </a:lnTo>
                  <a:lnTo>
                    <a:pt x="251" y="547"/>
                  </a:lnTo>
                  <a:lnTo>
                    <a:pt x="237" y="547"/>
                  </a:lnTo>
                  <a:lnTo>
                    <a:pt x="211" y="553"/>
                  </a:lnTo>
                  <a:lnTo>
                    <a:pt x="204" y="540"/>
                  </a:lnTo>
                  <a:lnTo>
                    <a:pt x="198" y="533"/>
                  </a:lnTo>
                  <a:lnTo>
                    <a:pt x="178" y="533"/>
                  </a:lnTo>
                  <a:lnTo>
                    <a:pt x="171" y="533"/>
                  </a:lnTo>
                  <a:lnTo>
                    <a:pt x="158" y="533"/>
                  </a:lnTo>
                  <a:lnTo>
                    <a:pt x="145" y="547"/>
                  </a:lnTo>
                  <a:lnTo>
                    <a:pt x="138" y="553"/>
                  </a:lnTo>
                  <a:lnTo>
                    <a:pt x="138" y="560"/>
                  </a:lnTo>
                  <a:lnTo>
                    <a:pt x="125" y="567"/>
                  </a:lnTo>
                  <a:lnTo>
                    <a:pt x="119" y="567"/>
                  </a:lnTo>
                  <a:lnTo>
                    <a:pt x="105" y="573"/>
                  </a:lnTo>
                  <a:lnTo>
                    <a:pt x="92" y="567"/>
                  </a:lnTo>
                  <a:lnTo>
                    <a:pt x="72" y="567"/>
                  </a:lnTo>
                  <a:lnTo>
                    <a:pt x="59" y="533"/>
                  </a:lnTo>
                  <a:lnTo>
                    <a:pt x="66" y="499"/>
                  </a:lnTo>
                  <a:lnTo>
                    <a:pt x="59" y="452"/>
                  </a:lnTo>
                  <a:lnTo>
                    <a:pt x="53" y="439"/>
                  </a:lnTo>
                  <a:lnTo>
                    <a:pt x="33" y="432"/>
                  </a:lnTo>
                  <a:lnTo>
                    <a:pt x="13" y="425"/>
                  </a:lnTo>
                  <a:lnTo>
                    <a:pt x="0" y="385"/>
                  </a:lnTo>
                  <a:lnTo>
                    <a:pt x="6" y="351"/>
                  </a:lnTo>
                  <a:lnTo>
                    <a:pt x="0" y="338"/>
                  </a:lnTo>
                  <a:lnTo>
                    <a:pt x="6" y="324"/>
                  </a:lnTo>
                  <a:lnTo>
                    <a:pt x="0" y="297"/>
                  </a:lnTo>
                  <a:lnTo>
                    <a:pt x="13" y="290"/>
                  </a:lnTo>
                  <a:lnTo>
                    <a:pt x="26" y="297"/>
                  </a:lnTo>
                  <a:lnTo>
                    <a:pt x="33" y="304"/>
                  </a:lnTo>
                  <a:lnTo>
                    <a:pt x="46" y="304"/>
                  </a:lnTo>
                  <a:lnTo>
                    <a:pt x="59" y="304"/>
                  </a:lnTo>
                  <a:lnTo>
                    <a:pt x="72" y="304"/>
                  </a:lnTo>
                  <a:lnTo>
                    <a:pt x="72" y="297"/>
                  </a:lnTo>
                  <a:lnTo>
                    <a:pt x="66" y="290"/>
                  </a:lnTo>
                  <a:lnTo>
                    <a:pt x="59" y="284"/>
                  </a:lnTo>
                  <a:lnTo>
                    <a:pt x="59" y="270"/>
                  </a:lnTo>
                  <a:lnTo>
                    <a:pt x="46" y="243"/>
                  </a:lnTo>
                  <a:lnTo>
                    <a:pt x="33" y="216"/>
                  </a:lnTo>
                  <a:lnTo>
                    <a:pt x="33" y="209"/>
                  </a:lnTo>
                  <a:lnTo>
                    <a:pt x="39" y="196"/>
                  </a:lnTo>
                  <a:lnTo>
                    <a:pt x="59" y="135"/>
                  </a:lnTo>
                  <a:lnTo>
                    <a:pt x="86" y="142"/>
                  </a:lnTo>
                  <a:lnTo>
                    <a:pt x="105" y="142"/>
                  </a:lnTo>
                  <a:lnTo>
                    <a:pt x="119" y="142"/>
                  </a:lnTo>
                  <a:lnTo>
                    <a:pt x="132" y="149"/>
                  </a:lnTo>
                  <a:lnTo>
                    <a:pt x="145" y="129"/>
                  </a:lnTo>
                  <a:lnTo>
                    <a:pt x="138" y="108"/>
                  </a:lnTo>
                  <a:lnTo>
                    <a:pt x="138" y="95"/>
                  </a:lnTo>
                  <a:lnTo>
                    <a:pt x="138" y="81"/>
                  </a:lnTo>
                  <a:lnTo>
                    <a:pt x="132" y="75"/>
                  </a:lnTo>
                  <a:lnTo>
                    <a:pt x="145" y="61"/>
                  </a:lnTo>
                  <a:lnTo>
                    <a:pt x="171" y="54"/>
                  </a:lnTo>
                  <a:lnTo>
                    <a:pt x="178" y="54"/>
                  </a:lnTo>
                  <a:lnTo>
                    <a:pt x="198" y="48"/>
                  </a:lnTo>
                  <a:lnTo>
                    <a:pt x="211" y="41"/>
                  </a:lnTo>
                  <a:lnTo>
                    <a:pt x="218" y="41"/>
                  </a:lnTo>
                  <a:lnTo>
                    <a:pt x="231" y="48"/>
                  </a:lnTo>
                  <a:lnTo>
                    <a:pt x="237" y="41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7"/>
                  </a:lnTo>
                  <a:lnTo>
                    <a:pt x="270" y="0"/>
                  </a:lnTo>
                  <a:lnTo>
                    <a:pt x="277" y="21"/>
                  </a:lnTo>
                  <a:lnTo>
                    <a:pt x="270" y="41"/>
                  </a:lnTo>
                  <a:lnTo>
                    <a:pt x="270" y="61"/>
                  </a:lnTo>
                  <a:lnTo>
                    <a:pt x="290" y="68"/>
                  </a:lnTo>
                  <a:lnTo>
                    <a:pt x="317" y="68"/>
                  </a:lnTo>
                  <a:lnTo>
                    <a:pt x="323" y="68"/>
                  </a:lnTo>
                  <a:lnTo>
                    <a:pt x="323" y="75"/>
                  </a:lnTo>
                  <a:lnTo>
                    <a:pt x="350" y="102"/>
                  </a:lnTo>
                  <a:lnTo>
                    <a:pt x="356" y="115"/>
                  </a:lnTo>
                  <a:lnTo>
                    <a:pt x="363" y="129"/>
                  </a:lnTo>
                  <a:lnTo>
                    <a:pt x="369" y="176"/>
                  </a:lnTo>
                  <a:lnTo>
                    <a:pt x="376" y="209"/>
                  </a:lnTo>
                  <a:lnTo>
                    <a:pt x="389" y="263"/>
                  </a:lnTo>
                  <a:lnTo>
                    <a:pt x="376" y="284"/>
                  </a:lnTo>
                  <a:lnTo>
                    <a:pt x="363" y="277"/>
                  </a:lnTo>
                  <a:lnTo>
                    <a:pt x="350" y="270"/>
                  </a:lnTo>
                  <a:lnTo>
                    <a:pt x="330" y="277"/>
                  </a:lnTo>
                  <a:lnTo>
                    <a:pt x="323" y="277"/>
                  </a:lnTo>
                  <a:lnTo>
                    <a:pt x="317" y="290"/>
                  </a:lnTo>
                  <a:lnTo>
                    <a:pt x="297" y="297"/>
                  </a:lnTo>
                  <a:lnTo>
                    <a:pt x="290" y="311"/>
                  </a:lnTo>
                  <a:lnTo>
                    <a:pt x="297" y="324"/>
                  </a:lnTo>
                  <a:lnTo>
                    <a:pt x="303" y="338"/>
                  </a:lnTo>
                  <a:lnTo>
                    <a:pt x="303" y="351"/>
                  </a:lnTo>
                  <a:lnTo>
                    <a:pt x="310" y="358"/>
                  </a:lnTo>
                  <a:lnTo>
                    <a:pt x="303" y="365"/>
                  </a:lnTo>
                  <a:lnTo>
                    <a:pt x="284" y="378"/>
                  </a:lnTo>
                  <a:lnTo>
                    <a:pt x="277" y="391"/>
                  </a:lnTo>
                  <a:lnTo>
                    <a:pt x="277" y="418"/>
                  </a:lnTo>
                  <a:lnTo>
                    <a:pt x="290" y="418"/>
                  </a:lnTo>
                  <a:lnTo>
                    <a:pt x="303" y="418"/>
                  </a:lnTo>
                  <a:lnTo>
                    <a:pt x="297" y="439"/>
                  </a:lnTo>
                  <a:lnTo>
                    <a:pt x="284" y="452"/>
                  </a:lnTo>
                  <a:lnTo>
                    <a:pt x="277" y="452"/>
                  </a:lnTo>
                  <a:lnTo>
                    <a:pt x="264" y="459"/>
                  </a:lnTo>
                  <a:lnTo>
                    <a:pt x="257" y="472"/>
                  </a:lnTo>
                  <a:lnTo>
                    <a:pt x="251" y="472"/>
                  </a:lnTo>
                  <a:lnTo>
                    <a:pt x="244" y="479"/>
                  </a:lnTo>
                  <a:lnTo>
                    <a:pt x="264" y="506"/>
                  </a:lnTo>
                  <a:lnTo>
                    <a:pt x="270" y="5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0" name="Freeform 14"/>
            <p:cNvSpPr>
              <a:spLocks/>
            </p:cNvSpPr>
            <p:nvPr/>
          </p:nvSpPr>
          <p:spPr bwMode="auto">
            <a:xfrm>
              <a:off x="7035718" y="2993684"/>
              <a:ext cx="334974" cy="228937"/>
            </a:xfrm>
            <a:custGeom>
              <a:avLst/>
              <a:gdLst/>
              <a:ahLst/>
              <a:cxnLst>
                <a:cxn ang="0">
                  <a:pos x="105" y="135"/>
                </a:cxn>
                <a:cxn ang="0">
                  <a:pos x="79" y="121"/>
                </a:cxn>
                <a:cxn ang="0">
                  <a:pos x="59" y="114"/>
                </a:cxn>
                <a:cxn ang="0">
                  <a:pos x="46" y="121"/>
                </a:cxn>
                <a:cxn ang="0">
                  <a:pos x="19" y="121"/>
                </a:cxn>
                <a:cxn ang="0">
                  <a:pos x="6" y="108"/>
                </a:cxn>
                <a:cxn ang="0">
                  <a:pos x="0" y="94"/>
                </a:cxn>
                <a:cxn ang="0">
                  <a:pos x="6" y="87"/>
                </a:cxn>
                <a:cxn ang="0">
                  <a:pos x="19" y="81"/>
                </a:cxn>
                <a:cxn ang="0">
                  <a:pos x="26" y="67"/>
                </a:cxn>
                <a:cxn ang="0">
                  <a:pos x="33" y="54"/>
                </a:cxn>
                <a:cxn ang="0">
                  <a:pos x="39" y="47"/>
                </a:cxn>
                <a:cxn ang="0">
                  <a:pos x="52" y="40"/>
                </a:cxn>
                <a:cxn ang="0">
                  <a:pos x="72" y="40"/>
                </a:cxn>
                <a:cxn ang="0">
                  <a:pos x="79" y="40"/>
                </a:cxn>
                <a:cxn ang="0">
                  <a:pos x="85" y="27"/>
                </a:cxn>
                <a:cxn ang="0">
                  <a:pos x="92" y="20"/>
                </a:cxn>
                <a:cxn ang="0">
                  <a:pos x="112" y="13"/>
                </a:cxn>
                <a:cxn ang="0">
                  <a:pos x="125" y="13"/>
                </a:cxn>
                <a:cxn ang="0">
                  <a:pos x="138" y="20"/>
                </a:cxn>
                <a:cxn ang="0">
                  <a:pos x="145" y="6"/>
                </a:cxn>
                <a:cxn ang="0">
                  <a:pos x="151" y="0"/>
                </a:cxn>
                <a:cxn ang="0">
                  <a:pos x="171" y="0"/>
                </a:cxn>
                <a:cxn ang="0">
                  <a:pos x="191" y="6"/>
                </a:cxn>
                <a:cxn ang="0">
                  <a:pos x="204" y="13"/>
                </a:cxn>
                <a:cxn ang="0">
                  <a:pos x="217" y="20"/>
                </a:cxn>
                <a:cxn ang="0">
                  <a:pos x="217" y="33"/>
                </a:cxn>
                <a:cxn ang="0">
                  <a:pos x="211" y="47"/>
                </a:cxn>
                <a:cxn ang="0">
                  <a:pos x="211" y="60"/>
                </a:cxn>
                <a:cxn ang="0">
                  <a:pos x="211" y="87"/>
                </a:cxn>
                <a:cxn ang="0">
                  <a:pos x="191" y="101"/>
                </a:cxn>
                <a:cxn ang="0">
                  <a:pos x="165" y="108"/>
                </a:cxn>
                <a:cxn ang="0">
                  <a:pos x="138" y="114"/>
                </a:cxn>
                <a:cxn ang="0">
                  <a:pos x="118" y="121"/>
                </a:cxn>
                <a:cxn ang="0">
                  <a:pos x="112" y="128"/>
                </a:cxn>
                <a:cxn ang="0">
                  <a:pos x="112" y="135"/>
                </a:cxn>
                <a:cxn ang="0">
                  <a:pos x="105" y="135"/>
                </a:cxn>
              </a:cxnLst>
              <a:rect l="0" t="0" r="r" b="b"/>
              <a:pathLst>
                <a:path w="217" h="135">
                  <a:moveTo>
                    <a:pt x="105" y="135"/>
                  </a:moveTo>
                  <a:lnTo>
                    <a:pt x="79" y="121"/>
                  </a:lnTo>
                  <a:lnTo>
                    <a:pt x="59" y="114"/>
                  </a:lnTo>
                  <a:lnTo>
                    <a:pt x="46" y="121"/>
                  </a:lnTo>
                  <a:lnTo>
                    <a:pt x="19" y="121"/>
                  </a:lnTo>
                  <a:lnTo>
                    <a:pt x="6" y="108"/>
                  </a:lnTo>
                  <a:lnTo>
                    <a:pt x="0" y="94"/>
                  </a:lnTo>
                  <a:lnTo>
                    <a:pt x="6" y="87"/>
                  </a:lnTo>
                  <a:lnTo>
                    <a:pt x="19" y="81"/>
                  </a:lnTo>
                  <a:lnTo>
                    <a:pt x="26" y="67"/>
                  </a:lnTo>
                  <a:lnTo>
                    <a:pt x="33" y="54"/>
                  </a:lnTo>
                  <a:lnTo>
                    <a:pt x="39" y="47"/>
                  </a:lnTo>
                  <a:lnTo>
                    <a:pt x="52" y="40"/>
                  </a:lnTo>
                  <a:lnTo>
                    <a:pt x="72" y="40"/>
                  </a:lnTo>
                  <a:lnTo>
                    <a:pt x="79" y="40"/>
                  </a:lnTo>
                  <a:lnTo>
                    <a:pt x="85" y="27"/>
                  </a:lnTo>
                  <a:lnTo>
                    <a:pt x="92" y="20"/>
                  </a:lnTo>
                  <a:lnTo>
                    <a:pt x="112" y="13"/>
                  </a:lnTo>
                  <a:lnTo>
                    <a:pt x="125" y="13"/>
                  </a:lnTo>
                  <a:lnTo>
                    <a:pt x="138" y="20"/>
                  </a:lnTo>
                  <a:lnTo>
                    <a:pt x="145" y="6"/>
                  </a:lnTo>
                  <a:lnTo>
                    <a:pt x="151" y="0"/>
                  </a:lnTo>
                  <a:lnTo>
                    <a:pt x="171" y="0"/>
                  </a:lnTo>
                  <a:lnTo>
                    <a:pt x="191" y="6"/>
                  </a:lnTo>
                  <a:lnTo>
                    <a:pt x="204" y="13"/>
                  </a:lnTo>
                  <a:lnTo>
                    <a:pt x="217" y="20"/>
                  </a:lnTo>
                  <a:lnTo>
                    <a:pt x="217" y="33"/>
                  </a:lnTo>
                  <a:lnTo>
                    <a:pt x="211" y="47"/>
                  </a:lnTo>
                  <a:lnTo>
                    <a:pt x="211" y="60"/>
                  </a:lnTo>
                  <a:lnTo>
                    <a:pt x="211" y="87"/>
                  </a:lnTo>
                  <a:lnTo>
                    <a:pt x="191" y="101"/>
                  </a:lnTo>
                  <a:lnTo>
                    <a:pt x="165" y="108"/>
                  </a:lnTo>
                  <a:lnTo>
                    <a:pt x="138" y="114"/>
                  </a:lnTo>
                  <a:lnTo>
                    <a:pt x="118" y="121"/>
                  </a:lnTo>
                  <a:lnTo>
                    <a:pt x="112" y="128"/>
                  </a:lnTo>
                  <a:lnTo>
                    <a:pt x="112" y="135"/>
                  </a:lnTo>
                  <a:lnTo>
                    <a:pt x="105" y="1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1" name="Freeform 15"/>
            <p:cNvSpPr>
              <a:spLocks/>
            </p:cNvSpPr>
            <p:nvPr/>
          </p:nvSpPr>
          <p:spPr bwMode="auto">
            <a:xfrm>
              <a:off x="6821239" y="2642198"/>
              <a:ext cx="377147" cy="511741"/>
            </a:xfrm>
            <a:custGeom>
              <a:avLst/>
              <a:gdLst/>
              <a:ahLst/>
              <a:cxnLst>
                <a:cxn ang="0">
                  <a:pos x="224" y="0"/>
                </a:cxn>
                <a:cxn ang="0">
                  <a:pos x="211" y="6"/>
                </a:cxn>
                <a:cxn ang="0">
                  <a:pos x="198" y="20"/>
                </a:cxn>
                <a:cxn ang="0">
                  <a:pos x="185" y="20"/>
                </a:cxn>
                <a:cxn ang="0">
                  <a:pos x="178" y="13"/>
                </a:cxn>
                <a:cxn ang="0">
                  <a:pos x="165" y="0"/>
                </a:cxn>
                <a:cxn ang="0">
                  <a:pos x="158" y="6"/>
                </a:cxn>
                <a:cxn ang="0">
                  <a:pos x="125" y="13"/>
                </a:cxn>
                <a:cxn ang="0">
                  <a:pos x="106" y="20"/>
                </a:cxn>
                <a:cxn ang="0">
                  <a:pos x="99" y="13"/>
                </a:cxn>
                <a:cxn ang="0">
                  <a:pos x="73" y="0"/>
                </a:cxn>
                <a:cxn ang="0">
                  <a:pos x="59" y="6"/>
                </a:cxn>
                <a:cxn ang="0">
                  <a:pos x="53" y="27"/>
                </a:cxn>
                <a:cxn ang="0">
                  <a:pos x="40" y="40"/>
                </a:cxn>
                <a:cxn ang="0">
                  <a:pos x="33" y="40"/>
                </a:cxn>
                <a:cxn ang="0">
                  <a:pos x="20" y="47"/>
                </a:cxn>
                <a:cxn ang="0">
                  <a:pos x="13" y="60"/>
                </a:cxn>
                <a:cxn ang="0">
                  <a:pos x="7" y="60"/>
                </a:cxn>
                <a:cxn ang="0">
                  <a:pos x="0" y="67"/>
                </a:cxn>
                <a:cxn ang="0">
                  <a:pos x="20" y="94"/>
                </a:cxn>
                <a:cxn ang="0">
                  <a:pos x="26" y="108"/>
                </a:cxn>
                <a:cxn ang="0">
                  <a:pos x="92" y="175"/>
                </a:cxn>
                <a:cxn ang="0">
                  <a:pos x="99" y="229"/>
                </a:cxn>
                <a:cxn ang="0">
                  <a:pos x="99" y="249"/>
                </a:cxn>
                <a:cxn ang="0">
                  <a:pos x="99" y="256"/>
                </a:cxn>
                <a:cxn ang="0">
                  <a:pos x="112" y="263"/>
                </a:cxn>
                <a:cxn ang="0">
                  <a:pos x="119" y="283"/>
                </a:cxn>
                <a:cxn ang="0">
                  <a:pos x="125" y="290"/>
                </a:cxn>
                <a:cxn ang="0">
                  <a:pos x="139" y="303"/>
                </a:cxn>
                <a:cxn ang="0">
                  <a:pos x="145" y="296"/>
                </a:cxn>
                <a:cxn ang="0">
                  <a:pos x="158" y="290"/>
                </a:cxn>
                <a:cxn ang="0">
                  <a:pos x="165" y="276"/>
                </a:cxn>
                <a:cxn ang="0">
                  <a:pos x="172" y="263"/>
                </a:cxn>
                <a:cxn ang="0">
                  <a:pos x="178" y="256"/>
                </a:cxn>
                <a:cxn ang="0">
                  <a:pos x="191" y="249"/>
                </a:cxn>
                <a:cxn ang="0">
                  <a:pos x="211" y="249"/>
                </a:cxn>
                <a:cxn ang="0">
                  <a:pos x="218" y="249"/>
                </a:cxn>
                <a:cxn ang="0">
                  <a:pos x="224" y="236"/>
                </a:cxn>
                <a:cxn ang="0">
                  <a:pos x="211" y="229"/>
                </a:cxn>
                <a:cxn ang="0">
                  <a:pos x="211" y="215"/>
                </a:cxn>
                <a:cxn ang="0">
                  <a:pos x="211" y="195"/>
                </a:cxn>
                <a:cxn ang="0">
                  <a:pos x="205" y="168"/>
                </a:cxn>
                <a:cxn ang="0">
                  <a:pos x="198" y="141"/>
                </a:cxn>
                <a:cxn ang="0">
                  <a:pos x="224" y="121"/>
                </a:cxn>
                <a:cxn ang="0">
                  <a:pos x="238" y="101"/>
                </a:cxn>
                <a:cxn ang="0">
                  <a:pos x="244" y="87"/>
                </a:cxn>
                <a:cxn ang="0">
                  <a:pos x="224" y="40"/>
                </a:cxn>
                <a:cxn ang="0">
                  <a:pos x="224" y="0"/>
                </a:cxn>
              </a:cxnLst>
              <a:rect l="0" t="0" r="r" b="b"/>
              <a:pathLst>
                <a:path w="244" h="303">
                  <a:moveTo>
                    <a:pt x="224" y="0"/>
                  </a:moveTo>
                  <a:lnTo>
                    <a:pt x="211" y="6"/>
                  </a:lnTo>
                  <a:lnTo>
                    <a:pt x="198" y="20"/>
                  </a:lnTo>
                  <a:lnTo>
                    <a:pt x="185" y="20"/>
                  </a:lnTo>
                  <a:lnTo>
                    <a:pt x="178" y="13"/>
                  </a:lnTo>
                  <a:lnTo>
                    <a:pt x="165" y="0"/>
                  </a:lnTo>
                  <a:lnTo>
                    <a:pt x="158" y="6"/>
                  </a:lnTo>
                  <a:lnTo>
                    <a:pt x="125" y="13"/>
                  </a:lnTo>
                  <a:lnTo>
                    <a:pt x="106" y="20"/>
                  </a:lnTo>
                  <a:lnTo>
                    <a:pt x="99" y="13"/>
                  </a:lnTo>
                  <a:lnTo>
                    <a:pt x="73" y="0"/>
                  </a:lnTo>
                  <a:lnTo>
                    <a:pt x="59" y="6"/>
                  </a:lnTo>
                  <a:lnTo>
                    <a:pt x="53" y="27"/>
                  </a:lnTo>
                  <a:lnTo>
                    <a:pt x="40" y="40"/>
                  </a:lnTo>
                  <a:lnTo>
                    <a:pt x="33" y="40"/>
                  </a:lnTo>
                  <a:lnTo>
                    <a:pt x="20" y="47"/>
                  </a:lnTo>
                  <a:lnTo>
                    <a:pt x="13" y="60"/>
                  </a:lnTo>
                  <a:lnTo>
                    <a:pt x="7" y="60"/>
                  </a:lnTo>
                  <a:lnTo>
                    <a:pt x="0" y="67"/>
                  </a:lnTo>
                  <a:lnTo>
                    <a:pt x="20" y="94"/>
                  </a:lnTo>
                  <a:lnTo>
                    <a:pt x="26" y="108"/>
                  </a:lnTo>
                  <a:lnTo>
                    <a:pt x="92" y="175"/>
                  </a:lnTo>
                  <a:lnTo>
                    <a:pt x="99" y="229"/>
                  </a:lnTo>
                  <a:lnTo>
                    <a:pt x="99" y="249"/>
                  </a:lnTo>
                  <a:lnTo>
                    <a:pt x="99" y="256"/>
                  </a:lnTo>
                  <a:lnTo>
                    <a:pt x="112" y="263"/>
                  </a:lnTo>
                  <a:lnTo>
                    <a:pt x="119" y="283"/>
                  </a:lnTo>
                  <a:lnTo>
                    <a:pt x="125" y="290"/>
                  </a:lnTo>
                  <a:lnTo>
                    <a:pt x="139" y="303"/>
                  </a:lnTo>
                  <a:lnTo>
                    <a:pt x="145" y="296"/>
                  </a:lnTo>
                  <a:lnTo>
                    <a:pt x="158" y="290"/>
                  </a:lnTo>
                  <a:lnTo>
                    <a:pt x="165" y="276"/>
                  </a:lnTo>
                  <a:lnTo>
                    <a:pt x="172" y="263"/>
                  </a:lnTo>
                  <a:lnTo>
                    <a:pt x="178" y="256"/>
                  </a:lnTo>
                  <a:lnTo>
                    <a:pt x="191" y="249"/>
                  </a:lnTo>
                  <a:lnTo>
                    <a:pt x="211" y="249"/>
                  </a:lnTo>
                  <a:lnTo>
                    <a:pt x="218" y="249"/>
                  </a:lnTo>
                  <a:lnTo>
                    <a:pt x="224" y="236"/>
                  </a:lnTo>
                  <a:lnTo>
                    <a:pt x="211" y="229"/>
                  </a:lnTo>
                  <a:lnTo>
                    <a:pt x="211" y="215"/>
                  </a:lnTo>
                  <a:lnTo>
                    <a:pt x="211" y="195"/>
                  </a:lnTo>
                  <a:lnTo>
                    <a:pt x="205" y="168"/>
                  </a:lnTo>
                  <a:lnTo>
                    <a:pt x="198" y="141"/>
                  </a:lnTo>
                  <a:lnTo>
                    <a:pt x="224" y="121"/>
                  </a:lnTo>
                  <a:lnTo>
                    <a:pt x="238" y="101"/>
                  </a:lnTo>
                  <a:lnTo>
                    <a:pt x="244" y="87"/>
                  </a:lnTo>
                  <a:lnTo>
                    <a:pt x="224" y="4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2" name="Freeform 16"/>
            <p:cNvSpPr>
              <a:spLocks/>
            </p:cNvSpPr>
            <p:nvPr/>
          </p:nvSpPr>
          <p:spPr bwMode="auto">
            <a:xfrm>
              <a:off x="7146573" y="2390368"/>
              <a:ext cx="357868" cy="238364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6" y="7"/>
                </a:cxn>
                <a:cxn ang="0">
                  <a:pos x="46" y="7"/>
                </a:cxn>
                <a:cxn ang="0">
                  <a:pos x="33" y="0"/>
                </a:cxn>
                <a:cxn ang="0">
                  <a:pos x="27" y="7"/>
                </a:cxn>
                <a:cxn ang="0">
                  <a:pos x="13" y="7"/>
                </a:cxn>
                <a:cxn ang="0">
                  <a:pos x="0" y="7"/>
                </a:cxn>
                <a:cxn ang="0">
                  <a:pos x="0" y="34"/>
                </a:cxn>
                <a:cxn ang="0">
                  <a:pos x="20" y="48"/>
                </a:cxn>
                <a:cxn ang="0">
                  <a:pos x="20" y="54"/>
                </a:cxn>
                <a:cxn ang="0">
                  <a:pos x="20" y="61"/>
                </a:cxn>
                <a:cxn ang="0">
                  <a:pos x="27" y="81"/>
                </a:cxn>
                <a:cxn ang="0">
                  <a:pos x="40" y="95"/>
                </a:cxn>
                <a:cxn ang="0">
                  <a:pos x="53" y="108"/>
                </a:cxn>
                <a:cxn ang="0">
                  <a:pos x="66" y="128"/>
                </a:cxn>
                <a:cxn ang="0">
                  <a:pos x="73" y="142"/>
                </a:cxn>
                <a:cxn ang="0">
                  <a:pos x="99" y="142"/>
                </a:cxn>
                <a:cxn ang="0">
                  <a:pos x="145" y="142"/>
                </a:cxn>
                <a:cxn ang="0">
                  <a:pos x="159" y="142"/>
                </a:cxn>
                <a:cxn ang="0">
                  <a:pos x="178" y="135"/>
                </a:cxn>
                <a:cxn ang="0">
                  <a:pos x="198" y="135"/>
                </a:cxn>
                <a:cxn ang="0">
                  <a:pos x="205" y="128"/>
                </a:cxn>
                <a:cxn ang="0">
                  <a:pos x="211" y="122"/>
                </a:cxn>
                <a:cxn ang="0">
                  <a:pos x="231" y="122"/>
                </a:cxn>
                <a:cxn ang="0">
                  <a:pos x="231" y="81"/>
                </a:cxn>
                <a:cxn ang="0">
                  <a:pos x="192" y="54"/>
                </a:cxn>
                <a:cxn ang="0">
                  <a:pos x="178" y="61"/>
                </a:cxn>
                <a:cxn ang="0">
                  <a:pos x="165" y="54"/>
                </a:cxn>
                <a:cxn ang="0">
                  <a:pos x="145" y="54"/>
                </a:cxn>
                <a:cxn ang="0">
                  <a:pos x="126" y="54"/>
                </a:cxn>
                <a:cxn ang="0">
                  <a:pos x="119" y="48"/>
                </a:cxn>
                <a:cxn ang="0">
                  <a:pos x="106" y="41"/>
                </a:cxn>
                <a:cxn ang="0">
                  <a:pos x="99" y="34"/>
                </a:cxn>
                <a:cxn ang="0">
                  <a:pos x="99" y="27"/>
                </a:cxn>
                <a:cxn ang="0">
                  <a:pos x="93" y="21"/>
                </a:cxn>
                <a:cxn ang="0">
                  <a:pos x="86" y="14"/>
                </a:cxn>
                <a:cxn ang="0">
                  <a:pos x="79" y="0"/>
                </a:cxn>
              </a:cxnLst>
              <a:rect l="0" t="0" r="r" b="b"/>
              <a:pathLst>
                <a:path w="231" h="142">
                  <a:moveTo>
                    <a:pt x="79" y="0"/>
                  </a:moveTo>
                  <a:lnTo>
                    <a:pt x="66" y="7"/>
                  </a:lnTo>
                  <a:lnTo>
                    <a:pt x="46" y="7"/>
                  </a:lnTo>
                  <a:lnTo>
                    <a:pt x="33" y="0"/>
                  </a:lnTo>
                  <a:lnTo>
                    <a:pt x="27" y="7"/>
                  </a:lnTo>
                  <a:lnTo>
                    <a:pt x="13" y="7"/>
                  </a:lnTo>
                  <a:lnTo>
                    <a:pt x="0" y="7"/>
                  </a:lnTo>
                  <a:lnTo>
                    <a:pt x="0" y="34"/>
                  </a:lnTo>
                  <a:lnTo>
                    <a:pt x="20" y="48"/>
                  </a:lnTo>
                  <a:lnTo>
                    <a:pt x="20" y="54"/>
                  </a:lnTo>
                  <a:lnTo>
                    <a:pt x="20" y="61"/>
                  </a:lnTo>
                  <a:lnTo>
                    <a:pt x="27" y="81"/>
                  </a:lnTo>
                  <a:lnTo>
                    <a:pt x="40" y="95"/>
                  </a:lnTo>
                  <a:lnTo>
                    <a:pt x="53" y="108"/>
                  </a:lnTo>
                  <a:lnTo>
                    <a:pt x="66" y="128"/>
                  </a:lnTo>
                  <a:lnTo>
                    <a:pt x="73" y="142"/>
                  </a:lnTo>
                  <a:lnTo>
                    <a:pt x="99" y="142"/>
                  </a:lnTo>
                  <a:lnTo>
                    <a:pt x="145" y="142"/>
                  </a:lnTo>
                  <a:lnTo>
                    <a:pt x="159" y="142"/>
                  </a:lnTo>
                  <a:lnTo>
                    <a:pt x="178" y="135"/>
                  </a:lnTo>
                  <a:lnTo>
                    <a:pt x="198" y="135"/>
                  </a:lnTo>
                  <a:lnTo>
                    <a:pt x="205" y="128"/>
                  </a:lnTo>
                  <a:lnTo>
                    <a:pt x="211" y="122"/>
                  </a:lnTo>
                  <a:lnTo>
                    <a:pt x="231" y="122"/>
                  </a:lnTo>
                  <a:lnTo>
                    <a:pt x="231" y="81"/>
                  </a:lnTo>
                  <a:lnTo>
                    <a:pt x="192" y="54"/>
                  </a:lnTo>
                  <a:lnTo>
                    <a:pt x="178" y="61"/>
                  </a:lnTo>
                  <a:lnTo>
                    <a:pt x="165" y="54"/>
                  </a:lnTo>
                  <a:lnTo>
                    <a:pt x="145" y="54"/>
                  </a:lnTo>
                  <a:lnTo>
                    <a:pt x="126" y="54"/>
                  </a:lnTo>
                  <a:lnTo>
                    <a:pt x="119" y="48"/>
                  </a:lnTo>
                  <a:lnTo>
                    <a:pt x="106" y="41"/>
                  </a:lnTo>
                  <a:lnTo>
                    <a:pt x="99" y="34"/>
                  </a:lnTo>
                  <a:lnTo>
                    <a:pt x="99" y="27"/>
                  </a:lnTo>
                  <a:lnTo>
                    <a:pt x="93" y="21"/>
                  </a:lnTo>
                  <a:lnTo>
                    <a:pt x="86" y="1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3" name="Freeform 17"/>
            <p:cNvSpPr>
              <a:spLocks/>
            </p:cNvSpPr>
            <p:nvPr/>
          </p:nvSpPr>
          <p:spPr bwMode="auto">
            <a:xfrm>
              <a:off x="7177902" y="3016577"/>
              <a:ext cx="316900" cy="740678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86" y="425"/>
                </a:cxn>
                <a:cxn ang="0">
                  <a:pos x="73" y="418"/>
                </a:cxn>
                <a:cxn ang="0">
                  <a:pos x="73" y="391"/>
                </a:cxn>
                <a:cxn ang="0">
                  <a:pos x="79" y="357"/>
                </a:cxn>
                <a:cxn ang="0">
                  <a:pos x="73" y="351"/>
                </a:cxn>
                <a:cxn ang="0">
                  <a:pos x="73" y="331"/>
                </a:cxn>
                <a:cxn ang="0">
                  <a:pos x="79" y="324"/>
                </a:cxn>
                <a:cxn ang="0">
                  <a:pos x="79" y="310"/>
                </a:cxn>
                <a:cxn ang="0">
                  <a:pos x="73" y="304"/>
                </a:cxn>
                <a:cxn ang="0">
                  <a:pos x="59" y="290"/>
                </a:cxn>
                <a:cxn ang="0">
                  <a:pos x="59" y="283"/>
                </a:cxn>
                <a:cxn ang="0">
                  <a:pos x="73" y="277"/>
                </a:cxn>
                <a:cxn ang="0">
                  <a:pos x="59" y="216"/>
                </a:cxn>
                <a:cxn ang="0">
                  <a:pos x="53" y="209"/>
                </a:cxn>
                <a:cxn ang="0">
                  <a:pos x="46" y="209"/>
                </a:cxn>
                <a:cxn ang="0">
                  <a:pos x="33" y="169"/>
                </a:cxn>
                <a:cxn ang="0">
                  <a:pos x="20" y="169"/>
                </a:cxn>
                <a:cxn ang="0">
                  <a:pos x="7" y="169"/>
                </a:cxn>
                <a:cxn ang="0">
                  <a:pos x="0" y="142"/>
                </a:cxn>
                <a:cxn ang="0">
                  <a:pos x="13" y="122"/>
                </a:cxn>
                <a:cxn ang="0">
                  <a:pos x="20" y="122"/>
                </a:cxn>
                <a:cxn ang="0">
                  <a:pos x="20" y="115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73" y="95"/>
                </a:cxn>
                <a:cxn ang="0">
                  <a:pos x="99" y="88"/>
                </a:cxn>
                <a:cxn ang="0">
                  <a:pos x="119" y="74"/>
                </a:cxn>
                <a:cxn ang="0">
                  <a:pos x="119" y="47"/>
                </a:cxn>
                <a:cxn ang="0">
                  <a:pos x="119" y="34"/>
                </a:cxn>
                <a:cxn ang="0">
                  <a:pos x="125" y="20"/>
                </a:cxn>
                <a:cxn ang="0">
                  <a:pos x="125" y="7"/>
                </a:cxn>
                <a:cxn ang="0">
                  <a:pos x="132" y="0"/>
                </a:cxn>
                <a:cxn ang="0">
                  <a:pos x="165" y="7"/>
                </a:cxn>
                <a:cxn ang="0">
                  <a:pos x="205" y="14"/>
                </a:cxn>
                <a:cxn ang="0">
                  <a:pos x="198" y="34"/>
                </a:cxn>
                <a:cxn ang="0">
                  <a:pos x="185" y="95"/>
                </a:cxn>
                <a:cxn ang="0">
                  <a:pos x="185" y="115"/>
                </a:cxn>
                <a:cxn ang="0">
                  <a:pos x="178" y="148"/>
                </a:cxn>
                <a:cxn ang="0">
                  <a:pos x="178" y="189"/>
                </a:cxn>
                <a:cxn ang="0">
                  <a:pos x="178" y="209"/>
                </a:cxn>
                <a:cxn ang="0">
                  <a:pos x="152" y="290"/>
                </a:cxn>
                <a:cxn ang="0">
                  <a:pos x="125" y="344"/>
                </a:cxn>
                <a:cxn ang="0">
                  <a:pos x="119" y="357"/>
                </a:cxn>
                <a:cxn ang="0">
                  <a:pos x="112" y="364"/>
                </a:cxn>
                <a:cxn ang="0">
                  <a:pos x="106" y="405"/>
                </a:cxn>
                <a:cxn ang="0">
                  <a:pos x="99" y="438"/>
                </a:cxn>
              </a:cxnLst>
              <a:rect l="0" t="0" r="r" b="b"/>
              <a:pathLst>
                <a:path w="205" h="438">
                  <a:moveTo>
                    <a:pt x="99" y="438"/>
                  </a:moveTo>
                  <a:lnTo>
                    <a:pt x="86" y="425"/>
                  </a:lnTo>
                  <a:lnTo>
                    <a:pt x="73" y="418"/>
                  </a:lnTo>
                  <a:lnTo>
                    <a:pt x="73" y="391"/>
                  </a:lnTo>
                  <a:lnTo>
                    <a:pt x="79" y="357"/>
                  </a:lnTo>
                  <a:lnTo>
                    <a:pt x="73" y="351"/>
                  </a:lnTo>
                  <a:lnTo>
                    <a:pt x="73" y="331"/>
                  </a:lnTo>
                  <a:lnTo>
                    <a:pt x="79" y="324"/>
                  </a:lnTo>
                  <a:lnTo>
                    <a:pt x="79" y="310"/>
                  </a:lnTo>
                  <a:lnTo>
                    <a:pt x="73" y="304"/>
                  </a:lnTo>
                  <a:lnTo>
                    <a:pt x="59" y="290"/>
                  </a:lnTo>
                  <a:lnTo>
                    <a:pt x="59" y="283"/>
                  </a:lnTo>
                  <a:lnTo>
                    <a:pt x="73" y="277"/>
                  </a:lnTo>
                  <a:lnTo>
                    <a:pt x="59" y="216"/>
                  </a:lnTo>
                  <a:lnTo>
                    <a:pt x="53" y="209"/>
                  </a:lnTo>
                  <a:lnTo>
                    <a:pt x="46" y="209"/>
                  </a:lnTo>
                  <a:lnTo>
                    <a:pt x="33" y="169"/>
                  </a:lnTo>
                  <a:lnTo>
                    <a:pt x="20" y="169"/>
                  </a:lnTo>
                  <a:lnTo>
                    <a:pt x="7" y="169"/>
                  </a:lnTo>
                  <a:lnTo>
                    <a:pt x="0" y="142"/>
                  </a:lnTo>
                  <a:lnTo>
                    <a:pt x="13" y="122"/>
                  </a:lnTo>
                  <a:lnTo>
                    <a:pt x="20" y="122"/>
                  </a:lnTo>
                  <a:lnTo>
                    <a:pt x="20" y="115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73" y="95"/>
                  </a:lnTo>
                  <a:lnTo>
                    <a:pt x="99" y="88"/>
                  </a:lnTo>
                  <a:lnTo>
                    <a:pt x="119" y="74"/>
                  </a:lnTo>
                  <a:lnTo>
                    <a:pt x="119" y="47"/>
                  </a:lnTo>
                  <a:lnTo>
                    <a:pt x="119" y="34"/>
                  </a:lnTo>
                  <a:lnTo>
                    <a:pt x="125" y="20"/>
                  </a:lnTo>
                  <a:lnTo>
                    <a:pt x="125" y="7"/>
                  </a:lnTo>
                  <a:lnTo>
                    <a:pt x="132" y="0"/>
                  </a:lnTo>
                  <a:lnTo>
                    <a:pt x="165" y="7"/>
                  </a:lnTo>
                  <a:lnTo>
                    <a:pt x="205" y="14"/>
                  </a:lnTo>
                  <a:lnTo>
                    <a:pt x="198" y="34"/>
                  </a:lnTo>
                  <a:lnTo>
                    <a:pt x="185" y="95"/>
                  </a:lnTo>
                  <a:lnTo>
                    <a:pt x="185" y="115"/>
                  </a:lnTo>
                  <a:lnTo>
                    <a:pt x="178" y="148"/>
                  </a:lnTo>
                  <a:lnTo>
                    <a:pt x="178" y="189"/>
                  </a:lnTo>
                  <a:lnTo>
                    <a:pt x="178" y="209"/>
                  </a:lnTo>
                  <a:lnTo>
                    <a:pt x="152" y="290"/>
                  </a:lnTo>
                  <a:lnTo>
                    <a:pt x="125" y="344"/>
                  </a:lnTo>
                  <a:lnTo>
                    <a:pt x="119" y="357"/>
                  </a:lnTo>
                  <a:lnTo>
                    <a:pt x="112" y="364"/>
                  </a:lnTo>
                  <a:lnTo>
                    <a:pt x="106" y="405"/>
                  </a:lnTo>
                  <a:lnTo>
                    <a:pt x="99" y="43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4" name="Freeform 18"/>
            <p:cNvSpPr>
              <a:spLocks/>
            </p:cNvSpPr>
            <p:nvPr/>
          </p:nvSpPr>
          <p:spPr bwMode="auto">
            <a:xfrm>
              <a:off x="6554946" y="2822654"/>
              <a:ext cx="775983" cy="1036949"/>
            </a:xfrm>
            <a:custGeom>
              <a:avLst/>
              <a:gdLst/>
              <a:ahLst/>
              <a:cxnLst>
                <a:cxn ang="0">
                  <a:pos x="489" y="539"/>
                </a:cxn>
                <a:cxn ang="0">
                  <a:pos x="476" y="505"/>
                </a:cxn>
                <a:cxn ang="0">
                  <a:pos x="476" y="465"/>
                </a:cxn>
                <a:cxn ang="0">
                  <a:pos x="482" y="438"/>
                </a:cxn>
                <a:cxn ang="0">
                  <a:pos x="476" y="418"/>
                </a:cxn>
                <a:cxn ang="0">
                  <a:pos x="462" y="397"/>
                </a:cxn>
                <a:cxn ang="0">
                  <a:pos x="462" y="330"/>
                </a:cxn>
                <a:cxn ang="0">
                  <a:pos x="449" y="323"/>
                </a:cxn>
                <a:cxn ang="0">
                  <a:pos x="423" y="283"/>
                </a:cxn>
                <a:cxn ang="0">
                  <a:pos x="403" y="256"/>
                </a:cxn>
                <a:cxn ang="0">
                  <a:pos x="390" y="222"/>
                </a:cxn>
                <a:cxn ang="0">
                  <a:pos x="357" y="222"/>
                </a:cxn>
                <a:cxn ang="0">
                  <a:pos x="317" y="209"/>
                </a:cxn>
                <a:cxn ang="0">
                  <a:pos x="297" y="182"/>
                </a:cxn>
                <a:cxn ang="0">
                  <a:pos x="284" y="155"/>
                </a:cxn>
                <a:cxn ang="0">
                  <a:pos x="271" y="141"/>
                </a:cxn>
                <a:cxn ang="0">
                  <a:pos x="264" y="67"/>
                </a:cxn>
                <a:cxn ang="0">
                  <a:pos x="185" y="0"/>
                </a:cxn>
                <a:cxn ang="0">
                  <a:pos x="179" y="27"/>
                </a:cxn>
                <a:cxn ang="0">
                  <a:pos x="139" y="33"/>
                </a:cxn>
                <a:cxn ang="0">
                  <a:pos x="126" y="13"/>
                </a:cxn>
                <a:cxn ang="0">
                  <a:pos x="99" y="13"/>
                </a:cxn>
                <a:cxn ang="0">
                  <a:pos x="73" y="27"/>
                </a:cxn>
                <a:cxn ang="0">
                  <a:pos x="66" y="40"/>
                </a:cxn>
                <a:cxn ang="0">
                  <a:pos x="47" y="47"/>
                </a:cxn>
                <a:cxn ang="0">
                  <a:pos x="20" y="47"/>
                </a:cxn>
                <a:cxn ang="0">
                  <a:pos x="0" y="67"/>
                </a:cxn>
                <a:cxn ang="0">
                  <a:pos x="14" y="87"/>
                </a:cxn>
                <a:cxn ang="0">
                  <a:pos x="14" y="134"/>
                </a:cxn>
                <a:cxn ang="0">
                  <a:pos x="27" y="182"/>
                </a:cxn>
                <a:cxn ang="0">
                  <a:pos x="33" y="209"/>
                </a:cxn>
                <a:cxn ang="0">
                  <a:pos x="47" y="222"/>
                </a:cxn>
                <a:cxn ang="0">
                  <a:pos x="66" y="276"/>
                </a:cxn>
                <a:cxn ang="0">
                  <a:pos x="60" y="323"/>
                </a:cxn>
                <a:cxn ang="0">
                  <a:pos x="60" y="343"/>
                </a:cxn>
                <a:cxn ang="0">
                  <a:pos x="86" y="364"/>
                </a:cxn>
                <a:cxn ang="0">
                  <a:pos x="113" y="498"/>
                </a:cxn>
                <a:cxn ang="0">
                  <a:pos x="152" y="552"/>
                </a:cxn>
                <a:cxn ang="0">
                  <a:pos x="172" y="586"/>
                </a:cxn>
                <a:cxn ang="0">
                  <a:pos x="185" y="532"/>
                </a:cxn>
                <a:cxn ang="0">
                  <a:pos x="185" y="519"/>
                </a:cxn>
                <a:cxn ang="0">
                  <a:pos x="212" y="498"/>
                </a:cxn>
                <a:cxn ang="0">
                  <a:pos x="218" y="478"/>
                </a:cxn>
                <a:cxn ang="0">
                  <a:pos x="218" y="451"/>
                </a:cxn>
                <a:cxn ang="0">
                  <a:pos x="251" y="451"/>
                </a:cxn>
                <a:cxn ang="0">
                  <a:pos x="278" y="458"/>
                </a:cxn>
                <a:cxn ang="0">
                  <a:pos x="304" y="465"/>
                </a:cxn>
                <a:cxn ang="0">
                  <a:pos x="330" y="519"/>
                </a:cxn>
                <a:cxn ang="0">
                  <a:pos x="363" y="546"/>
                </a:cxn>
                <a:cxn ang="0">
                  <a:pos x="416" y="552"/>
                </a:cxn>
                <a:cxn ang="0">
                  <a:pos x="423" y="593"/>
                </a:cxn>
                <a:cxn ang="0">
                  <a:pos x="456" y="613"/>
                </a:cxn>
                <a:cxn ang="0">
                  <a:pos x="502" y="552"/>
                </a:cxn>
              </a:cxnLst>
              <a:rect l="0" t="0" r="r" b="b"/>
              <a:pathLst>
                <a:path w="502" h="613">
                  <a:moveTo>
                    <a:pt x="502" y="552"/>
                  </a:moveTo>
                  <a:lnTo>
                    <a:pt x="489" y="539"/>
                  </a:lnTo>
                  <a:lnTo>
                    <a:pt x="476" y="532"/>
                  </a:lnTo>
                  <a:lnTo>
                    <a:pt x="476" y="505"/>
                  </a:lnTo>
                  <a:lnTo>
                    <a:pt x="482" y="471"/>
                  </a:lnTo>
                  <a:lnTo>
                    <a:pt x="476" y="465"/>
                  </a:lnTo>
                  <a:lnTo>
                    <a:pt x="476" y="445"/>
                  </a:lnTo>
                  <a:lnTo>
                    <a:pt x="482" y="438"/>
                  </a:lnTo>
                  <a:lnTo>
                    <a:pt x="482" y="424"/>
                  </a:lnTo>
                  <a:lnTo>
                    <a:pt x="476" y="418"/>
                  </a:lnTo>
                  <a:lnTo>
                    <a:pt x="462" y="404"/>
                  </a:lnTo>
                  <a:lnTo>
                    <a:pt x="462" y="397"/>
                  </a:lnTo>
                  <a:lnTo>
                    <a:pt x="476" y="391"/>
                  </a:lnTo>
                  <a:lnTo>
                    <a:pt x="462" y="330"/>
                  </a:lnTo>
                  <a:lnTo>
                    <a:pt x="456" y="323"/>
                  </a:lnTo>
                  <a:lnTo>
                    <a:pt x="449" y="323"/>
                  </a:lnTo>
                  <a:lnTo>
                    <a:pt x="436" y="283"/>
                  </a:lnTo>
                  <a:lnTo>
                    <a:pt x="423" y="283"/>
                  </a:lnTo>
                  <a:lnTo>
                    <a:pt x="410" y="283"/>
                  </a:lnTo>
                  <a:lnTo>
                    <a:pt x="403" y="256"/>
                  </a:lnTo>
                  <a:lnTo>
                    <a:pt x="416" y="236"/>
                  </a:lnTo>
                  <a:lnTo>
                    <a:pt x="390" y="222"/>
                  </a:lnTo>
                  <a:lnTo>
                    <a:pt x="370" y="215"/>
                  </a:lnTo>
                  <a:lnTo>
                    <a:pt x="357" y="222"/>
                  </a:lnTo>
                  <a:lnTo>
                    <a:pt x="330" y="222"/>
                  </a:lnTo>
                  <a:lnTo>
                    <a:pt x="317" y="209"/>
                  </a:lnTo>
                  <a:lnTo>
                    <a:pt x="311" y="195"/>
                  </a:lnTo>
                  <a:lnTo>
                    <a:pt x="297" y="182"/>
                  </a:lnTo>
                  <a:lnTo>
                    <a:pt x="291" y="175"/>
                  </a:lnTo>
                  <a:lnTo>
                    <a:pt x="284" y="155"/>
                  </a:lnTo>
                  <a:lnTo>
                    <a:pt x="271" y="148"/>
                  </a:lnTo>
                  <a:lnTo>
                    <a:pt x="271" y="141"/>
                  </a:lnTo>
                  <a:lnTo>
                    <a:pt x="271" y="121"/>
                  </a:lnTo>
                  <a:lnTo>
                    <a:pt x="264" y="67"/>
                  </a:lnTo>
                  <a:lnTo>
                    <a:pt x="198" y="0"/>
                  </a:lnTo>
                  <a:lnTo>
                    <a:pt x="185" y="0"/>
                  </a:lnTo>
                  <a:lnTo>
                    <a:pt x="179" y="20"/>
                  </a:lnTo>
                  <a:lnTo>
                    <a:pt x="179" y="27"/>
                  </a:lnTo>
                  <a:lnTo>
                    <a:pt x="165" y="27"/>
                  </a:lnTo>
                  <a:lnTo>
                    <a:pt x="139" y="33"/>
                  </a:lnTo>
                  <a:lnTo>
                    <a:pt x="132" y="20"/>
                  </a:lnTo>
                  <a:lnTo>
                    <a:pt x="126" y="13"/>
                  </a:lnTo>
                  <a:lnTo>
                    <a:pt x="106" y="13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73" y="27"/>
                  </a:lnTo>
                  <a:lnTo>
                    <a:pt x="66" y="33"/>
                  </a:lnTo>
                  <a:lnTo>
                    <a:pt x="66" y="40"/>
                  </a:lnTo>
                  <a:lnTo>
                    <a:pt x="53" y="47"/>
                  </a:lnTo>
                  <a:lnTo>
                    <a:pt x="47" y="47"/>
                  </a:lnTo>
                  <a:lnTo>
                    <a:pt x="33" y="53"/>
                  </a:lnTo>
                  <a:lnTo>
                    <a:pt x="20" y="47"/>
                  </a:lnTo>
                  <a:lnTo>
                    <a:pt x="0" y="47"/>
                  </a:lnTo>
                  <a:lnTo>
                    <a:pt x="0" y="67"/>
                  </a:lnTo>
                  <a:lnTo>
                    <a:pt x="7" y="74"/>
                  </a:lnTo>
                  <a:lnTo>
                    <a:pt x="14" y="87"/>
                  </a:lnTo>
                  <a:lnTo>
                    <a:pt x="14" y="121"/>
                  </a:lnTo>
                  <a:lnTo>
                    <a:pt x="14" y="134"/>
                  </a:lnTo>
                  <a:lnTo>
                    <a:pt x="14" y="182"/>
                  </a:lnTo>
                  <a:lnTo>
                    <a:pt x="27" y="182"/>
                  </a:lnTo>
                  <a:lnTo>
                    <a:pt x="33" y="195"/>
                  </a:lnTo>
                  <a:lnTo>
                    <a:pt x="33" y="209"/>
                  </a:lnTo>
                  <a:lnTo>
                    <a:pt x="40" y="215"/>
                  </a:lnTo>
                  <a:lnTo>
                    <a:pt x="47" y="222"/>
                  </a:lnTo>
                  <a:lnTo>
                    <a:pt x="47" y="249"/>
                  </a:lnTo>
                  <a:lnTo>
                    <a:pt x="66" y="276"/>
                  </a:lnTo>
                  <a:lnTo>
                    <a:pt x="60" y="296"/>
                  </a:lnTo>
                  <a:lnTo>
                    <a:pt x="60" y="323"/>
                  </a:lnTo>
                  <a:lnTo>
                    <a:pt x="60" y="330"/>
                  </a:lnTo>
                  <a:lnTo>
                    <a:pt x="60" y="343"/>
                  </a:lnTo>
                  <a:lnTo>
                    <a:pt x="66" y="343"/>
                  </a:lnTo>
                  <a:lnTo>
                    <a:pt x="86" y="364"/>
                  </a:lnTo>
                  <a:lnTo>
                    <a:pt x="99" y="445"/>
                  </a:lnTo>
                  <a:lnTo>
                    <a:pt x="113" y="498"/>
                  </a:lnTo>
                  <a:lnTo>
                    <a:pt x="119" y="512"/>
                  </a:lnTo>
                  <a:lnTo>
                    <a:pt x="152" y="552"/>
                  </a:lnTo>
                  <a:lnTo>
                    <a:pt x="165" y="552"/>
                  </a:lnTo>
                  <a:lnTo>
                    <a:pt x="172" y="586"/>
                  </a:lnTo>
                  <a:lnTo>
                    <a:pt x="192" y="586"/>
                  </a:lnTo>
                  <a:lnTo>
                    <a:pt x="185" y="532"/>
                  </a:lnTo>
                  <a:lnTo>
                    <a:pt x="198" y="532"/>
                  </a:lnTo>
                  <a:lnTo>
                    <a:pt x="185" y="519"/>
                  </a:lnTo>
                  <a:lnTo>
                    <a:pt x="185" y="498"/>
                  </a:lnTo>
                  <a:lnTo>
                    <a:pt x="212" y="498"/>
                  </a:lnTo>
                  <a:lnTo>
                    <a:pt x="212" y="478"/>
                  </a:lnTo>
                  <a:lnTo>
                    <a:pt x="218" y="478"/>
                  </a:lnTo>
                  <a:lnTo>
                    <a:pt x="212" y="458"/>
                  </a:lnTo>
                  <a:lnTo>
                    <a:pt x="218" y="451"/>
                  </a:lnTo>
                  <a:lnTo>
                    <a:pt x="225" y="445"/>
                  </a:lnTo>
                  <a:lnTo>
                    <a:pt x="251" y="451"/>
                  </a:lnTo>
                  <a:lnTo>
                    <a:pt x="264" y="465"/>
                  </a:lnTo>
                  <a:lnTo>
                    <a:pt x="278" y="458"/>
                  </a:lnTo>
                  <a:lnTo>
                    <a:pt x="284" y="451"/>
                  </a:lnTo>
                  <a:lnTo>
                    <a:pt x="304" y="465"/>
                  </a:lnTo>
                  <a:lnTo>
                    <a:pt x="311" y="498"/>
                  </a:lnTo>
                  <a:lnTo>
                    <a:pt x="330" y="519"/>
                  </a:lnTo>
                  <a:lnTo>
                    <a:pt x="357" y="519"/>
                  </a:lnTo>
                  <a:lnTo>
                    <a:pt x="363" y="546"/>
                  </a:lnTo>
                  <a:lnTo>
                    <a:pt x="396" y="539"/>
                  </a:lnTo>
                  <a:lnTo>
                    <a:pt x="416" y="552"/>
                  </a:lnTo>
                  <a:lnTo>
                    <a:pt x="423" y="579"/>
                  </a:lnTo>
                  <a:lnTo>
                    <a:pt x="423" y="593"/>
                  </a:lnTo>
                  <a:lnTo>
                    <a:pt x="429" y="600"/>
                  </a:lnTo>
                  <a:lnTo>
                    <a:pt x="456" y="613"/>
                  </a:lnTo>
                  <a:lnTo>
                    <a:pt x="462" y="593"/>
                  </a:lnTo>
                  <a:lnTo>
                    <a:pt x="502" y="5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ysClr val="windowText" lastClr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5" name="Freeform 19"/>
            <p:cNvSpPr>
              <a:spLocks/>
            </p:cNvSpPr>
            <p:nvPr/>
          </p:nvSpPr>
          <p:spPr bwMode="auto">
            <a:xfrm>
              <a:off x="7127294" y="2596411"/>
              <a:ext cx="377147" cy="443060"/>
            </a:xfrm>
            <a:custGeom>
              <a:avLst/>
              <a:gdLst/>
              <a:ahLst/>
              <a:cxnLst>
                <a:cxn ang="0">
                  <a:pos x="238" y="263"/>
                </a:cxn>
                <a:cxn ang="0">
                  <a:pos x="198" y="256"/>
                </a:cxn>
                <a:cxn ang="0">
                  <a:pos x="165" y="249"/>
                </a:cxn>
                <a:cxn ang="0">
                  <a:pos x="158" y="256"/>
                </a:cxn>
                <a:cxn ang="0">
                  <a:pos x="145" y="249"/>
                </a:cxn>
                <a:cxn ang="0">
                  <a:pos x="132" y="242"/>
                </a:cxn>
                <a:cxn ang="0">
                  <a:pos x="112" y="236"/>
                </a:cxn>
                <a:cxn ang="0">
                  <a:pos x="92" y="236"/>
                </a:cxn>
                <a:cxn ang="0">
                  <a:pos x="86" y="242"/>
                </a:cxn>
                <a:cxn ang="0">
                  <a:pos x="79" y="256"/>
                </a:cxn>
                <a:cxn ang="0">
                  <a:pos x="66" y="249"/>
                </a:cxn>
                <a:cxn ang="0">
                  <a:pos x="53" y="249"/>
                </a:cxn>
                <a:cxn ang="0">
                  <a:pos x="33" y="256"/>
                </a:cxn>
                <a:cxn ang="0">
                  <a:pos x="26" y="263"/>
                </a:cxn>
                <a:cxn ang="0">
                  <a:pos x="13" y="256"/>
                </a:cxn>
                <a:cxn ang="0">
                  <a:pos x="13" y="242"/>
                </a:cxn>
                <a:cxn ang="0">
                  <a:pos x="13" y="222"/>
                </a:cxn>
                <a:cxn ang="0">
                  <a:pos x="7" y="195"/>
                </a:cxn>
                <a:cxn ang="0">
                  <a:pos x="0" y="168"/>
                </a:cxn>
                <a:cxn ang="0">
                  <a:pos x="26" y="148"/>
                </a:cxn>
                <a:cxn ang="0">
                  <a:pos x="40" y="128"/>
                </a:cxn>
                <a:cxn ang="0">
                  <a:pos x="46" y="114"/>
                </a:cxn>
                <a:cxn ang="0">
                  <a:pos x="26" y="67"/>
                </a:cxn>
                <a:cxn ang="0">
                  <a:pos x="26" y="27"/>
                </a:cxn>
                <a:cxn ang="0">
                  <a:pos x="53" y="13"/>
                </a:cxn>
                <a:cxn ang="0">
                  <a:pos x="86" y="20"/>
                </a:cxn>
                <a:cxn ang="0">
                  <a:pos x="112" y="20"/>
                </a:cxn>
                <a:cxn ang="0">
                  <a:pos x="158" y="20"/>
                </a:cxn>
                <a:cxn ang="0">
                  <a:pos x="172" y="20"/>
                </a:cxn>
                <a:cxn ang="0">
                  <a:pos x="191" y="13"/>
                </a:cxn>
                <a:cxn ang="0">
                  <a:pos x="211" y="13"/>
                </a:cxn>
                <a:cxn ang="0">
                  <a:pos x="218" y="6"/>
                </a:cxn>
                <a:cxn ang="0">
                  <a:pos x="224" y="0"/>
                </a:cxn>
                <a:cxn ang="0">
                  <a:pos x="244" y="0"/>
                </a:cxn>
                <a:cxn ang="0">
                  <a:pos x="244" y="60"/>
                </a:cxn>
                <a:cxn ang="0">
                  <a:pos x="238" y="60"/>
                </a:cxn>
                <a:cxn ang="0">
                  <a:pos x="231" y="10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202"/>
                </a:cxn>
                <a:cxn ang="0">
                  <a:pos x="238" y="209"/>
                </a:cxn>
                <a:cxn ang="0">
                  <a:pos x="238" y="229"/>
                </a:cxn>
                <a:cxn ang="0">
                  <a:pos x="238" y="249"/>
                </a:cxn>
                <a:cxn ang="0">
                  <a:pos x="238" y="263"/>
                </a:cxn>
              </a:cxnLst>
              <a:rect l="0" t="0" r="r" b="b"/>
              <a:pathLst>
                <a:path w="244" h="263">
                  <a:moveTo>
                    <a:pt x="238" y="263"/>
                  </a:moveTo>
                  <a:lnTo>
                    <a:pt x="198" y="256"/>
                  </a:lnTo>
                  <a:lnTo>
                    <a:pt x="165" y="249"/>
                  </a:lnTo>
                  <a:lnTo>
                    <a:pt x="158" y="256"/>
                  </a:lnTo>
                  <a:lnTo>
                    <a:pt x="145" y="249"/>
                  </a:lnTo>
                  <a:lnTo>
                    <a:pt x="132" y="242"/>
                  </a:lnTo>
                  <a:lnTo>
                    <a:pt x="112" y="236"/>
                  </a:lnTo>
                  <a:lnTo>
                    <a:pt x="92" y="236"/>
                  </a:lnTo>
                  <a:lnTo>
                    <a:pt x="86" y="242"/>
                  </a:lnTo>
                  <a:lnTo>
                    <a:pt x="79" y="256"/>
                  </a:lnTo>
                  <a:lnTo>
                    <a:pt x="66" y="249"/>
                  </a:lnTo>
                  <a:lnTo>
                    <a:pt x="53" y="249"/>
                  </a:lnTo>
                  <a:lnTo>
                    <a:pt x="33" y="256"/>
                  </a:lnTo>
                  <a:lnTo>
                    <a:pt x="26" y="263"/>
                  </a:lnTo>
                  <a:lnTo>
                    <a:pt x="13" y="256"/>
                  </a:lnTo>
                  <a:lnTo>
                    <a:pt x="13" y="242"/>
                  </a:lnTo>
                  <a:lnTo>
                    <a:pt x="13" y="222"/>
                  </a:lnTo>
                  <a:lnTo>
                    <a:pt x="7" y="195"/>
                  </a:lnTo>
                  <a:lnTo>
                    <a:pt x="0" y="168"/>
                  </a:lnTo>
                  <a:lnTo>
                    <a:pt x="26" y="148"/>
                  </a:lnTo>
                  <a:lnTo>
                    <a:pt x="40" y="128"/>
                  </a:lnTo>
                  <a:lnTo>
                    <a:pt x="46" y="114"/>
                  </a:lnTo>
                  <a:lnTo>
                    <a:pt x="26" y="67"/>
                  </a:lnTo>
                  <a:lnTo>
                    <a:pt x="26" y="27"/>
                  </a:lnTo>
                  <a:lnTo>
                    <a:pt x="53" y="13"/>
                  </a:lnTo>
                  <a:lnTo>
                    <a:pt x="86" y="20"/>
                  </a:lnTo>
                  <a:lnTo>
                    <a:pt x="112" y="20"/>
                  </a:lnTo>
                  <a:lnTo>
                    <a:pt x="158" y="20"/>
                  </a:lnTo>
                  <a:lnTo>
                    <a:pt x="172" y="20"/>
                  </a:lnTo>
                  <a:lnTo>
                    <a:pt x="191" y="13"/>
                  </a:lnTo>
                  <a:lnTo>
                    <a:pt x="211" y="13"/>
                  </a:lnTo>
                  <a:lnTo>
                    <a:pt x="218" y="6"/>
                  </a:lnTo>
                  <a:lnTo>
                    <a:pt x="224" y="0"/>
                  </a:lnTo>
                  <a:lnTo>
                    <a:pt x="244" y="0"/>
                  </a:lnTo>
                  <a:lnTo>
                    <a:pt x="244" y="60"/>
                  </a:lnTo>
                  <a:lnTo>
                    <a:pt x="238" y="60"/>
                  </a:lnTo>
                  <a:lnTo>
                    <a:pt x="231" y="10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202"/>
                  </a:lnTo>
                  <a:lnTo>
                    <a:pt x="238" y="209"/>
                  </a:lnTo>
                  <a:lnTo>
                    <a:pt x="238" y="229"/>
                  </a:lnTo>
                  <a:lnTo>
                    <a:pt x="238" y="249"/>
                  </a:lnTo>
                  <a:lnTo>
                    <a:pt x="238" y="26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6" name="Freeform 20"/>
            <p:cNvSpPr>
              <a:spLocks/>
            </p:cNvSpPr>
            <p:nvPr/>
          </p:nvSpPr>
          <p:spPr bwMode="auto">
            <a:xfrm>
              <a:off x="6873051" y="2355354"/>
              <a:ext cx="387992" cy="320511"/>
            </a:xfrm>
            <a:custGeom>
              <a:avLst/>
              <a:gdLst/>
              <a:ahLst/>
              <a:cxnLst>
                <a:cxn ang="0">
                  <a:pos x="112" y="20"/>
                </a:cxn>
                <a:cxn ang="0">
                  <a:pos x="125" y="20"/>
                </a:cxn>
                <a:cxn ang="0">
                  <a:pos x="132" y="7"/>
                </a:cxn>
                <a:cxn ang="0">
                  <a:pos x="152" y="7"/>
                </a:cxn>
                <a:cxn ang="0">
                  <a:pos x="158" y="7"/>
                </a:cxn>
                <a:cxn ang="0">
                  <a:pos x="158" y="0"/>
                </a:cxn>
                <a:cxn ang="0">
                  <a:pos x="165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8"/>
                </a:cxn>
                <a:cxn ang="0">
                  <a:pos x="198" y="74"/>
                </a:cxn>
                <a:cxn ang="0">
                  <a:pos x="198" y="81"/>
                </a:cxn>
                <a:cxn ang="0">
                  <a:pos x="205" y="101"/>
                </a:cxn>
                <a:cxn ang="0">
                  <a:pos x="218" y="115"/>
                </a:cxn>
                <a:cxn ang="0">
                  <a:pos x="231" y="128"/>
                </a:cxn>
                <a:cxn ang="0">
                  <a:pos x="244" y="148"/>
                </a:cxn>
                <a:cxn ang="0">
                  <a:pos x="251" y="162"/>
                </a:cxn>
                <a:cxn ang="0">
                  <a:pos x="218" y="155"/>
                </a:cxn>
                <a:cxn ang="0">
                  <a:pos x="191" y="169"/>
                </a:cxn>
                <a:cxn ang="0">
                  <a:pos x="178" y="175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2"/>
                </a:cxn>
                <a:cxn ang="0">
                  <a:pos x="132" y="169"/>
                </a:cxn>
                <a:cxn ang="0">
                  <a:pos x="125" y="175"/>
                </a:cxn>
                <a:cxn ang="0">
                  <a:pos x="92" y="182"/>
                </a:cxn>
                <a:cxn ang="0">
                  <a:pos x="73" y="189"/>
                </a:cxn>
                <a:cxn ang="0">
                  <a:pos x="66" y="182"/>
                </a:cxn>
                <a:cxn ang="0">
                  <a:pos x="40" y="169"/>
                </a:cxn>
                <a:cxn ang="0">
                  <a:pos x="26" y="175"/>
                </a:cxn>
                <a:cxn ang="0">
                  <a:pos x="1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7" y="135"/>
                </a:cxn>
                <a:cxn ang="0">
                  <a:pos x="26" y="122"/>
                </a:cxn>
                <a:cxn ang="0">
                  <a:pos x="33" y="115"/>
                </a:cxn>
                <a:cxn ang="0">
                  <a:pos x="26" y="108"/>
                </a:cxn>
                <a:cxn ang="0">
                  <a:pos x="26" y="95"/>
                </a:cxn>
                <a:cxn ang="0">
                  <a:pos x="20" y="81"/>
                </a:cxn>
                <a:cxn ang="0">
                  <a:pos x="13" y="68"/>
                </a:cxn>
                <a:cxn ang="0">
                  <a:pos x="20" y="54"/>
                </a:cxn>
                <a:cxn ang="0">
                  <a:pos x="40" y="47"/>
                </a:cxn>
                <a:cxn ang="0">
                  <a:pos x="46" y="34"/>
                </a:cxn>
                <a:cxn ang="0">
                  <a:pos x="53" y="34"/>
                </a:cxn>
                <a:cxn ang="0">
                  <a:pos x="73" y="27"/>
                </a:cxn>
                <a:cxn ang="0">
                  <a:pos x="86" y="34"/>
                </a:cxn>
                <a:cxn ang="0">
                  <a:pos x="99" y="41"/>
                </a:cxn>
                <a:cxn ang="0">
                  <a:pos x="112" y="20"/>
                </a:cxn>
              </a:cxnLst>
              <a:rect l="0" t="0" r="r" b="b"/>
              <a:pathLst>
                <a:path w="251" h="189">
                  <a:moveTo>
                    <a:pt x="112" y="20"/>
                  </a:moveTo>
                  <a:lnTo>
                    <a:pt x="125" y="20"/>
                  </a:lnTo>
                  <a:lnTo>
                    <a:pt x="132" y="7"/>
                  </a:lnTo>
                  <a:lnTo>
                    <a:pt x="152" y="7"/>
                  </a:lnTo>
                  <a:lnTo>
                    <a:pt x="158" y="7"/>
                  </a:lnTo>
                  <a:lnTo>
                    <a:pt x="158" y="0"/>
                  </a:lnTo>
                  <a:lnTo>
                    <a:pt x="165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8"/>
                  </a:lnTo>
                  <a:lnTo>
                    <a:pt x="198" y="74"/>
                  </a:lnTo>
                  <a:lnTo>
                    <a:pt x="198" y="81"/>
                  </a:lnTo>
                  <a:lnTo>
                    <a:pt x="205" y="101"/>
                  </a:lnTo>
                  <a:lnTo>
                    <a:pt x="218" y="115"/>
                  </a:lnTo>
                  <a:lnTo>
                    <a:pt x="231" y="128"/>
                  </a:lnTo>
                  <a:lnTo>
                    <a:pt x="244" y="148"/>
                  </a:lnTo>
                  <a:lnTo>
                    <a:pt x="251" y="162"/>
                  </a:lnTo>
                  <a:lnTo>
                    <a:pt x="218" y="155"/>
                  </a:lnTo>
                  <a:lnTo>
                    <a:pt x="191" y="169"/>
                  </a:lnTo>
                  <a:lnTo>
                    <a:pt x="178" y="175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2"/>
                  </a:lnTo>
                  <a:lnTo>
                    <a:pt x="132" y="169"/>
                  </a:lnTo>
                  <a:lnTo>
                    <a:pt x="125" y="175"/>
                  </a:lnTo>
                  <a:lnTo>
                    <a:pt x="92" y="182"/>
                  </a:lnTo>
                  <a:lnTo>
                    <a:pt x="73" y="189"/>
                  </a:lnTo>
                  <a:lnTo>
                    <a:pt x="66" y="182"/>
                  </a:lnTo>
                  <a:lnTo>
                    <a:pt x="40" y="169"/>
                  </a:lnTo>
                  <a:lnTo>
                    <a:pt x="26" y="175"/>
                  </a:lnTo>
                  <a:lnTo>
                    <a:pt x="1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7" y="135"/>
                  </a:lnTo>
                  <a:lnTo>
                    <a:pt x="26" y="122"/>
                  </a:lnTo>
                  <a:lnTo>
                    <a:pt x="33" y="115"/>
                  </a:lnTo>
                  <a:lnTo>
                    <a:pt x="26" y="108"/>
                  </a:lnTo>
                  <a:lnTo>
                    <a:pt x="26" y="95"/>
                  </a:lnTo>
                  <a:lnTo>
                    <a:pt x="20" y="81"/>
                  </a:lnTo>
                  <a:lnTo>
                    <a:pt x="13" y="68"/>
                  </a:lnTo>
                  <a:lnTo>
                    <a:pt x="20" y="54"/>
                  </a:lnTo>
                  <a:lnTo>
                    <a:pt x="40" y="47"/>
                  </a:lnTo>
                  <a:lnTo>
                    <a:pt x="46" y="34"/>
                  </a:lnTo>
                  <a:lnTo>
                    <a:pt x="53" y="34"/>
                  </a:lnTo>
                  <a:lnTo>
                    <a:pt x="73" y="27"/>
                  </a:lnTo>
                  <a:lnTo>
                    <a:pt x="86" y="34"/>
                  </a:lnTo>
                  <a:lnTo>
                    <a:pt x="99" y="41"/>
                  </a:lnTo>
                  <a:lnTo>
                    <a:pt x="112" y="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7" name="Freeform 21"/>
            <p:cNvSpPr>
              <a:spLocks/>
            </p:cNvSpPr>
            <p:nvPr/>
          </p:nvSpPr>
          <p:spPr bwMode="auto">
            <a:xfrm>
              <a:off x="4563176" y="3813816"/>
              <a:ext cx="848280" cy="946721"/>
            </a:xfrm>
            <a:custGeom>
              <a:avLst/>
              <a:gdLst/>
              <a:ahLst/>
              <a:cxnLst>
                <a:cxn ang="0">
                  <a:pos x="7" y="438"/>
                </a:cxn>
                <a:cxn ang="0">
                  <a:pos x="7" y="411"/>
                </a:cxn>
                <a:cxn ang="0">
                  <a:pos x="7" y="398"/>
                </a:cxn>
                <a:cxn ang="0">
                  <a:pos x="20" y="378"/>
                </a:cxn>
                <a:cxn ang="0">
                  <a:pos x="47" y="351"/>
                </a:cxn>
                <a:cxn ang="0">
                  <a:pos x="80" y="317"/>
                </a:cxn>
                <a:cxn ang="0">
                  <a:pos x="113" y="290"/>
                </a:cxn>
                <a:cxn ang="0">
                  <a:pos x="119" y="263"/>
                </a:cxn>
                <a:cxn ang="0">
                  <a:pos x="146" y="250"/>
                </a:cxn>
                <a:cxn ang="0">
                  <a:pos x="165" y="263"/>
                </a:cxn>
                <a:cxn ang="0">
                  <a:pos x="172" y="250"/>
                </a:cxn>
                <a:cxn ang="0">
                  <a:pos x="185" y="229"/>
                </a:cxn>
                <a:cxn ang="0">
                  <a:pos x="192" y="209"/>
                </a:cxn>
                <a:cxn ang="0">
                  <a:pos x="225" y="162"/>
                </a:cxn>
                <a:cxn ang="0">
                  <a:pos x="278" y="128"/>
                </a:cxn>
                <a:cxn ang="0">
                  <a:pos x="311" y="61"/>
                </a:cxn>
                <a:cxn ang="0">
                  <a:pos x="317" y="7"/>
                </a:cxn>
                <a:cxn ang="0">
                  <a:pos x="357" y="7"/>
                </a:cxn>
                <a:cxn ang="0">
                  <a:pos x="363" y="34"/>
                </a:cxn>
                <a:cxn ang="0">
                  <a:pos x="357" y="74"/>
                </a:cxn>
                <a:cxn ang="0">
                  <a:pos x="403" y="101"/>
                </a:cxn>
                <a:cxn ang="0">
                  <a:pos x="416" y="142"/>
                </a:cxn>
                <a:cxn ang="0">
                  <a:pos x="436" y="148"/>
                </a:cxn>
                <a:cxn ang="0">
                  <a:pos x="443" y="162"/>
                </a:cxn>
                <a:cxn ang="0">
                  <a:pos x="449" y="209"/>
                </a:cxn>
                <a:cxn ang="0">
                  <a:pos x="462" y="243"/>
                </a:cxn>
                <a:cxn ang="0">
                  <a:pos x="476" y="250"/>
                </a:cxn>
                <a:cxn ang="0">
                  <a:pos x="502" y="256"/>
                </a:cxn>
                <a:cxn ang="0">
                  <a:pos x="522" y="283"/>
                </a:cxn>
                <a:cxn ang="0">
                  <a:pos x="535" y="297"/>
                </a:cxn>
                <a:cxn ang="0">
                  <a:pos x="535" y="357"/>
                </a:cxn>
                <a:cxn ang="0">
                  <a:pos x="509" y="411"/>
                </a:cxn>
                <a:cxn ang="0">
                  <a:pos x="522" y="452"/>
                </a:cxn>
                <a:cxn ang="0">
                  <a:pos x="489" y="499"/>
                </a:cxn>
                <a:cxn ang="0">
                  <a:pos x="482" y="539"/>
                </a:cxn>
                <a:cxn ang="0">
                  <a:pos x="443" y="560"/>
                </a:cxn>
                <a:cxn ang="0">
                  <a:pos x="370" y="553"/>
                </a:cxn>
                <a:cxn ang="0">
                  <a:pos x="330" y="533"/>
                </a:cxn>
                <a:cxn ang="0">
                  <a:pos x="291" y="479"/>
                </a:cxn>
                <a:cxn ang="0">
                  <a:pos x="251" y="425"/>
                </a:cxn>
                <a:cxn ang="0">
                  <a:pos x="152" y="432"/>
                </a:cxn>
                <a:cxn ang="0">
                  <a:pos x="106" y="445"/>
                </a:cxn>
                <a:cxn ang="0">
                  <a:pos x="33" y="438"/>
                </a:cxn>
              </a:cxnLst>
              <a:rect l="0" t="0" r="r" b="b"/>
              <a:pathLst>
                <a:path w="548" h="560">
                  <a:moveTo>
                    <a:pt x="14" y="452"/>
                  </a:moveTo>
                  <a:lnTo>
                    <a:pt x="7" y="438"/>
                  </a:lnTo>
                  <a:lnTo>
                    <a:pt x="0" y="425"/>
                  </a:lnTo>
                  <a:lnTo>
                    <a:pt x="7" y="411"/>
                  </a:lnTo>
                  <a:lnTo>
                    <a:pt x="0" y="398"/>
                  </a:lnTo>
                  <a:lnTo>
                    <a:pt x="7" y="398"/>
                  </a:lnTo>
                  <a:lnTo>
                    <a:pt x="20" y="384"/>
                  </a:lnTo>
                  <a:lnTo>
                    <a:pt x="20" y="378"/>
                  </a:lnTo>
                  <a:lnTo>
                    <a:pt x="27" y="364"/>
                  </a:lnTo>
                  <a:lnTo>
                    <a:pt x="47" y="351"/>
                  </a:lnTo>
                  <a:lnTo>
                    <a:pt x="66" y="337"/>
                  </a:lnTo>
                  <a:lnTo>
                    <a:pt x="80" y="317"/>
                  </a:lnTo>
                  <a:lnTo>
                    <a:pt x="93" y="303"/>
                  </a:lnTo>
                  <a:lnTo>
                    <a:pt x="113" y="290"/>
                  </a:lnTo>
                  <a:lnTo>
                    <a:pt x="119" y="283"/>
                  </a:lnTo>
                  <a:lnTo>
                    <a:pt x="119" y="263"/>
                  </a:lnTo>
                  <a:lnTo>
                    <a:pt x="126" y="250"/>
                  </a:lnTo>
                  <a:lnTo>
                    <a:pt x="146" y="250"/>
                  </a:lnTo>
                  <a:lnTo>
                    <a:pt x="159" y="263"/>
                  </a:lnTo>
                  <a:lnTo>
                    <a:pt x="165" y="263"/>
                  </a:lnTo>
                  <a:lnTo>
                    <a:pt x="179" y="263"/>
                  </a:lnTo>
                  <a:lnTo>
                    <a:pt x="172" y="250"/>
                  </a:lnTo>
                  <a:lnTo>
                    <a:pt x="179" y="229"/>
                  </a:lnTo>
                  <a:lnTo>
                    <a:pt x="185" y="229"/>
                  </a:lnTo>
                  <a:lnTo>
                    <a:pt x="198" y="223"/>
                  </a:lnTo>
                  <a:lnTo>
                    <a:pt x="192" y="209"/>
                  </a:lnTo>
                  <a:lnTo>
                    <a:pt x="198" y="196"/>
                  </a:lnTo>
                  <a:lnTo>
                    <a:pt x="225" y="162"/>
                  </a:lnTo>
                  <a:lnTo>
                    <a:pt x="251" y="148"/>
                  </a:lnTo>
                  <a:lnTo>
                    <a:pt x="278" y="128"/>
                  </a:lnTo>
                  <a:lnTo>
                    <a:pt x="311" y="94"/>
                  </a:lnTo>
                  <a:lnTo>
                    <a:pt x="311" y="61"/>
                  </a:lnTo>
                  <a:lnTo>
                    <a:pt x="311" y="34"/>
                  </a:lnTo>
                  <a:lnTo>
                    <a:pt x="317" y="7"/>
                  </a:lnTo>
                  <a:lnTo>
                    <a:pt x="337" y="0"/>
                  </a:lnTo>
                  <a:lnTo>
                    <a:pt x="357" y="7"/>
                  </a:lnTo>
                  <a:lnTo>
                    <a:pt x="363" y="14"/>
                  </a:lnTo>
                  <a:lnTo>
                    <a:pt x="363" y="34"/>
                  </a:lnTo>
                  <a:lnTo>
                    <a:pt x="350" y="47"/>
                  </a:lnTo>
                  <a:lnTo>
                    <a:pt x="357" y="74"/>
                  </a:lnTo>
                  <a:lnTo>
                    <a:pt x="370" y="81"/>
                  </a:lnTo>
                  <a:lnTo>
                    <a:pt x="403" y="101"/>
                  </a:lnTo>
                  <a:lnTo>
                    <a:pt x="410" y="108"/>
                  </a:lnTo>
                  <a:lnTo>
                    <a:pt x="416" y="142"/>
                  </a:lnTo>
                  <a:lnTo>
                    <a:pt x="423" y="142"/>
                  </a:lnTo>
                  <a:lnTo>
                    <a:pt x="436" y="148"/>
                  </a:lnTo>
                  <a:lnTo>
                    <a:pt x="443" y="155"/>
                  </a:lnTo>
                  <a:lnTo>
                    <a:pt x="443" y="162"/>
                  </a:lnTo>
                  <a:lnTo>
                    <a:pt x="443" y="189"/>
                  </a:lnTo>
                  <a:lnTo>
                    <a:pt x="449" y="209"/>
                  </a:lnTo>
                  <a:lnTo>
                    <a:pt x="456" y="236"/>
                  </a:lnTo>
                  <a:lnTo>
                    <a:pt x="462" y="243"/>
                  </a:lnTo>
                  <a:lnTo>
                    <a:pt x="469" y="250"/>
                  </a:lnTo>
                  <a:lnTo>
                    <a:pt x="476" y="250"/>
                  </a:lnTo>
                  <a:lnTo>
                    <a:pt x="489" y="256"/>
                  </a:lnTo>
                  <a:lnTo>
                    <a:pt x="502" y="256"/>
                  </a:lnTo>
                  <a:lnTo>
                    <a:pt x="515" y="270"/>
                  </a:lnTo>
                  <a:lnTo>
                    <a:pt x="522" y="283"/>
                  </a:lnTo>
                  <a:lnTo>
                    <a:pt x="528" y="290"/>
                  </a:lnTo>
                  <a:lnTo>
                    <a:pt x="535" y="297"/>
                  </a:lnTo>
                  <a:lnTo>
                    <a:pt x="522" y="337"/>
                  </a:lnTo>
                  <a:lnTo>
                    <a:pt x="535" y="357"/>
                  </a:lnTo>
                  <a:lnTo>
                    <a:pt x="548" y="391"/>
                  </a:lnTo>
                  <a:lnTo>
                    <a:pt x="509" y="411"/>
                  </a:lnTo>
                  <a:lnTo>
                    <a:pt x="509" y="432"/>
                  </a:lnTo>
                  <a:lnTo>
                    <a:pt x="522" y="452"/>
                  </a:lnTo>
                  <a:lnTo>
                    <a:pt x="522" y="472"/>
                  </a:lnTo>
                  <a:lnTo>
                    <a:pt x="489" y="499"/>
                  </a:lnTo>
                  <a:lnTo>
                    <a:pt x="476" y="512"/>
                  </a:lnTo>
                  <a:lnTo>
                    <a:pt x="482" y="539"/>
                  </a:lnTo>
                  <a:lnTo>
                    <a:pt x="462" y="546"/>
                  </a:lnTo>
                  <a:lnTo>
                    <a:pt x="443" y="560"/>
                  </a:lnTo>
                  <a:lnTo>
                    <a:pt x="416" y="560"/>
                  </a:lnTo>
                  <a:lnTo>
                    <a:pt x="370" y="553"/>
                  </a:lnTo>
                  <a:lnTo>
                    <a:pt x="350" y="546"/>
                  </a:lnTo>
                  <a:lnTo>
                    <a:pt x="330" y="533"/>
                  </a:lnTo>
                  <a:lnTo>
                    <a:pt x="304" y="506"/>
                  </a:lnTo>
                  <a:lnTo>
                    <a:pt x="291" y="479"/>
                  </a:lnTo>
                  <a:lnTo>
                    <a:pt x="271" y="445"/>
                  </a:lnTo>
                  <a:lnTo>
                    <a:pt x="251" y="425"/>
                  </a:lnTo>
                  <a:lnTo>
                    <a:pt x="205" y="425"/>
                  </a:lnTo>
                  <a:lnTo>
                    <a:pt x="152" y="432"/>
                  </a:lnTo>
                  <a:lnTo>
                    <a:pt x="113" y="452"/>
                  </a:lnTo>
                  <a:lnTo>
                    <a:pt x="106" y="445"/>
                  </a:lnTo>
                  <a:lnTo>
                    <a:pt x="66" y="438"/>
                  </a:lnTo>
                  <a:lnTo>
                    <a:pt x="33" y="438"/>
                  </a:lnTo>
                  <a:lnTo>
                    <a:pt x="14" y="4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8" name="Freeform 22"/>
            <p:cNvSpPr>
              <a:spLocks/>
            </p:cNvSpPr>
            <p:nvPr/>
          </p:nvSpPr>
          <p:spPr bwMode="auto">
            <a:xfrm>
              <a:off x="5299396" y="3998312"/>
              <a:ext cx="1112162" cy="909014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6" y="364"/>
                </a:cxn>
                <a:cxn ang="0">
                  <a:pos x="33" y="324"/>
                </a:cxn>
                <a:cxn ang="0">
                  <a:pos x="72" y="283"/>
                </a:cxn>
                <a:cxn ang="0">
                  <a:pos x="46" y="229"/>
                </a:cxn>
                <a:cxn ang="0">
                  <a:pos x="85" y="189"/>
                </a:cxn>
                <a:cxn ang="0">
                  <a:pos x="118" y="195"/>
                </a:cxn>
                <a:cxn ang="0">
                  <a:pos x="145" y="202"/>
                </a:cxn>
                <a:cxn ang="0">
                  <a:pos x="211" y="175"/>
                </a:cxn>
                <a:cxn ang="0">
                  <a:pos x="237" y="168"/>
                </a:cxn>
                <a:cxn ang="0">
                  <a:pos x="250" y="155"/>
                </a:cxn>
                <a:cxn ang="0">
                  <a:pos x="270" y="115"/>
                </a:cxn>
                <a:cxn ang="0">
                  <a:pos x="290" y="94"/>
                </a:cxn>
                <a:cxn ang="0">
                  <a:pos x="303" y="67"/>
                </a:cxn>
                <a:cxn ang="0">
                  <a:pos x="382" y="54"/>
                </a:cxn>
                <a:cxn ang="0">
                  <a:pos x="435" y="20"/>
                </a:cxn>
                <a:cxn ang="0">
                  <a:pos x="468" y="0"/>
                </a:cxn>
                <a:cxn ang="0">
                  <a:pos x="488" y="7"/>
                </a:cxn>
                <a:cxn ang="0">
                  <a:pos x="508" y="20"/>
                </a:cxn>
                <a:cxn ang="0">
                  <a:pos x="534" y="47"/>
                </a:cxn>
                <a:cxn ang="0">
                  <a:pos x="561" y="54"/>
                </a:cxn>
                <a:cxn ang="0">
                  <a:pos x="594" y="34"/>
                </a:cxn>
                <a:cxn ang="0">
                  <a:pos x="613" y="34"/>
                </a:cxn>
                <a:cxn ang="0">
                  <a:pos x="666" y="34"/>
                </a:cxn>
                <a:cxn ang="0">
                  <a:pos x="686" y="61"/>
                </a:cxn>
                <a:cxn ang="0">
                  <a:pos x="699" y="88"/>
                </a:cxn>
                <a:cxn ang="0">
                  <a:pos x="719" y="115"/>
                </a:cxn>
                <a:cxn ang="0">
                  <a:pos x="706" y="195"/>
                </a:cxn>
                <a:cxn ang="0">
                  <a:pos x="699" y="243"/>
                </a:cxn>
                <a:cxn ang="0">
                  <a:pos x="712" y="263"/>
                </a:cxn>
                <a:cxn ang="0">
                  <a:pos x="693" y="290"/>
                </a:cxn>
                <a:cxn ang="0">
                  <a:pos x="699" y="351"/>
                </a:cxn>
                <a:cxn ang="0">
                  <a:pos x="679" y="425"/>
                </a:cxn>
                <a:cxn ang="0">
                  <a:pos x="686" y="458"/>
                </a:cxn>
                <a:cxn ang="0">
                  <a:pos x="693" y="485"/>
                </a:cxn>
                <a:cxn ang="0">
                  <a:pos x="686" y="519"/>
                </a:cxn>
                <a:cxn ang="0">
                  <a:pos x="666" y="519"/>
                </a:cxn>
                <a:cxn ang="0">
                  <a:pos x="653" y="512"/>
                </a:cxn>
                <a:cxn ang="0">
                  <a:pos x="646" y="533"/>
                </a:cxn>
                <a:cxn ang="0">
                  <a:pos x="633" y="539"/>
                </a:cxn>
                <a:cxn ang="0">
                  <a:pos x="607" y="533"/>
                </a:cxn>
                <a:cxn ang="0">
                  <a:pos x="587" y="533"/>
                </a:cxn>
                <a:cxn ang="0">
                  <a:pos x="561" y="533"/>
                </a:cxn>
                <a:cxn ang="0">
                  <a:pos x="547" y="512"/>
                </a:cxn>
                <a:cxn ang="0">
                  <a:pos x="534" y="506"/>
                </a:cxn>
                <a:cxn ang="0">
                  <a:pos x="514" y="499"/>
                </a:cxn>
                <a:cxn ang="0">
                  <a:pos x="508" y="472"/>
                </a:cxn>
                <a:cxn ang="0">
                  <a:pos x="475" y="479"/>
                </a:cxn>
                <a:cxn ang="0">
                  <a:pos x="442" y="485"/>
                </a:cxn>
                <a:cxn ang="0">
                  <a:pos x="402" y="465"/>
                </a:cxn>
                <a:cxn ang="0">
                  <a:pos x="330" y="431"/>
                </a:cxn>
                <a:cxn ang="0">
                  <a:pos x="297" y="411"/>
                </a:cxn>
                <a:cxn ang="0">
                  <a:pos x="250" y="398"/>
                </a:cxn>
                <a:cxn ang="0">
                  <a:pos x="112" y="425"/>
                </a:cxn>
                <a:cxn ang="0">
                  <a:pos x="6" y="431"/>
                </a:cxn>
              </a:cxnLst>
              <a:rect l="0" t="0" r="r" b="b"/>
              <a:pathLst>
                <a:path w="719" h="539">
                  <a:moveTo>
                    <a:pt x="6" y="431"/>
                  </a:moveTo>
                  <a:lnTo>
                    <a:pt x="0" y="404"/>
                  </a:lnTo>
                  <a:lnTo>
                    <a:pt x="13" y="391"/>
                  </a:lnTo>
                  <a:lnTo>
                    <a:pt x="46" y="364"/>
                  </a:lnTo>
                  <a:lnTo>
                    <a:pt x="46" y="344"/>
                  </a:lnTo>
                  <a:lnTo>
                    <a:pt x="33" y="324"/>
                  </a:lnTo>
                  <a:lnTo>
                    <a:pt x="33" y="303"/>
                  </a:lnTo>
                  <a:lnTo>
                    <a:pt x="72" y="283"/>
                  </a:lnTo>
                  <a:lnTo>
                    <a:pt x="59" y="249"/>
                  </a:lnTo>
                  <a:lnTo>
                    <a:pt x="46" y="229"/>
                  </a:lnTo>
                  <a:lnTo>
                    <a:pt x="59" y="189"/>
                  </a:lnTo>
                  <a:lnTo>
                    <a:pt x="85" y="189"/>
                  </a:lnTo>
                  <a:lnTo>
                    <a:pt x="112" y="182"/>
                  </a:lnTo>
                  <a:lnTo>
                    <a:pt x="118" y="195"/>
                  </a:lnTo>
                  <a:lnTo>
                    <a:pt x="125" y="202"/>
                  </a:lnTo>
                  <a:lnTo>
                    <a:pt x="145" y="202"/>
                  </a:lnTo>
                  <a:lnTo>
                    <a:pt x="184" y="202"/>
                  </a:lnTo>
                  <a:lnTo>
                    <a:pt x="211" y="175"/>
                  </a:lnTo>
                  <a:lnTo>
                    <a:pt x="224" y="175"/>
                  </a:lnTo>
                  <a:lnTo>
                    <a:pt x="237" y="168"/>
                  </a:lnTo>
                  <a:lnTo>
                    <a:pt x="250" y="175"/>
                  </a:lnTo>
                  <a:lnTo>
                    <a:pt x="250" y="155"/>
                  </a:lnTo>
                  <a:lnTo>
                    <a:pt x="277" y="148"/>
                  </a:lnTo>
                  <a:lnTo>
                    <a:pt x="270" y="115"/>
                  </a:lnTo>
                  <a:lnTo>
                    <a:pt x="283" y="108"/>
                  </a:lnTo>
                  <a:lnTo>
                    <a:pt x="290" y="94"/>
                  </a:lnTo>
                  <a:lnTo>
                    <a:pt x="290" y="74"/>
                  </a:lnTo>
                  <a:lnTo>
                    <a:pt x="303" y="67"/>
                  </a:lnTo>
                  <a:lnTo>
                    <a:pt x="356" y="54"/>
                  </a:lnTo>
                  <a:lnTo>
                    <a:pt x="382" y="54"/>
                  </a:lnTo>
                  <a:lnTo>
                    <a:pt x="409" y="27"/>
                  </a:lnTo>
                  <a:lnTo>
                    <a:pt x="435" y="20"/>
                  </a:lnTo>
                  <a:lnTo>
                    <a:pt x="442" y="13"/>
                  </a:lnTo>
                  <a:lnTo>
                    <a:pt x="468" y="0"/>
                  </a:lnTo>
                  <a:lnTo>
                    <a:pt x="481" y="7"/>
                  </a:lnTo>
                  <a:lnTo>
                    <a:pt x="488" y="7"/>
                  </a:lnTo>
                  <a:lnTo>
                    <a:pt x="495" y="13"/>
                  </a:lnTo>
                  <a:lnTo>
                    <a:pt x="508" y="20"/>
                  </a:lnTo>
                  <a:lnTo>
                    <a:pt x="508" y="47"/>
                  </a:lnTo>
                  <a:lnTo>
                    <a:pt x="534" y="47"/>
                  </a:lnTo>
                  <a:lnTo>
                    <a:pt x="541" y="61"/>
                  </a:lnTo>
                  <a:lnTo>
                    <a:pt x="561" y="54"/>
                  </a:lnTo>
                  <a:lnTo>
                    <a:pt x="567" y="47"/>
                  </a:lnTo>
                  <a:lnTo>
                    <a:pt x="594" y="34"/>
                  </a:lnTo>
                  <a:lnTo>
                    <a:pt x="607" y="34"/>
                  </a:lnTo>
                  <a:lnTo>
                    <a:pt x="613" y="34"/>
                  </a:lnTo>
                  <a:lnTo>
                    <a:pt x="627" y="20"/>
                  </a:lnTo>
                  <a:lnTo>
                    <a:pt x="666" y="34"/>
                  </a:lnTo>
                  <a:lnTo>
                    <a:pt x="686" y="27"/>
                  </a:lnTo>
                  <a:lnTo>
                    <a:pt x="686" y="61"/>
                  </a:lnTo>
                  <a:lnTo>
                    <a:pt x="706" y="67"/>
                  </a:lnTo>
                  <a:lnTo>
                    <a:pt x="699" y="88"/>
                  </a:lnTo>
                  <a:lnTo>
                    <a:pt x="719" y="101"/>
                  </a:lnTo>
                  <a:lnTo>
                    <a:pt x="719" y="115"/>
                  </a:lnTo>
                  <a:lnTo>
                    <a:pt x="712" y="155"/>
                  </a:lnTo>
                  <a:lnTo>
                    <a:pt x="706" y="195"/>
                  </a:lnTo>
                  <a:lnTo>
                    <a:pt x="699" y="229"/>
                  </a:lnTo>
                  <a:lnTo>
                    <a:pt x="699" y="243"/>
                  </a:lnTo>
                  <a:lnTo>
                    <a:pt x="706" y="256"/>
                  </a:lnTo>
                  <a:lnTo>
                    <a:pt x="712" y="263"/>
                  </a:lnTo>
                  <a:lnTo>
                    <a:pt x="706" y="276"/>
                  </a:lnTo>
                  <a:lnTo>
                    <a:pt x="693" y="290"/>
                  </a:lnTo>
                  <a:lnTo>
                    <a:pt x="699" y="317"/>
                  </a:lnTo>
                  <a:lnTo>
                    <a:pt x="699" y="351"/>
                  </a:lnTo>
                  <a:lnTo>
                    <a:pt x="706" y="398"/>
                  </a:lnTo>
                  <a:lnTo>
                    <a:pt x="679" y="425"/>
                  </a:lnTo>
                  <a:lnTo>
                    <a:pt x="679" y="452"/>
                  </a:lnTo>
                  <a:lnTo>
                    <a:pt x="686" y="458"/>
                  </a:lnTo>
                  <a:lnTo>
                    <a:pt x="686" y="465"/>
                  </a:lnTo>
                  <a:lnTo>
                    <a:pt x="693" y="485"/>
                  </a:lnTo>
                  <a:lnTo>
                    <a:pt x="686" y="512"/>
                  </a:lnTo>
                  <a:lnTo>
                    <a:pt x="686" y="519"/>
                  </a:lnTo>
                  <a:lnTo>
                    <a:pt x="673" y="526"/>
                  </a:lnTo>
                  <a:lnTo>
                    <a:pt x="666" y="519"/>
                  </a:lnTo>
                  <a:lnTo>
                    <a:pt x="660" y="506"/>
                  </a:lnTo>
                  <a:lnTo>
                    <a:pt x="653" y="512"/>
                  </a:lnTo>
                  <a:lnTo>
                    <a:pt x="653" y="526"/>
                  </a:lnTo>
                  <a:lnTo>
                    <a:pt x="646" y="533"/>
                  </a:lnTo>
                  <a:lnTo>
                    <a:pt x="640" y="533"/>
                  </a:lnTo>
                  <a:lnTo>
                    <a:pt x="633" y="539"/>
                  </a:lnTo>
                  <a:lnTo>
                    <a:pt x="620" y="539"/>
                  </a:lnTo>
                  <a:lnTo>
                    <a:pt x="607" y="533"/>
                  </a:lnTo>
                  <a:lnTo>
                    <a:pt x="600" y="533"/>
                  </a:lnTo>
                  <a:lnTo>
                    <a:pt x="587" y="533"/>
                  </a:lnTo>
                  <a:lnTo>
                    <a:pt x="574" y="533"/>
                  </a:lnTo>
                  <a:lnTo>
                    <a:pt x="561" y="533"/>
                  </a:lnTo>
                  <a:lnTo>
                    <a:pt x="554" y="526"/>
                  </a:lnTo>
                  <a:lnTo>
                    <a:pt x="547" y="512"/>
                  </a:lnTo>
                  <a:lnTo>
                    <a:pt x="541" y="512"/>
                  </a:lnTo>
                  <a:lnTo>
                    <a:pt x="534" y="506"/>
                  </a:lnTo>
                  <a:lnTo>
                    <a:pt x="521" y="506"/>
                  </a:lnTo>
                  <a:lnTo>
                    <a:pt x="514" y="499"/>
                  </a:lnTo>
                  <a:lnTo>
                    <a:pt x="514" y="492"/>
                  </a:lnTo>
                  <a:lnTo>
                    <a:pt x="508" y="472"/>
                  </a:lnTo>
                  <a:lnTo>
                    <a:pt x="488" y="479"/>
                  </a:lnTo>
                  <a:lnTo>
                    <a:pt x="475" y="479"/>
                  </a:lnTo>
                  <a:lnTo>
                    <a:pt x="462" y="485"/>
                  </a:lnTo>
                  <a:lnTo>
                    <a:pt x="442" y="485"/>
                  </a:lnTo>
                  <a:lnTo>
                    <a:pt x="422" y="479"/>
                  </a:lnTo>
                  <a:lnTo>
                    <a:pt x="402" y="465"/>
                  </a:lnTo>
                  <a:lnTo>
                    <a:pt x="376" y="452"/>
                  </a:lnTo>
                  <a:lnTo>
                    <a:pt x="330" y="431"/>
                  </a:lnTo>
                  <a:lnTo>
                    <a:pt x="310" y="418"/>
                  </a:lnTo>
                  <a:lnTo>
                    <a:pt x="297" y="411"/>
                  </a:lnTo>
                  <a:lnTo>
                    <a:pt x="283" y="384"/>
                  </a:lnTo>
                  <a:lnTo>
                    <a:pt x="250" y="398"/>
                  </a:lnTo>
                  <a:lnTo>
                    <a:pt x="191" y="404"/>
                  </a:lnTo>
                  <a:lnTo>
                    <a:pt x="112" y="425"/>
                  </a:lnTo>
                  <a:lnTo>
                    <a:pt x="46" y="425"/>
                  </a:lnTo>
                  <a:lnTo>
                    <a:pt x="6" y="4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9" name="Freeform 23"/>
            <p:cNvSpPr>
              <a:spLocks/>
            </p:cNvSpPr>
            <p:nvPr/>
          </p:nvSpPr>
          <p:spPr bwMode="auto">
            <a:xfrm>
              <a:off x="6341671" y="4180115"/>
              <a:ext cx="531380" cy="989815"/>
            </a:xfrm>
            <a:custGeom>
              <a:avLst/>
              <a:gdLst/>
              <a:ahLst/>
              <a:cxnLst>
                <a:cxn ang="0">
                  <a:pos x="224" y="566"/>
                </a:cxn>
                <a:cxn ang="0">
                  <a:pos x="218" y="546"/>
                </a:cxn>
                <a:cxn ang="0">
                  <a:pos x="218" y="519"/>
                </a:cxn>
                <a:cxn ang="0">
                  <a:pos x="211" y="505"/>
                </a:cxn>
                <a:cxn ang="0">
                  <a:pos x="198" y="505"/>
                </a:cxn>
                <a:cxn ang="0">
                  <a:pos x="171" y="499"/>
                </a:cxn>
                <a:cxn ang="0">
                  <a:pos x="152" y="485"/>
                </a:cxn>
                <a:cxn ang="0">
                  <a:pos x="138" y="465"/>
                </a:cxn>
                <a:cxn ang="0">
                  <a:pos x="125" y="445"/>
                </a:cxn>
                <a:cxn ang="0">
                  <a:pos x="105" y="438"/>
                </a:cxn>
                <a:cxn ang="0">
                  <a:pos x="86" y="445"/>
                </a:cxn>
                <a:cxn ang="0">
                  <a:pos x="59" y="445"/>
                </a:cxn>
                <a:cxn ang="0">
                  <a:pos x="26" y="438"/>
                </a:cxn>
                <a:cxn ang="0">
                  <a:pos x="6" y="425"/>
                </a:cxn>
                <a:cxn ang="0">
                  <a:pos x="13" y="411"/>
                </a:cxn>
                <a:cxn ang="0">
                  <a:pos x="20" y="377"/>
                </a:cxn>
                <a:cxn ang="0">
                  <a:pos x="13" y="350"/>
                </a:cxn>
                <a:cxn ang="0">
                  <a:pos x="6" y="317"/>
                </a:cxn>
                <a:cxn ang="0">
                  <a:pos x="26" y="243"/>
                </a:cxn>
                <a:cxn ang="0">
                  <a:pos x="20" y="182"/>
                </a:cxn>
                <a:cxn ang="0">
                  <a:pos x="39" y="155"/>
                </a:cxn>
                <a:cxn ang="0">
                  <a:pos x="26" y="135"/>
                </a:cxn>
                <a:cxn ang="0">
                  <a:pos x="33" y="87"/>
                </a:cxn>
                <a:cxn ang="0">
                  <a:pos x="46" y="7"/>
                </a:cxn>
                <a:cxn ang="0">
                  <a:pos x="72" y="7"/>
                </a:cxn>
                <a:cxn ang="0">
                  <a:pos x="92" y="20"/>
                </a:cxn>
                <a:cxn ang="0">
                  <a:pos x="92" y="54"/>
                </a:cxn>
                <a:cxn ang="0">
                  <a:pos x="112" y="81"/>
                </a:cxn>
                <a:cxn ang="0">
                  <a:pos x="132" y="114"/>
                </a:cxn>
                <a:cxn ang="0">
                  <a:pos x="138" y="128"/>
                </a:cxn>
                <a:cxn ang="0">
                  <a:pos x="132" y="148"/>
                </a:cxn>
                <a:cxn ang="0">
                  <a:pos x="132" y="168"/>
                </a:cxn>
                <a:cxn ang="0">
                  <a:pos x="145" y="182"/>
                </a:cxn>
                <a:cxn ang="0">
                  <a:pos x="145" y="209"/>
                </a:cxn>
                <a:cxn ang="0">
                  <a:pos x="138" y="236"/>
                </a:cxn>
                <a:cxn ang="0">
                  <a:pos x="145" y="276"/>
                </a:cxn>
                <a:cxn ang="0">
                  <a:pos x="158" y="317"/>
                </a:cxn>
                <a:cxn ang="0">
                  <a:pos x="165" y="357"/>
                </a:cxn>
                <a:cxn ang="0">
                  <a:pos x="178" y="391"/>
                </a:cxn>
                <a:cxn ang="0">
                  <a:pos x="198" y="411"/>
                </a:cxn>
                <a:cxn ang="0">
                  <a:pos x="218" y="431"/>
                </a:cxn>
                <a:cxn ang="0">
                  <a:pos x="251" y="438"/>
                </a:cxn>
                <a:cxn ang="0">
                  <a:pos x="277" y="458"/>
                </a:cxn>
                <a:cxn ang="0">
                  <a:pos x="303" y="485"/>
                </a:cxn>
                <a:cxn ang="0">
                  <a:pos x="323" y="505"/>
                </a:cxn>
                <a:cxn ang="0">
                  <a:pos x="343" y="526"/>
                </a:cxn>
                <a:cxn ang="0">
                  <a:pos x="343" y="546"/>
                </a:cxn>
                <a:cxn ang="0">
                  <a:pos x="323" y="566"/>
                </a:cxn>
                <a:cxn ang="0">
                  <a:pos x="297" y="573"/>
                </a:cxn>
                <a:cxn ang="0">
                  <a:pos x="270" y="586"/>
                </a:cxn>
                <a:cxn ang="0">
                  <a:pos x="237" y="580"/>
                </a:cxn>
              </a:cxnLst>
              <a:rect l="0" t="0" r="r" b="b"/>
              <a:pathLst>
                <a:path w="343" h="586">
                  <a:moveTo>
                    <a:pt x="224" y="573"/>
                  </a:moveTo>
                  <a:lnTo>
                    <a:pt x="224" y="566"/>
                  </a:lnTo>
                  <a:lnTo>
                    <a:pt x="224" y="559"/>
                  </a:lnTo>
                  <a:lnTo>
                    <a:pt x="218" y="546"/>
                  </a:lnTo>
                  <a:lnTo>
                    <a:pt x="218" y="532"/>
                  </a:lnTo>
                  <a:lnTo>
                    <a:pt x="218" y="519"/>
                  </a:lnTo>
                  <a:lnTo>
                    <a:pt x="218" y="505"/>
                  </a:lnTo>
                  <a:lnTo>
                    <a:pt x="211" y="505"/>
                  </a:lnTo>
                  <a:lnTo>
                    <a:pt x="204" y="505"/>
                  </a:lnTo>
                  <a:lnTo>
                    <a:pt x="198" y="505"/>
                  </a:lnTo>
                  <a:lnTo>
                    <a:pt x="185" y="499"/>
                  </a:lnTo>
                  <a:lnTo>
                    <a:pt x="171" y="499"/>
                  </a:lnTo>
                  <a:lnTo>
                    <a:pt x="165" y="492"/>
                  </a:lnTo>
                  <a:lnTo>
                    <a:pt x="152" y="485"/>
                  </a:lnTo>
                  <a:lnTo>
                    <a:pt x="145" y="478"/>
                  </a:lnTo>
                  <a:lnTo>
                    <a:pt x="138" y="465"/>
                  </a:lnTo>
                  <a:lnTo>
                    <a:pt x="132" y="458"/>
                  </a:lnTo>
                  <a:lnTo>
                    <a:pt x="125" y="445"/>
                  </a:lnTo>
                  <a:lnTo>
                    <a:pt x="112" y="438"/>
                  </a:lnTo>
                  <a:lnTo>
                    <a:pt x="105" y="438"/>
                  </a:lnTo>
                  <a:lnTo>
                    <a:pt x="99" y="438"/>
                  </a:lnTo>
                  <a:lnTo>
                    <a:pt x="86" y="445"/>
                  </a:lnTo>
                  <a:lnTo>
                    <a:pt x="66" y="445"/>
                  </a:lnTo>
                  <a:lnTo>
                    <a:pt x="59" y="445"/>
                  </a:lnTo>
                  <a:lnTo>
                    <a:pt x="39" y="438"/>
                  </a:lnTo>
                  <a:lnTo>
                    <a:pt x="26" y="438"/>
                  </a:lnTo>
                  <a:lnTo>
                    <a:pt x="20" y="431"/>
                  </a:lnTo>
                  <a:lnTo>
                    <a:pt x="6" y="425"/>
                  </a:lnTo>
                  <a:lnTo>
                    <a:pt x="0" y="418"/>
                  </a:lnTo>
                  <a:lnTo>
                    <a:pt x="13" y="411"/>
                  </a:lnTo>
                  <a:lnTo>
                    <a:pt x="13" y="404"/>
                  </a:lnTo>
                  <a:lnTo>
                    <a:pt x="20" y="377"/>
                  </a:lnTo>
                  <a:lnTo>
                    <a:pt x="13" y="357"/>
                  </a:lnTo>
                  <a:lnTo>
                    <a:pt x="13" y="350"/>
                  </a:lnTo>
                  <a:lnTo>
                    <a:pt x="6" y="344"/>
                  </a:lnTo>
                  <a:lnTo>
                    <a:pt x="6" y="317"/>
                  </a:lnTo>
                  <a:lnTo>
                    <a:pt x="33" y="290"/>
                  </a:lnTo>
                  <a:lnTo>
                    <a:pt x="26" y="243"/>
                  </a:lnTo>
                  <a:lnTo>
                    <a:pt x="26" y="209"/>
                  </a:lnTo>
                  <a:lnTo>
                    <a:pt x="20" y="182"/>
                  </a:lnTo>
                  <a:lnTo>
                    <a:pt x="33" y="168"/>
                  </a:lnTo>
                  <a:lnTo>
                    <a:pt x="39" y="155"/>
                  </a:lnTo>
                  <a:lnTo>
                    <a:pt x="33" y="148"/>
                  </a:lnTo>
                  <a:lnTo>
                    <a:pt x="26" y="135"/>
                  </a:lnTo>
                  <a:lnTo>
                    <a:pt x="26" y="121"/>
                  </a:lnTo>
                  <a:lnTo>
                    <a:pt x="33" y="87"/>
                  </a:lnTo>
                  <a:lnTo>
                    <a:pt x="39" y="47"/>
                  </a:lnTo>
                  <a:lnTo>
                    <a:pt x="46" y="7"/>
                  </a:lnTo>
                  <a:lnTo>
                    <a:pt x="59" y="0"/>
                  </a:lnTo>
                  <a:lnTo>
                    <a:pt x="72" y="7"/>
                  </a:lnTo>
                  <a:lnTo>
                    <a:pt x="99" y="7"/>
                  </a:lnTo>
                  <a:lnTo>
                    <a:pt x="92" y="20"/>
                  </a:lnTo>
                  <a:lnTo>
                    <a:pt x="92" y="40"/>
                  </a:lnTo>
                  <a:lnTo>
                    <a:pt x="92" y="54"/>
                  </a:lnTo>
                  <a:lnTo>
                    <a:pt x="99" y="67"/>
                  </a:lnTo>
                  <a:lnTo>
                    <a:pt x="112" y="81"/>
                  </a:lnTo>
                  <a:lnTo>
                    <a:pt x="119" y="94"/>
                  </a:lnTo>
                  <a:lnTo>
                    <a:pt x="132" y="114"/>
                  </a:lnTo>
                  <a:lnTo>
                    <a:pt x="138" y="114"/>
                  </a:lnTo>
                  <a:lnTo>
                    <a:pt x="138" y="128"/>
                  </a:lnTo>
                  <a:lnTo>
                    <a:pt x="138" y="135"/>
                  </a:lnTo>
                  <a:lnTo>
                    <a:pt x="132" y="148"/>
                  </a:lnTo>
                  <a:lnTo>
                    <a:pt x="125" y="155"/>
                  </a:lnTo>
                  <a:lnTo>
                    <a:pt x="132" y="168"/>
                  </a:lnTo>
                  <a:lnTo>
                    <a:pt x="132" y="175"/>
                  </a:lnTo>
                  <a:lnTo>
                    <a:pt x="145" y="182"/>
                  </a:lnTo>
                  <a:lnTo>
                    <a:pt x="145" y="195"/>
                  </a:lnTo>
                  <a:lnTo>
                    <a:pt x="145" y="209"/>
                  </a:lnTo>
                  <a:lnTo>
                    <a:pt x="145" y="222"/>
                  </a:lnTo>
                  <a:lnTo>
                    <a:pt x="138" y="236"/>
                  </a:lnTo>
                  <a:lnTo>
                    <a:pt x="138" y="249"/>
                  </a:lnTo>
                  <a:lnTo>
                    <a:pt x="145" y="276"/>
                  </a:lnTo>
                  <a:lnTo>
                    <a:pt x="152" y="296"/>
                  </a:lnTo>
                  <a:lnTo>
                    <a:pt x="158" y="317"/>
                  </a:lnTo>
                  <a:lnTo>
                    <a:pt x="158" y="330"/>
                  </a:lnTo>
                  <a:lnTo>
                    <a:pt x="165" y="357"/>
                  </a:lnTo>
                  <a:lnTo>
                    <a:pt x="171" y="384"/>
                  </a:lnTo>
                  <a:lnTo>
                    <a:pt x="178" y="391"/>
                  </a:lnTo>
                  <a:lnTo>
                    <a:pt x="185" y="404"/>
                  </a:lnTo>
                  <a:lnTo>
                    <a:pt x="198" y="411"/>
                  </a:lnTo>
                  <a:lnTo>
                    <a:pt x="211" y="418"/>
                  </a:lnTo>
                  <a:lnTo>
                    <a:pt x="218" y="431"/>
                  </a:lnTo>
                  <a:lnTo>
                    <a:pt x="231" y="438"/>
                  </a:lnTo>
                  <a:lnTo>
                    <a:pt x="251" y="438"/>
                  </a:lnTo>
                  <a:lnTo>
                    <a:pt x="264" y="451"/>
                  </a:lnTo>
                  <a:lnTo>
                    <a:pt x="277" y="458"/>
                  </a:lnTo>
                  <a:lnTo>
                    <a:pt x="297" y="472"/>
                  </a:lnTo>
                  <a:lnTo>
                    <a:pt x="303" y="485"/>
                  </a:lnTo>
                  <a:lnTo>
                    <a:pt x="317" y="499"/>
                  </a:lnTo>
                  <a:lnTo>
                    <a:pt x="323" y="505"/>
                  </a:lnTo>
                  <a:lnTo>
                    <a:pt x="343" y="519"/>
                  </a:lnTo>
                  <a:lnTo>
                    <a:pt x="343" y="526"/>
                  </a:lnTo>
                  <a:lnTo>
                    <a:pt x="343" y="539"/>
                  </a:lnTo>
                  <a:lnTo>
                    <a:pt x="343" y="546"/>
                  </a:lnTo>
                  <a:lnTo>
                    <a:pt x="336" y="559"/>
                  </a:lnTo>
                  <a:lnTo>
                    <a:pt x="323" y="566"/>
                  </a:lnTo>
                  <a:lnTo>
                    <a:pt x="310" y="566"/>
                  </a:lnTo>
                  <a:lnTo>
                    <a:pt x="297" y="573"/>
                  </a:lnTo>
                  <a:lnTo>
                    <a:pt x="290" y="580"/>
                  </a:lnTo>
                  <a:lnTo>
                    <a:pt x="270" y="586"/>
                  </a:lnTo>
                  <a:lnTo>
                    <a:pt x="257" y="586"/>
                  </a:lnTo>
                  <a:lnTo>
                    <a:pt x="237" y="580"/>
                  </a:lnTo>
                  <a:lnTo>
                    <a:pt x="224" y="57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0" name="Freeform 24"/>
            <p:cNvSpPr>
              <a:spLocks/>
            </p:cNvSpPr>
            <p:nvPr/>
          </p:nvSpPr>
          <p:spPr bwMode="auto">
            <a:xfrm>
              <a:off x="5737995" y="3267061"/>
              <a:ext cx="706097" cy="843026"/>
            </a:xfrm>
            <a:custGeom>
              <a:avLst/>
              <a:gdLst/>
              <a:ahLst/>
              <a:cxnLst>
                <a:cxn ang="0">
                  <a:pos x="47" y="358"/>
                </a:cxn>
                <a:cxn ang="0">
                  <a:pos x="33" y="391"/>
                </a:cxn>
                <a:cxn ang="0">
                  <a:pos x="27" y="412"/>
                </a:cxn>
                <a:cxn ang="0">
                  <a:pos x="0" y="432"/>
                </a:cxn>
                <a:cxn ang="0">
                  <a:pos x="7" y="466"/>
                </a:cxn>
                <a:cxn ang="0">
                  <a:pos x="20" y="499"/>
                </a:cxn>
                <a:cxn ang="0">
                  <a:pos x="99" y="486"/>
                </a:cxn>
                <a:cxn ang="0">
                  <a:pos x="152" y="452"/>
                </a:cxn>
                <a:cxn ang="0">
                  <a:pos x="185" y="432"/>
                </a:cxn>
                <a:cxn ang="0">
                  <a:pos x="205" y="439"/>
                </a:cxn>
                <a:cxn ang="0">
                  <a:pos x="225" y="452"/>
                </a:cxn>
                <a:cxn ang="0">
                  <a:pos x="251" y="479"/>
                </a:cxn>
                <a:cxn ang="0">
                  <a:pos x="278" y="486"/>
                </a:cxn>
                <a:cxn ang="0">
                  <a:pos x="311" y="466"/>
                </a:cxn>
                <a:cxn ang="0">
                  <a:pos x="330" y="466"/>
                </a:cxn>
                <a:cxn ang="0">
                  <a:pos x="383" y="466"/>
                </a:cxn>
                <a:cxn ang="0">
                  <a:pos x="396" y="445"/>
                </a:cxn>
                <a:cxn ang="0">
                  <a:pos x="396" y="405"/>
                </a:cxn>
                <a:cxn ang="0">
                  <a:pos x="410" y="365"/>
                </a:cxn>
                <a:cxn ang="0">
                  <a:pos x="443" y="358"/>
                </a:cxn>
                <a:cxn ang="0">
                  <a:pos x="443" y="304"/>
                </a:cxn>
                <a:cxn ang="0">
                  <a:pos x="456" y="243"/>
                </a:cxn>
                <a:cxn ang="0">
                  <a:pos x="443" y="209"/>
                </a:cxn>
                <a:cxn ang="0">
                  <a:pos x="377" y="189"/>
                </a:cxn>
                <a:cxn ang="0">
                  <a:pos x="330" y="156"/>
                </a:cxn>
                <a:cxn ang="0">
                  <a:pos x="278" y="122"/>
                </a:cxn>
                <a:cxn ang="0">
                  <a:pos x="291" y="95"/>
                </a:cxn>
                <a:cxn ang="0">
                  <a:pos x="297" y="68"/>
                </a:cxn>
                <a:cxn ang="0">
                  <a:pos x="291" y="21"/>
                </a:cxn>
                <a:cxn ang="0">
                  <a:pos x="278" y="0"/>
                </a:cxn>
                <a:cxn ang="0">
                  <a:pos x="258" y="21"/>
                </a:cxn>
                <a:cxn ang="0">
                  <a:pos x="231" y="14"/>
                </a:cxn>
                <a:cxn ang="0">
                  <a:pos x="205" y="48"/>
                </a:cxn>
                <a:cxn ang="0">
                  <a:pos x="172" y="81"/>
                </a:cxn>
                <a:cxn ang="0">
                  <a:pos x="146" y="88"/>
                </a:cxn>
                <a:cxn ang="0">
                  <a:pos x="119" y="115"/>
                </a:cxn>
                <a:cxn ang="0">
                  <a:pos x="126" y="135"/>
                </a:cxn>
                <a:cxn ang="0">
                  <a:pos x="139" y="169"/>
                </a:cxn>
                <a:cxn ang="0">
                  <a:pos x="165" y="196"/>
                </a:cxn>
                <a:cxn ang="0">
                  <a:pos x="139" y="209"/>
                </a:cxn>
                <a:cxn ang="0">
                  <a:pos x="106" y="236"/>
                </a:cxn>
                <a:cxn ang="0">
                  <a:pos x="66" y="263"/>
                </a:cxn>
                <a:cxn ang="0">
                  <a:pos x="73" y="331"/>
                </a:cxn>
                <a:cxn ang="0">
                  <a:pos x="40" y="351"/>
                </a:cxn>
              </a:cxnLst>
              <a:rect l="0" t="0" r="r" b="b"/>
              <a:pathLst>
                <a:path w="456" h="499">
                  <a:moveTo>
                    <a:pt x="40" y="351"/>
                  </a:moveTo>
                  <a:lnTo>
                    <a:pt x="47" y="358"/>
                  </a:lnTo>
                  <a:lnTo>
                    <a:pt x="33" y="371"/>
                  </a:lnTo>
                  <a:lnTo>
                    <a:pt x="33" y="391"/>
                  </a:lnTo>
                  <a:lnTo>
                    <a:pt x="27" y="398"/>
                  </a:lnTo>
                  <a:lnTo>
                    <a:pt x="27" y="412"/>
                  </a:lnTo>
                  <a:lnTo>
                    <a:pt x="20" y="425"/>
                  </a:lnTo>
                  <a:lnTo>
                    <a:pt x="0" y="432"/>
                  </a:lnTo>
                  <a:lnTo>
                    <a:pt x="0" y="445"/>
                  </a:lnTo>
                  <a:lnTo>
                    <a:pt x="7" y="466"/>
                  </a:lnTo>
                  <a:lnTo>
                    <a:pt x="14" y="479"/>
                  </a:lnTo>
                  <a:lnTo>
                    <a:pt x="20" y="499"/>
                  </a:lnTo>
                  <a:lnTo>
                    <a:pt x="73" y="486"/>
                  </a:lnTo>
                  <a:lnTo>
                    <a:pt x="99" y="486"/>
                  </a:lnTo>
                  <a:lnTo>
                    <a:pt x="126" y="459"/>
                  </a:lnTo>
                  <a:lnTo>
                    <a:pt x="152" y="452"/>
                  </a:lnTo>
                  <a:lnTo>
                    <a:pt x="159" y="445"/>
                  </a:lnTo>
                  <a:lnTo>
                    <a:pt x="185" y="432"/>
                  </a:lnTo>
                  <a:lnTo>
                    <a:pt x="198" y="439"/>
                  </a:lnTo>
                  <a:lnTo>
                    <a:pt x="205" y="439"/>
                  </a:lnTo>
                  <a:lnTo>
                    <a:pt x="212" y="445"/>
                  </a:lnTo>
                  <a:lnTo>
                    <a:pt x="225" y="452"/>
                  </a:lnTo>
                  <a:lnTo>
                    <a:pt x="225" y="479"/>
                  </a:lnTo>
                  <a:lnTo>
                    <a:pt x="251" y="479"/>
                  </a:lnTo>
                  <a:lnTo>
                    <a:pt x="258" y="493"/>
                  </a:lnTo>
                  <a:lnTo>
                    <a:pt x="278" y="486"/>
                  </a:lnTo>
                  <a:lnTo>
                    <a:pt x="284" y="479"/>
                  </a:lnTo>
                  <a:lnTo>
                    <a:pt x="311" y="466"/>
                  </a:lnTo>
                  <a:lnTo>
                    <a:pt x="324" y="466"/>
                  </a:lnTo>
                  <a:lnTo>
                    <a:pt x="330" y="466"/>
                  </a:lnTo>
                  <a:lnTo>
                    <a:pt x="344" y="452"/>
                  </a:lnTo>
                  <a:lnTo>
                    <a:pt x="383" y="466"/>
                  </a:lnTo>
                  <a:lnTo>
                    <a:pt x="403" y="459"/>
                  </a:lnTo>
                  <a:lnTo>
                    <a:pt x="396" y="445"/>
                  </a:lnTo>
                  <a:lnTo>
                    <a:pt x="396" y="425"/>
                  </a:lnTo>
                  <a:lnTo>
                    <a:pt x="396" y="405"/>
                  </a:lnTo>
                  <a:lnTo>
                    <a:pt x="403" y="378"/>
                  </a:lnTo>
                  <a:lnTo>
                    <a:pt x="410" y="365"/>
                  </a:lnTo>
                  <a:lnTo>
                    <a:pt x="429" y="365"/>
                  </a:lnTo>
                  <a:lnTo>
                    <a:pt x="443" y="358"/>
                  </a:lnTo>
                  <a:lnTo>
                    <a:pt x="443" y="331"/>
                  </a:lnTo>
                  <a:lnTo>
                    <a:pt x="443" y="304"/>
                  </a:lnTo>
                  <a:lnTo>
                    <a:pt x="429" y="257"/>
                  </a:lnTo>
                  <a:lnTo>
                    <a:pt x="456" y="243"/>
                  </a:lnTo>
                  <a:lnTo>
                    <a:pt x="456" y="216"/>
                  </a:lnTo>
                  <a:lnTo>
                    <a:pt x="443" y="209"/>
                  </a:lnTo>
                  <a:lnTo>
                    <a:pt x="383" y="203"/>
                  </a:lnTo>
                  <a:lnTo>
                    <a:pt x="377" y="189"/>
                  </a:lnTo>
                  <a:lnTo>
                    <a:pt x="350" y="189"/>
                  </a:lnTo>
                  <a:lnTo>
                    <a:pt x="330" y="156"/>
                  </a:lnTo>
                  <a:lnTo>
                    <a:pt x="278" y="156"/>
                  </a:lnTo>
                  <a:lnTo>
                    <a:pt x="278" y="122"/>
                  </a:lnTo>
                  <a:lnTo>
                    <a:pt x="291" y="115"/>
                  </a:lnTo>
                  <a:lnTo>
                    <a:pt x="291" y="95"/>
                  </a:lnTo>
                  <a:lnTo>
                    <a:pt x="304" y="75"/>
                  </a:lnTo>
                  <a:lnTo>
                    <a:pt x="297" y="68"/>
                  </a:lnTo>
                  <a:lnTo>
                    <a:pt x="291" y="27"/>
                  </a:lnTo>
                  <a:lnTo>
                    <a:pt x="291" y="21"/>
                  </a:lnTo>
                  <a:lnTo>
                    <a:pt x="284" y="7"/>
                  </a:lnTo>
                  <a:lnTo>
                    <a:pt x="278" y="0"/>
                  </a:lnTo>
                  <a:lnTo>
                    <a:pt x="264" y="7"/>
                  </a:lnTo>
                  <a:lnTo>
                    <a:pt x="258" y="21"/>
                  </a:lnTo>
                  <a:lnTo>
                    <a:pt x="238" y="14"/>
                  </a:lnTo>
                  <a:lnTo>
                    <a:pt x="231" y="14"/>
                  </a:lnTo>
                  <a:lnTo>
                    <a:pt x="205" y="27"/>
                  </a:lnTo>
                  <a:lnTo>
                    <a:pt x="205" y="48"/>
                  </a:lnTo>
                  <a:lnTo>
                    <a:pt x="172" y="54"/>
                  </a:lnTo>
                  <a:lnTo>
                    <a:pt x="172" y="81"/>
                  </a:lnTo>
                  <a:lnTo>
                    <a:pt x="159" y="88"/>
                  </a:lnTo>
                  <a:lnTo>
                    <a:pt x="146" y="88"/>
                  </a:lnTo>
                  <a:lnTo>
                    <a:pt x="132" y="88"/>
                  </a:lnTo>
                  <a:lnTo>
                    <a:pt x="119" y="115"/>
                  </a:lnTo>
                  <a:lnTo>
                    <a:pt x="126" y="122"/>
                  </a:lnTo>
                  <a:lnTo>
                    <a:pt x="126" y="135"/>
                  </a:lnTo>
                  <a:lnTo>
                    <a:pt x="139" y="142"/>
                  </a:lnTo>
                  <a:lnTo>
                    <a:pt x="139" y="169"/>
                  </a:lnTo>
                  <a:lnTo>
                    <a:pt x="152" y="183"/>
                  </a:lnTo>
                  <a:lnTo>
                    <a:pt x="165" y="196"/>
                  </a:lnTo>
                  <a:lnTo>
                    <a:pt x="159" y="203"/>
                  </a:lnTo>
                  <a:lnTo>
                    <a:pt x="139" y="209"/>
                  </a:lnTo>
                  <a:lnTo>
                    <a:pt x="139" y="230"/>
                  </a:lnTo>
                  <a:lnTo>
                    <a:pt x="106" y="236"/>
                  </a:lnTo>
                  <a:lnTo>
                    <a:pt x="99" y="257"/>
                  </a:lnTo>
                  <a:lnTo>
                    <a:pt x="66" y="263"/>
                  </a:lnTo>
                  <a:lnTo>
                    <a:pt x="80" y="324"/>
                  </a:lnTo>
                  <a:lnTo>
                    <a:pt x="73" y="331"/>
                  </a:lnTo>
                  <a:lnTo>
                    <a:pt x="53" y="331"/>
                  </a:lnTo>
                  <a:lnTo>
                    <a:pt x="40" y="3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1" name="Freeform 25"/>
            <p:cNvSpPr>
              <a:spLocks/>
            </p:cNvSpPr>
            <p:nvPr/>
          </p:nvSpPr>
          <p:spPr bwMode="auto">
            <a:xfrm>
              <a:off x="5933196" y="2333807"/>
              <a:ext cx="643439" cy="1003282"/>
            </a:xfrm>
            <a:custGeom>
              <a:avLst/>
              <a:gdLst/>
              <a:ahLst/>
              <a:cxnLst>
                <a:cxn ang="0">
                  <a:pos x="389" y="303"/>
                </a:cxn>
                <a:cxn ang="0">
                  <a:pos x="389" y="222"/>
                </a:cxn>
                <a:cxn ang="0">
                  <a:pos x="363" y="202"/>
                </a:cxn>
                <a:cxn ang="0">
                  <a:pos x="330" y="155"/>
                </a:cxn>
                <a:cxn ang="0">
                  <a:pos x="330" y="108"/>
                </a:cxn>
                <a:cxn ang="0">
                  <a:pos x="330" y="67"/>
                </a:cxn>
                <a:cxn ang="0">
                  <a:pos x="310" y="60"/>
                </a:cxn>
                <a:cxn ang="0">
                  <a:pos x="303" y="40"/>
                </a:cxn>
                <a:cxn ang="0">
                  <a:pos x="290" y="13"/>
                </a:cxn>
                <a:cxn ang="0">
                  <a:pos x="277" y="0"/>
                </a:cxn>
                <a:cxn ang="0">
                  <a:pos x="257" y="13"/>
                </a:cxn>
                <a:cxn ang="0">
                  <a:pos x="244" y="0"/>
                </a:cxn>
                <a:cxn ang="0">
                  <a:pos x="224" y="27"/>
                </a:cxn>
                <a:cxn ang="0">
                  <a:pos x="231" y="40"/>
                </a:cxn>
                <a:cxn ang="0">
                  <a:pos x="224" y="60"/>
                </a:cxn>
                <a:cxn ang="0">
                  <a:pos x="204" y="74"/>
                </a:cxn>
                <a:cxn ang="0">
                  <a:pos x="178" y="81"/>
                </a:cxn>
                <a:cxn ang="0">
                  <a:pos x="171" y="114"/>
                </a:cxn>
                <a:cxn ang="0">
                  <a:pos x="145" y="141"/>
                </a:cxn>
                <a:cxn ang="0">
                  <a:pos x="125" y="141"/>
                </a:cxn>
                <a:cxn ang="0">
                  <a:pos x="105" y="141"/>
                </a:cxn>
                <a:cxn ang="0">
                  <a:pos x="92" y="128"/>
                </a:cxn>
                <a:cxn ang="0">
                  <a:pos x="86" y="121"/>
                </a:cxn>
                <a:cxn ang="0">
                  <a:pos x="72" y="108"/>
                </a:cxn>
                <a:cxn ang="0">
                  <a:pos x="46" y="94"/>
                </a:cxn>
                <a:cxn ang="0">
                  <a:pos x="20" y="94"/>
                </a:cxn>
                <a:cxn ang="0">
                  <a:pos x="6" y="114"/>
                </a:cxn>
                <a:cxn ang="0">
                  <a:pos x="0" y="135"/>
                </a:cxn>
                <a:cxn ang="0">
                  <a:pos x="20" y="135"/>
                </a:cxn>
                <a:cxn ang="0">
                  <a:pos x="20" y="168"/>
                </a:cxn>
                <a:cxn ang="0">
                  <a:pos x="46" y="161"/>
                </a:cxn>
                <a:cxn ang="0">
                  <a:pos x="66" y="188"/>
                </a:cxn>
                <a:cxn ang="0">
                  <a:pos x="72" y="202"/>
                </a:cxn>
                <a:cxn ang="0">
                  <a:pos x="72" y="269"/>
                </a:cxn>
                <a:cxn ang="0">
                  <a:pos x="92" y="283"/>
                </a:cxn>
                <a:cxn ang="0">
                  <a:pos x="105" y="317"/>
                </a:cxn>
                <a:cxn ang="0">
                  <a:pos x="125" y="357"/>
                </a:cxn>
                <a:cxn ang="0">
                  <a:pos x="145" y="384"/>
                </a:cxn>
                <a:cxn ang="0">
                  <a:pos x="145" y="404"/>
                </a:cxn>
                <a:cxn ang="0">
                  <a:pos x="191" y="404"/>
                </a:cxn>
                <a:cxn ang="0">
                  <a:pos x="211" y="438"/>
                </a:cxn>
                <a:cxn ang="0">
                  <a:pos x="204" y="451"/>
                </a:cxn>
                <a:cxn ang="0">
                  <a:pos x="231" y="485"/>
                </a:cxn>
                <a:cxn ang="0">
                  <a:pos x="251" y="505"/>
                </a:cxn>
                <a:cxn ang="0">
                  <a:pos x="277" y="519"/>
                </a:cxn>
                <a:cxn ang="0">
                  <a:pos x="257" y="532"/>
                </a:cxn>
                <a:cxn ang="0">
                  <a:pos x="251" y="559"/>
                </a:cxn>
                <a:cxn ang="0">
                  <a:pos x="264" y="586"/>
                </a:cxn>
                <a:cxn ang="0">
                  <a:pos x="297" y="586"/>
                </a:cxn>
                <a:cxn ang="0">
                  <a:pos x="303" y="546"/>
                </a:cxn>
                <a:cxn ang="0">
                  <a:pos x="323" y="566"/>
                </a:cxn>
                <a:cxn ang="0">
                  <a:pos x="356" y="539"/>
                </a:cxn>
                <a:cxn ang="0">
                  <a:pos x="369" y="519"/>
                </a:cxn>
                <a:cxn ang="0">
                  <a:pos x="416" y="424"/>
                </a:cxn>
                <a:cxn ang="0">
                  <a:pos x="416" y="377"/>
                </a:cxn>
                <a:cxn ang="0">
                  <a:pos x="402" y="357"/>
                </a:cxn>
              </a:cxnLst>
              <a:rect l="0" t="0" r="r" b="b"/>
              <a:pathLst>
                <a:path w="416" h="593">
                  <a:moveTo>
                    <a:pt x="402" y="337"/>
                  </a:moveTo>
                  <a:lnTo>
                    <a:pt x="389" y="303"/>
                  </a:lnTo>
                  <a:lnTo>
                    <a:pt x="396" y="269"/>
                  </a:lnTo>
                  <a:lnTo>
                    <a:pt x="389" y="222"/>
                  </a:lnTo>
                  <a:lnTo>
                    <a:pt x="383" y="209"/>
                  </a:lnTo>
                  <a:lnTo>
                    <a:pt x="363" y="202"/>
                  </a:lnTo>
                  <a:lnTo>
                    <a:pt x="343" y="195"/>
                  </a:lnTo>
                  <a:lnTo>
                    <a:pt x="330" y="155"/>
                  </a:lnTo>
                  <a:lnTo>
                    <a:pt x="336" y="121"/>
                  </a:lnTo>
                  <a:lnTo>
                    <a:pt x="330" y="108"/>
                  </a:lnTo>
                  <a:lnTo>
                    <a:pt x="336" y="94"/>
                  </a:lnTo>
                  <a:lnTo>
                    <a:pt x="330" y="67"/>
                  </a:lnTo>
                  <a:lnTo>
                    <a:pt x="317" y="67"/>
                  </a:lnTo>
                  <a:lnTo>
                    <a:pt x="310" y="60"/>
                  </a:lnTo>
                  <a:lnTo>
                    <a:pt x="310" y="40"/>
                  </a:lnTo>
                  <a:lnTo>
                    <a:pt x="303" y="40"/>
                  </a:lnTo>
                  <a:lnTo>
                    <a:pt x="290" y="40"/>
                  </a:lnTo>
                  <a:lnTo>
                    <a:pt x="290" y="13"/>
                  </a:lnTo>
                  <a:lnTo>
                    <a:pt x="284" y="6"/>
                  </a:lnTo>
                  <a:lnTo>
                    <a:pt x="277" y="0"/>
                  </a:lnTo>
                  <a:lnTo>
                    <a:pt x="270" y="6"/>
                  </a:lnTo>
                  <a:lnTo>
                    <a:pt x="257" y="13"/>
                  </a:lnTo>
                  <a:lnTo>
                    <a:pt x="251" y="6"/>
                  </a:lnTo>
                  <a:lnTo>
                    <a:pt x="244" y="0"/>
                  </a:lnTo>
                  <a:lnTo>
                    <a:pt x="231" y="6"/>
                  </a:lnTo>
                  <a:lnTo>
                    <a:pt x="224" y="27"/>
                  </a:lnTo>
                  <a:lnTo>
                    <a:pt x="224" y="33"/>
                  </a:lnTo>
                  <a:lnTo>
                    <a:pt x="231" y="40"/>
                  </a:lnTo>
                  <a:lnTo>
                    <a:pt x="224" y="54"/>
                  </a:lnTo>
                  <a:lnTo>
                    <a:pt x="224" y="60"/>
                  </a:lnTo>
                  <a:lnTo>
                    <a:pt x="204" y="67"/>
                  </a:lnTo>
                  <a:lnTo>
                    <a:pt x="204" y="74"/>
                  </a:lnTo>
                  <a:lnTo>
                    <a:pt x="198" y="81"/>
                  </a:lnTo>
                  <a:lnTo>
                    <a:pt x="178" y="81"/>
                  </a:lnTo>
                  <a:lnTo>
                    <a:pt x="171" y="94"/>
                  </a:lnTo>
                  <a:lnTo>
                    <a:pt x="171" y="114"/>
                  </a:lnTo>
                  <a:lnTo>
                    <a:pt x="158" y="114"/>
                  </a:lnTo>
                  <a:lnTo>
                    <a:pt x="145" y="141"/>
                  </a:lnTo>
                  <a:lnTo>
                    <a:pt x="125" y="135"/>
                  </a:lnTo>
                  <a:lnTo>
                    <a:pt x="125" y="141"/>
                  </a:lnTo>
                  <a:lnTo>
                    <a:pt x="112" y="148"/>
                  </a:lnTo>
                  <a:lnTo>
                    <a:pt x="105" y="141"/>
                  </a:lnTo>
                  <a:lnTo>
                    <a:pt x="99" y="128"/>
                  </a:lnTo>
                  <a:lnTo>
                    <a:pt x="92" y="128"/>
                  </a:lnTo>
                  <a:lnTo>
                    <a:pt x="92" y="121"/>
                  </a:lnTo>
                  <a:lnTo>
                    <a:pt x="86" y="121"/>
                  </a:lnTo>
                  <a:lnTo>
                    <a:pt x="86" y="114"/>
                  </a:lnTo>
                  <a:lnTo>
                    <a:pt x="72" y="108"/>
                  </a:lnTo>
                  <a:lnTo>
                    <a:pt x="59" y="101"/>
                  </a:lnTo>
                  <a:lnTo>
                    <a:pt x="46" y="94"/>
                  </a:lnTo>
                  <a:lnTo>
                    <a:pt x="26" y="94"/>
                  </a:lnTo>
                  <a:lnTo>
                    <a:pt x="20" y="94"/>
                  </a:lnTo>
                  <a:lnTo>
                    <a:pt x="13" y="108"/>
                  </a:lnTo>
                  <a:lnTo>
                    <a:pt x="6" y="114"/>
                  </a:lnTo>
                  <a:lnTo>
                    <a:pt x="0" y="121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0" y="135"/>
                  </a:lnTo>
                  <a:lnTo>
                    <a:pt x="13" y="161"/>
                  </a:lnTo>
                  <a:lnTo>
                    <a:pt x="20" y="168"/>
                  </a:lnTo>
                  <a:lnTo>
                    <a:pt x="46" y="168"/>
                  </a:lnTo>
                  <a:lnTo>
                    <a:pt x="46" y="161"/>
                  </a:lnTo>
                  <a:lnTo>
                    <a:pt x="59" y="168"/>
                  </a:lnTo>
                  <a:lnTo>
                    <a:pt x="66" y="188"/>
                  </a:lnTo>
                  <a:lnTo>
                    <a:pt x="66" y="195"/>
                  </a:lnTo>
                  <a:lnTo>
                    <a:pt x="72" y="202"/>
                  </a:lnTo>
                  <a:lnTo>
                    <a:pt x="79" y="236"/>
                  </a:lnTo>
                  <a:lnTo>
                    <a:pt x="72" y="269"/>
                  </a:lnTo>
                  <a:lnTo>
                    <a:pt x="79" y="283"/>
                  </a:lnTo>
                  <a:lnTo>
                    <a:pt x="92" y="283"/>
                  </a:lnTo>
                  <a:lnTo>
                    <a:pt x="105" y="290"/>
                  </a:lnTo>
                  <a:lnTo>
                    <a:pt x="105" y="317"/>
                  </a:lnTo>
                  <a:lnTo>
                    <a:pt x="112" y="330"/>
                  </a:lnTo>
                  <a:lnTo>
                    <a:pt x="125" y="357"/>
                  </a:lnTo>
                  <a:lnTo>
                    <a:pt x="132" y="370"/>
                  </a:lnTo>
                  <a:lnTo>
                    <a:pt x="145" y="384"/>
                  </a:lnTo>
                  <a:lnTo>
                    <a:pt x="145" y="397"/>
                  </a:lnTo>
                  <a:lnTo>
                    <a:pt x="145" y="404"/>
                  </a:lnTo>
                  <a:lnTo>
                    <a:pt x="171" y="404"/>
                  </a:lnTo>
                  <a:lnTo>
                    <a:pt x="191" y="404"/>
                  </a:lnTo>
                  <a:lnTo>
                    <a:pt x="204" y="418"/>
                  </a:lnTo>
                  <a:lnTo>
                    <a:pt x="211" y="438"/>
                  </a:lnTo>
                  <a:lnTo>
                    <a:pt x="204" y="445"/>
                  </a:lnTo>
                  <a:lnTo>
                    <a:pt x="204" y="451"/>
                  </a:lnTo>
                  <a:lnTo>
                    <a:pt x="218" y="472"/>
                  </a:lnTo>
                  <a:lnTo>
                    <a:pt x="231" y="485"/>
                  </a:lnTo>
                  <a:lnTo>
                    <a:pt x="244" y="505"/>
                  </a:lnTo>
                  <a:lnTo>
                    <a:pt x="251" y="505"/>
                  </a:lnTo>
                  <a:lnTo>
                    <a:pt x="270" y="505"/>
                  </a:lnTo>
                  <a:lnTo>
                    <a:pt x="277" y="519"/>
                  </a:lnTo>
                  <a:lnTo>
                    <a:pt x="277" y="526"/>
                  </a:lnTo>
                  <a:lnTo>
                    <a:pt x="257" y="532"/>
                  </a:lnTo>
                  <a:lnTo>
                    <a:pt x="251" y="546"/>
                  </a:lnTo>
                  <a:lnTo>
                    <a:pt x="251" y="559"/>
                  </a:lnTo>
                  <a:lnTo>
                    <a:pt x="264" y="566"/>
                  </a:lnTo>
                  <a:lnTo>
                    <a:pt x="264" y="586"/>
                  </a:lnTo>
                  <a:lnTo>
                    <a:pt x="297" y="593"/>
                  </a:lnTo>
                  <a:lnTo>
                    <a:pt x="297" y="586"/>
                  </a:lnTo>
                  <a:lnTo>
                    <a:pt x="297" y="552"/>
                  </a:lnTo>
                  <a:lnTo>
                    <a:pt x="303" y="546"/>
                  </a:lnTo>
                  <a:lnTo>
                    <a:pt x="317" y="552"/>
                  </a:lnTo>
                  <a:lnTo>
                    <a:pt x="323" y="566"/>
                  </a:lnTo>
                  <a:lnTo>
                    <a:pt x="343" y="539"/>
                  </a:lnTo>
                  <a:lnTo>
                    <a:pt x="356" y="539"/>
                  </a:lnTo>
                  <a:lnTo>
                    <a:pt x="356" y="519"/>
                  </a:lnTo>
                  <a:lnTo>
                    <a:pt x="369" y="519"/>
                  </a:lnTo>
                  <a:lnTo>
                    <a:pt x="416" y="472"/>
                  </a:lnTo>
                  <a:lnTo>
                    <a:pt x="416" y="424"/>
                  </a:lnTo>
                  <a:lnTo>
                    <a:pt x="416" y="411"/>
                  </a:lnTo>
                  <a:lnTo>
                    <a:pt x="416" y="377"/>
                  </a:lnTo>
                  <a:lnTo>
                    <a:pt x="409" y="364"/>
                  </a:lnTo>
                  <a:lnTo>
                    <a:pt x="402" y="357"/>
                  </a:lnTo>
                  <a:lnTo>
                    <a:pt x="402" y="33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2" name="Freeform 26"/>
            <p:cNvSpPr>
              <a:spLocks/>
            </p:cNvSpPr>
            <p:nvPr/>
          </p:nvSpPr>
          <p:spPr bwMode="auto">
            <a:xfrm>
              <a:off x="5513876" y="2596411"/>
              <a:ext cx="643439" cy="762225"/>
            </a:xfrm>
            <a:custGeom>
              <a:avLst/>
              <a:gdLst/>
              <a:ahLst/>
              <a:cxnLst>
                <a:cxn ang="0">
                  <a:pos x="119" y="87"/>
                </a:cxn>
                <a:cxn ang="0">
                  <a:pos x="152" y="74"/>
                </a:cxn>
                <a:cxn ang="0">
                  <a:pos x="172" y="87"/>
                </a:cxn>
                <a:cxn ang="0">
                  <a:pos x="185" y="94"/>
                </a:cxn>
                <a:cxn ang="0">
                  <a:pos x="205" y="87"/>
                </a:cxn>
                <a:cxn ang="0">
                  <a:pos x="205" y="67"/>
                </a:cxn>
                <a:cxn ang="0">
                  <a:pos x="205" y="33"/>
                </a:cxn>
                <a:cxn ang="0">
                  <a:pos x="218" y="20"/>
                </a:cxn>
                <a:cxn ang="0">
                  <a:pos x="244" y="0"/>
                </a:cxn>
                <a:cxn ang="0">
                  <a:pos x="258" y="13"/>
                </a:cxn>
                <a:cxn ang="0">
                  <a:pos x="284" y="6"/>
                </a:cxn>
                <a:cxn ang="0">
                  <a:pos x="317" y="13"/>
                </a:cxn>
                <a:cxn ang="0">
                  <a:pos x="330" y="13"/>
                </a:cxn>
                <a:cxn ang="0">
                  <a:pos x="337" y="40"/>
                </a:cxn>
                <a:cxn ang="0">
                  <a:pos x="350" y="81"/>
                </a:cxn>
                <a:cxn ang="0">
                  <a:pos x="350" y="128"/>
                </a:cxn>
                <a:cxn ang="0">
                  <a:pos x="376" y="135"/>
                </a:cxn>
                <a:cxn ang="0">
                  <a:pos x="383" y="175"/>
                </a:cxn>
                <a:cxn ang="0">
                  <a:pos x="403" y="215"/>
                </a:cxn>
                <a:cxn ang="0">
                  <a:pos x="416" y="242"/>
                </a:cxn>
                <a:cxn ang="0">
                  <a:pos x="403" y="263"/>
                </a:cxn>
                <a:cxn ang="0">
                  <a:pos x="403" y="310"/>
                </a:cxn>
                <a:cxn ang="0">
                  <a:pos x="396" y="357"/>
                </a:cxn>
                <a:cxn ang="0">
                  <a:pos x="376" y="411"/>
                </a:cxn>
                <a:cxn ang="0">
                  <a:pos x="350" y="445"/>
                </a:cxn>
                <a:cxn ang="0">
                  <a:pos x="304" y="445"/>
                </a:cxn>
                <a:cxn ang="0">
                  <a:pos x="251" y="438"/>
                </a:cxn>
                <a:cxn ang="0">
                  <a:pos x="205" y="418"/>
                </a:cxn>
                <a:cxn ang="0">
                  <a:pos x="159" y="397"/>
                </a:cxn>
                <a:cxn ang="0">
                  <a:pos x="119" y="397"/>
                </a:cxn>
                <a:cxn ang="0">
                  <a:pos x="46" y="404"/>
                </a:cxn>
                <a:cxn ang="0">
                  <a:pos x="20" y="371"/>
                </a:cxn>
                <a:cxn ang="0">
                  <a:pos x="27" y="330"/>
                </a:cxn>
                <a:cxn ang="0">
                  <a:pos x="20" y="303"/>
                </a:cxn>
                <a:cxn ang="0">
                  <a:pos x="20" y="256"/>
                </a:cxn>
                <a:cxn ang="0">
                  <a:pos x="0" y="236"/>
                </a:cxn>
                <a:cxn ang="0">
                  <a:pos x="0" y="195"/>
                </a:cxn>
                <a:cxn ang="0">
                  <a:pos x="20" y="168"/>
                </a:cxn>
                <a:cxn ang="0">
                  <a:pos x="53" y="168"/>
                </a:cxn>
                <a:cxn ang="0">
                  <a:pos x="79" y="141"/>
                </a:cxn>
                <a:cxn ang="0">
                  <a:pos x="99" y="87"/>
                </a:cxn>
              </a:cxnLst>
              <a:rect l="0" t="0" r="r" b="b"/>
              <a:pathLst>
                <a:path w="416" h="451">
                  <a:moveTo>
                    <a:pt x="99" y="87"/>
                  </a:moveTo>
                  <a:lnTo>
                    <a:pt x="119" y="87"/>
                  </a:lnTo>
                  <a:lnTo>
                    <a:pt x="139" y="81"/>
                  </a:lnTo>
                  <a:lnTo>
                    <a:pt x="152" y="74"/>
                  </a:lnTo>
                  <a:lnTo>
                    <a:pt x="159" y="81"/>
                  </a:lnTo>
                  <a:lnTo>
                    <a:pt x="172" y="87"/>
                  </a:lnTo>
                  <a:lnTo>
                    <a:pt x="178" y="87"/>
                  </a:lnTo>
                  <a:lnTo>
                    <a:pt x="185" y="94"/>
                  </a:lnTo>
                  <a:lnTo>
                    <a:pt x="198" y="94"/>
                  </a:lnTo>
                  <a:lnTo>
                    <a:pt x="205" y="87"/>
                  </a:lnTo>
                  <a:lnTo>
                    <a:pt x="205" y="81"/>
                  </a:lnTo>
                  <a:lnTo>
                    <a:pt x="205" y="67"/>
                  </a:lnTo>
                  <a:lnTo>
                    <a:pt x="205" y="47"/>
                  </a:lnTo>
                  <a:lnTo>
                    <a:pt x="205" y="33"/>
                  </a:lnTo>
                  <a:lnTo>
                    <a:pt x="218" y="33"/>
                  </a:lnTo>
                  <a:lnTo>
                    <a:pt x="218" y="20"/>
                  </a:lnTo>
                  <a:lnTo>
                    <a:pt x="225" y="13"/>
                  </a:lnTo>
                  <a:lnTo>
                    <a:pt x="244" y="0"/>
                  </a:lnTo>
                  <a:lnTo>
                    <a:pt x="251" y="0"/>
                  </a:lnTo>
                  <a:lnTo>
                    <a:pt x="258" y="13"/>
                  </a:lnTo>
                  <a:lnTo>
                    <a:pt x="271" y="13"/>
                  </a:lnTo>
                  <a:lnTo>
                    <a:pt x="284" y="6"/>
                  </a:lnTo>
                  <a:lnTo>
                    <a:pt x="291" y="13"/>
                  </a:lnTo>
                  <a:lnTo>
                    <a:pt x="317" y="13"/>
                  </a:lnTo>
                  <a:lnTo>
                    <a:pt x="317" y="6"/>
                  </a:lnTo>
                  <a:lnTo>
                    <a:pt x="330" y="13"/>
                  </a:lnTo>
                  <a:lnTo>
                    <a:pt x="337" y="33"/>
                  </a:lnTo>
                  <a:lnTo>
                    <a:pt x="337" y="40"/>
                  </a:lnTo>
                  <a:lnTo>
                    <a:pt x="343" y="47"/>
                  </a:lnTo>
                  <a:lnTo>
                    <a:pt x="350" y="81"/>
                  </a:lnTo>
                  <a:lnTo>
                    <a:pt x="343" y="114"/>
                  </a:lnTo>
                  <a:lnTo>
                    <a:pt x="350" y="128"/>
                  </a:lnTo>
                  <a:lnTo>
                    <a:pt x="363" y="128"/>
                  </a:lnTo>
                  <a:lnTo>
                    <a:pt x="376" y="135"/>
                  </a:lnTo>
                  <a:lnTo>
                    <a:pt x="376" y="162"/>
                  </a:lnTo>
                  <a:lnTo>
                    <a:pt x="383" y="175"/>
                  </a:lnTo>
                  <a:lnTo>
                    <a:pt x="396" y="202"/>
                  </a:lnTo>
                  <a:lnTo>
                    <a:pt x="403" y="215"/>
                  </a:lnTo>
                  <a:lnTo>
                    <a:pt x="416" y="229"/>
                  </a:lnTo>
                  <a:lnTo>
                    <a:pt x="416" y="242"/>
                  </a:lnTo>
                  <a:lnTo>
                    <a:pt x="416" y="249"/>
                  </a:lnTo>
                  <a:lnTo>
                    <a:pt x="403" y="263"/>
                  </a:lnTo>
                  <a:lnTo>
                    <a:pt x="403" y="283"/>
                  </a:lnTo>
                  <a:lnTo>
                    <a:pt x="403" y="310"/>
                  </a:lnTo>
                  <a:lnTo>
                    <a:pt x="396" y="330"/>
                  </a:lnTo>
                  <a:lnTo>
                    <a:pt x="396" y="357"/>
                  </a:lnTo>
                  <a:lnTo>
                    <a:pt x="370" y="371"/>
                  </a:lnTo>
                  <a:lnTo>
                    <a:pt x="376" y="411"/>
                  </a:lnTo>
                  <a:lnTo>
                    <a:pt x="350" y="424"/>
                  </a:lnTo>
                  <a:lnTo>
                    <a:pt x="350" y="445"/>
                  </a:lnTo>
                  <a:lnTo>
                    <a:pt x="317" y="451"/>
                  </a:lnTo>
                  <a:lnTo>
                    <a:pt x="304" y="445"/>
                  </a:lnTo>
                  <a:lnTo>
                    <a:pt x="291" y="431"/>
                  </a:lnTo>
                  <a:lnTo>
                    <a:pt x="251" y="438"/>
                  </a:lnTo>
                  <a:lnTo>
                    <a:pt x="231" y="438"/>
                  </a:lnTo>
                  <a:lnTo>
                    <a:pt x="205" y="418"/>
                  </a:lnTo>
                  <a:lnTo>
                    <a:pt x="185" y="404"/>
                  </a:lnTo>
                  <a:lnTo>
                    <a:pt x="159" y="397"/>
                  </a:lnTo>
                  <a:lnTo>
                    <a:pt x="139" y="404"/>
                  </a:lnTo>
                  <a:lnTo>
                    <a:pt x="119" y="397"/>
                  </a:lnTo>
                  <a:lnTo>
                    <a:pt x="86" y="404"/>
                  </a:lnTo>
                  <a:lnTo>
                    <a:pt x="46" y="404"/>
                  </a:lnTo>
                  <a:lnTo>
                    <a:pt x="27" y="397"/>
                  </a:lnTo>
                  <a:lnTo>
                    <a:pt x="20" y="371"/>
                  </a:lnTo>
                  <a:lnTo>
                    <a:pt x="20" y="344"/>
                  </a:lnTo>
                  <a:lnTo>
                    <a:pt x="27" y="330"/>
                  </a:lnTo>
                  <a:lnTo>
                    <a:pt x="20" y="317"/>
                  </a:lnTo>
                  <a:lnTo>
                    <a:pt x="20" y="303"/>
                  </a:lnTo>
                  <a:lnTo>
                    <a:pt x="20" y="290"/>
                  </a:lnTo>
                  <a:lnTo>
                    <a:pt x="20" y="256"/>
                  </a:lnTo>
                  <a:lnTo>
                    <a:pt x="7" y="242"/>
                  </a:lnTo>
                  <a:lnTo>
                    <a:pt x="0" y="236"/>
                  </a:lnTo>
                  <a:lnTo>
                    <a:pt x="7" y="222"/>
                  </a:lnTo>
                  <a:lnTo>
                    <a:pt x="0" y="195"/>
                  </a:lnTo>
                  <a:lnTo>
                    <a:pt x="0" y="168"/>
                  </a:lnTo>
                  <a:lnTo>
                    <a:pt x="20" y="168"/>
                  </a:lnTo>
                  <a:lnTo>
                    <a:pt x="46" y="162"/>
                  </a:lnTo>
                  <a:lnTo>
                    <a:pt x="53" y="168"/>
                  </a:lnTo>
                  <a:lnTo>
                    <a:pt x="73" y="168"/>
                  </a:lnTo>
                  <a:lnTo>
                    <a:pt x="79" y="141"/>
                  </a:lnTo>
                  <a:lnTo>
                    <a:pt x="79" y="121"/>
                  </a:lnTo>
                  <a:lnTo>
                    <a:pt x="99" y="8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3" name="Freeform 27"/>
            <p:cNvSpPr>
              <a:spLocks/>
            </p:cNvSpPr>
            <p:nvPr/>
          </p:nvSpPr>
          <p:spPr bwMode="auto">
            <a:xfrm>
              <a:off x="6085018" y="3016577"/>
              <a:ext cx="1176024" cy="1207978"/>
            </a:xfrm>
            <a:custGeom>
              <a:avLst/>
              <a:gdLst/>
              <a:ahLst/>
              <a:cxnLst>
                <a:cxn ang="0">
                  <a:pos x="277" y="681"/>
                </a:cxn>
                <a:cxn ang="0">
                  <a:pos x="317" y="654"/>
                </a:cxn>
                <a:cxn ang="0">
                  <a:pos x="350" y="661"/>
                </a:cxn>
                <a:cxn ang="0">
                  <a:pos x="369" y="688"/>
                </a:cxn>
                <a:cxn ang="0">
                  <a:pos x="383" y="715"/>
                </a:cxn>
                <a:cxn ang="0">
                  <a:pos x="422" y="701"/>
                </a:cxn>
                <a:cxn ang="0">
                  <a:pos x="442" y="668"/>
                </a:cxn>
                <a:cxn ang="0">
                  <a:pos x="462" y="654"/>
                </a:cxn>
                <a:cxn ang="0">
                  <a:pos x="468" y="674"/>
                </a:cxn>
                <a:cxn ang="0">
                  <a:pos x="515" y="674"/>
                </a:cxn>
                <a:cxn ang="0">
                  <a:pos x="554" y="681"/>
                </a:cxn>
                <a:cxn ang="0">
                  <a:pos x="600" y="681"/>
                </a:cxn>
                <a:cxn ang="0">
                  <a:pos x="686" y="708"/>
                </a:cxn>
                <a:cxn ang="0">
                  <a:pos x="759" y="499"/>
                </a:cxn>
                <a:cxn ang="0">
                  <a:pos x="726" y="465"/>
                </a:cxn>
                <a:cxn ang="0">
                  <a:pos x="666" y="432"/>
                </a:cxn>
                <a:cxn ang="0">
                  <a:pos x="614" y="384"/>
                </a:cxn>
                <a:cxn ang="0">
                  <a:pos x="581" y="344"/>
                </a:cxn>
                <a:cxn ang="0">
                  <a:pos x="528" y="331"/>
                </a:cxn>
                <a:cxn ang="0">
                  <a:pos x="521" y="364"/>
                </a:cxn>
                <a:cxn ang="0">
                  <a:pos x="488" y="384"/>
                </a:cxn>
                <a:cxn ang="0">
                  <a:pos x="488" y="418"/>
                </a:cxn>
                <a:cxn ang="0">
                  <a:pos x="468" y="438"/>
                </a:cxn>
                <a:cxn ang="0">
                  <a:pos x="416" y="384"/>
                </a:cxn>
                <a:cxn ang="0">
                  <a:pos x="369" y="229"/>
                </a:cxn>
                <a:cxn ang="0">
                  <a:pos x="363" y="209"/>
                </a:cxn>
                <a:cxn ang="0">
                  <a:pos x="350" y="135"/>
                </a:cxn>
                <a:cxn ang="0">
                  <a:pos x="336" y="95"/>
                </a:cxn>
                <a:cxn ang="0">
                  <a:pos x="317" y="68"/>
                </a:cxn>
                <a:cxn ang="0">
                  <a:pos x="257" y="135"/>
                </a:cxn>
                <a:cxn ang="0">
                  <a:pos x="218" y="148"/>
                </a:cxn>
                <a:cxn ang="0">
                  <a:pos x="198" y="182"/>
                </a:cxn>
                <a:cxn ang="0">
                  <a:pos x="165" y="162"/>
                </a:cxn>
                <a:cxn ang="0">
                  <a:pos x="158" y="128"/>
                </a:cxn>
                <a:cxn ang="0">
                  <a:pos x="171" y="101"/>
                </a:cxn>
                <a:cxn ang="0">
                  <a:pos x="132" y="81"/>
                </a:cxn>
                <a:cxn ang="0">
                  <a:pos x="105" y="41"/>
                </a:cxn>
                <a:cxn ang="0">
                  <a:pos x="92" y="0"/>
                </a:cxn>
                <a:cxn ang="0">
                  <a:pos x="33" y="14"/>
                </a:cxn>
                <a:cxn ang="0">
                  <a:pos x="26" y="81"/>
                </a:cxn>
                <a:cxn ang="0">
                  <a:pos x="6" y="162"/>
                </a:cxn>
                <a:cxn ang="0">
                  <a:pos x="39" y="155"/>
                </a:cxn>
                <a:cxn ang="0">
                  <a:pos x="66" y="169"/>
                </a:cxn>
                <a:cxn ang="0">
                  <a:pos x="79" y="223"/>
                </a:cxn>
                <a:cxn ang="0">
                  <a:pos x="53" y="270"/>
                </a:cxn>
                <a:cxn ang="0">
                  <a:pos x="125" y="337"/>
                </a:cxn>
                <a:cxn ang="0">
                  <a:pos x="218" y="357"/>
                </a:cxn>
                <a:cxn ang="0">
                  <a:pos x="204" y="405"/>
                </a:cxn>
                <a:cxn ang="0">
                  <a:pos x="218" y="506"/>
                </a:cxn>
                <a:cxn ang="0">
                  <a:pos x="178" y="526"/>
                </a:cxn>
                <a:cxn ang="0">
                  <a:pos x="171" y="593"/>
                </a:cxn>
                <a:cxn ang="0">
                  <a:pos x="198" y="647"/>
                </a:cxn>
                <a:cxn ang="0">
                  <a:pos x="211" y="695"/>
                </a:cxn>
                <a:cxn ang="0">
                  <a:pos x="264" y="695"/>
                </a:cxn>
              </a:cxnLst>
              <a:rect l="0" t="0" r="r" b="b"/>
              <a:pathLst>
                <a:path w="759" h="715">
                  <a:moveTo>
                    <a:pt x="264" y="695"/>
                  </a:moveTo>
                  <a:lnTo>
                    <a:pt x="264" y="681"/>
                  </a:lnTo>
                  <a:lnTo>
                    <a:pt x="277" y="681"/>
                  </a:lnTo>
                  <a:lnTo>
                    <a:pt x="290" y="668"/>
                  </a:lnTo>
                  <a:lnTo>
                    <a:pt x="303" y="661"/>
                  </a:lnTo>
                  <a:lnTo>
                    <a:pt x="317" y="654"/>
                  </a:lnTo>
                  <a:lnTo>
                    <a:pt x="330" y="654"/>
                  </a:lnTo>
                  <a:lnTo>
                    <a:pt x="336" y="654"/>
                  </a:lnTo>
                  <a:lnTo>
                    <a:pt x="350" y="661"/>
                  </a:lnTo>
                  <a:lnTo>
                    <a:pt x="363" y="668"/>
                  </a:lnTo>
                  <a:lnTo>
                    <a:pt x="369" y="674"/>
                  </a:lnTo>
                  <a:lnTo>
                    <a:pt x="369" y="688"/>
                  </a:lnTo>
                  <a:lnTo>
                    <a:pt x="376" y="701"/>
                  </a:lnTo>
                  <a:lnTo>
                    <a:pt x="376" y="708"/>
                  </a:lnTo>
                  <a:lnTo>
                    <a:pt x="383" y="715"/>
                  </a:lnTo>
                  <a:lnTo>
                    <a:pt x="389" y="715"/>
                  </a:lnTo>
                  <a:lnTo>
                    <a:pt x="409" y="708"/>
                  </a:lnTo>
                  <a:lnTo>
                    <a:pt x="422" y="701"/>
                  </a:lnTo>
                  <a:lnTo>
                    <a:pt x="435" y="688"/>
                  </a:lnTo>
                  <a:lnTo>
                    <a:pt x="435" y="681"/>
                  </a:lnTo>
                  <a:lnTo>
                    <a:pt x="442" y="668"/>
                  </a:lnTo>
                  <a:lnTo>
                    <a:pt x="449" y="661"/>
                  </a:lnTo>
                  <a:lnTo>
                    <a:pt x="455" y="654"/>
                  </a:lnTo>
                  <a:lnTo>
                    <a:pt x="462" y="654"/>
                  </a:lnTo>
                  <a:lnTo>
                    <a:pt x="462" y="661"/>
                  </a:lnTo>
                  <a:lnTo>
                    <a:pt x="462" y="674"/>
                  </a:lnTo>
                  <a:lnTo>
                    <a:pt x="468" y="674"/>
                  </a:lnTo>
                  <a:lnTo>
                    <a:pt x="488" y="668"/>
                  </a:lnTo>
                  <a:lnTo>
                    <a:pt x="501" y="674"/>
                  </a:lnTo>
                  <a:lnTo>
                    <a:pt x="515" y="674"/>
                  </a:lnTo>
                  <a:lnTo>
                    <a:pt x="528" y="674"/>
                  </a:lnTo>
                  <a:lnTo>
                    <a:pt x="548" y="674"/>
                  </a:lnTo>
                  <a:lnTo>
                    <a:pt x="554" y="681"/>
                  </a:lnTo>
                  <a:lnTo>
                    <a:pt x="567" y="681"/>
                  </a:lnTo>
                  <a:lnTo>
                    <a:pt x="581" y="681"/>
                  </a:lnTo>
                  <a:lnTo>
                    <a:pt x="600" y="681"/>
                  </a:lnTo>
                  <a:lnTo>
                    <a:pt x="607" y="681"/>
                  </a:lnTo>
                  <a:lnTo>
                    <a:pt x="627" y="681"/>
                  </a:lnTo>
                  <a:lnTo>
                    <a:pt x="686" y="708"/>
                  </a:lnTo>
                  <a:lnTo>
                    <a:pt x="706" y="647"/>
                  </a:lnTo>
                  <a:lnTo>
                    <a:pt x="732" y="546"/>
                  </a:lnTo>
                  <a:lnTo>
                    <a:pt x="759" y="499"/>
                  </a:lnTo>
                  <a:lnTo>
                    <a:pt x="732" y="486"/>
                  </a:lnTo>
                  <a:lnTo>
                    <a:pt x="726" y="479"/>
                  </a:lnTo>
                  <a:lnTo>
                    <a:pt x="726" y="465"/>
                  </a:lnTo>
                  <a:lnTo>
                    <a:pt x="719" y="438"/>
                  </a:lnTo>
                  <a:lnTo>
                    <a:pt x="699" y="425"/>
                  </a:lnTo>
                  <a:lnTo>
                    <a:pt x="666" y="432"/>
                  </a:lnTo>
                  <a:lnTo>
                    <a:pt x="660" y="405"/>
                  </a:lnTo>
                  <a:lnTo>
                    <a:pt x="633" y="405"/>
                  </a:lnTo>
                  <a:lnTo>
                    <a:pt x="614" y="384"/>
                  </a:lnTo>
                  <a:lnTo>
                    <a:pt x="607" y="351"/>
                  </a:lnTo>
                  <a:lnTo>
                    <a:pt x="587" y="337"/>
                  </a:lnTo>
                  <a:lnTo>
                    <a:pt x="581" y="344"/>
                  </a:lnTo>
                  <a:lnTo>
                    <a:pt x="567" y="351"/>
                  </a:lnTo>
                  <a:lnTo>
                    <a:pt x="554" y="337"/>
                  </a:lnTo>
                  <a:lnTo>
                    <a:pt x="528" y="331"/>
                  </a:lnTo>
                  <a:lnTo>
                    <a:pt x="521" y="337"/>
                  </a:lnTo>
                  <a:lnTo>
                    <a:pt x="515" y="344"/>
                  </a:lnTo>
                  <a:lnTo>
                    <a:pt x="521" y="364"/>
                  </a:lnTo>
                  <a:lnTo>
                    <a:pt x="515" y="364"/>
                  </a:lnTo>
                  <a:lnTo>
                    <a:pt x="515" y="384"/>
                  </a:lnTo>
                  <a:lnTo>
                    <a:pt x="488" y="384"/>
                  </a:lnTo>
                  <a:lnTo>
                    <a:pt x="488" y="405"/>
                  </a:lnTo>
                  <a:lnTo>
                    <a:pt x="501" y="418"/>
                  </a:lnTo>
                  <a:lnTo>
                    <a:pt x="488" y="418"/>
                  </a:lnTo>
                  <a:lnTo>
                    <a:pt x="495" y="472"/>
                  </a:lnTo>
                  <a:lnTo>
                    <a:pt x="475" y="472"/>
                  </a:lnTo>
                  <a:lnTo>
                    <a:pt x="468" y="438"/>
                  </a:lnTo>
                  <a:lnTo>
                    <a:pt x="455" y="438"/>
                  </a:lnTo>
                  <a:lnTo>
                    <a:pt x="422" y="398"/>
                  </a:lnTo>
                  <a:lnTo>
                    <a:pt x="416" y="384"/>
                  </a:lnTo>
                  <a:lnTo>
                    <a:pt x="402" y="331"/>
                  </a:lnTo>
                  <a:lnTo>
                    <a:pt x="389" y="250"/>
                  </a:lnTo>
                  <a:lnTo>
                    <a:pt x="369" y="229"/>
                  </a:lnTo>
                  <a:lnTo>
                    <a:pt x="363" y="229"/>
                  </a:lnTo>
                  <a:lnTo>
                    <a:pt x="363" y="216"/>
                  </a:lnTo>
                  <a:lnTo>
                    <a:pt x="363" y="209"/>
                  </a:lnTo>
                  <a:lnTo>
                    <a:pt x="363" y="182"/>
                  </a:lnTo>
                  <a:lnTo>
                    <a:pt x="369" y="162"/>
                  </a:lnTo>
                  <a:lnTo>
                    <a:pt x="350" y="135"/>
                  </a:lnTo>
                  <a:lnTo>
                    <a:pt x="350" y="108"/>
                  </a:lnTo>
                  <a:lnTo>
                    <a:pt x="343" y="101"/>
                  </a:lnTo>
                  <a:lnTo>
                    <a:pt x="336" y="95"/>
                  </a:lnTo>
                  <a:lnTo>
                    <a:pt x="336" y="81"/>
                  </a:lnTo>
                  <a:lnTo>
                    <a:pt x="330" y="68"/>
                  </a:lnTo>
                  <a:lnTo>
                    <a:pt x="317" y="68"/>
                  </a:lnTo>
                  <a:lnTo>
                    <a:pt x="270" y="115"/>
                  </a:lnTo>
                  <a:lnTo>
                    <a:pt x="257" y="115"/>
                  </a:lnTo>
                  <a:lnTo>
                    <a:pt x="257" y="135"/>
                  </a:lnTo>
                  <a:lnTo>
                    <a:pt x="244" y="135"/>
                  </a:lnTo>
                  <a:lnTo>
                    <a:pt x="224" y="162"/>
                  </a:lnTo>
                  <a:lnTo>
                    <a:pt x="218" y="148"/>
                  </a:lnTo>
                  <a:lnTo>
                    <a:pt x="204" y="142"/>
                  </a:lnTo>
                  <a:lnTo>
                    <a:pt x="198" y="148"/>
                  </a:lnTo>
                  <a:lnTo>
                    <a:pt x="198" y="182"/>
                  </a:lnTo>
                  <a:lnTo>
                    <a:pt x="198" y="189"/>
                  </a:lnTo>
                  <a:lnTo>
                    <a:pt x="165" y="182"/>
                  </a:lnTo>
                  <a:lnTo>
                    <a:pt x="165" y="162"/>
                  </a:lnTo>
                  <a:lnTo>
                    <a:pt x="152" y="155"/>
                  </a:lnTo>
                  <a:lnTo>
                    <a:pt x="152" y="142"/>
                  </a:lnTo>
                  <a:lnTo>
                    <a:pt x="158" y="128"/>
                  </a:lnTo>
                  <a:lnTo>
                    <a:pt x="178" y="122"/>
                  </a:lnTo>
                  <a:lnTo>
                    <a:pt x="178" y="115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45" y="101"/>
                  </a:lnTo>
                  <a:lnTo>
                    <a:pt x="132" y="81"/>
                  </a:lnTo>
                  <a:lnTo>
                    <a:pt x="119" y="68"/>
                  </a:lnTo>
                  <a:lnTo>
                    <a:pt x="105" y="47"/>
                  </a:lnTo>
                  <a:lnTo>
                    <a:pt x="105" y="41"/>
                  </a:lnTo>
                  <a:lnTo>
                    <a:pt x="112" y="34"/>
                  </a:lnTo>
                  <a:lnTo>
                    <a:pt x="105" y="14"/>
                  </a:lnTo>
                  <a:lnTo>
                    <a:pt x="92" y="0"/>
                  </a:lnTo>
                  <a:lnTo>
                    <a:pt x="72" y="0"/>
                  </a:lnTo>
                  <a:lnTo>
                    <a:pt x="46" y="0"/>
                  </a:lnTo>
                  <a:lnTo>
                    <a:pt x="33" y="14"/>
                  </a:lnTo>
                  <a:lnTo>
                    <a:pt x="33" y="34"/>
                  </a:lnTo>
                  <a:lnTo>
                    <a:pt x="33" y="61"/>
                  </a:lnTo>
                  <a:lnTo>
                    <a:pt x="26" y="81"/>
                  </a:lnTo>
                  <a:lnTo>
                    <a:pt x="26" y="108"/>
                  </a:lnTo>
                  <a:lnTo>
                    <a:pt x="0" y="122"/>
                  </a:lnTo>
                  <a:lnTo>
                    <a:pt x="6" y="162"/>
                  </a:lnTo>
                  <a:lnTo>
                    <a:pt x="13" y="162"/>
                  </a:lnTo>
                  <a:lnTo>
                    <a:pt x="33" y="169"/>
                  </a:lnTo>
                  <a:lnTo>
                    <a:pt x="39" y="155"/>
                  </a:lnTo>
                  <a:lnTo>
                    <a:pt x="53" y="148"/>
                  </a:lnTo>
                  <a:lnTo>
                    <a:pt x="59" y="155"/>
                  </a:lnTo>
                  <a:lnTo>
                    <a:pt x="66" y="169"/>
                  </a:lnTo>
                  <a:lnTo>
                    <a:pt x="66" y="175"/>
                  </a:lnTo>
                  <a:lnTo>
                    <a:pt x="72" y="216"/>
                  </a:lnTo>
                  <a:lnTo>
                    <a:pt x="79" y="223"/>
                  </a:lnTo>
                  <a:lnTo>
                    <a:pt x="66" y="243"/>
                  </a:lnTo>
                  <a:lnTo>
                    <a:pt x="66" y="263"/>
                  </a:lnTo>
                  <a:lnTo>
                    <a:pt x="53" y="270"/>
                  </a:lnTo>
                  <a:lnTo>
                    <a:pt x="53" y="304"/>
                  </a:lnTo>
                  <a:lnTo>
                    <a:pt x="105" y="304"/>
                  </a:lnTo>
                  <a:lnTo>
                    <a:pt x="125" y="337"/>
                  </a:lnTo>
                  <a:lnTo>
                    <a:pt x="152" y="337"/>
                  </a:lnTo>
                  <a:lnTo>
                    <a:pt x="158" y="351"/>
                  </a:lnTo>
                  <a:lnTo>
                    <a:pt x="218" y="357"/>
                  </a:lnTo>
                  <a:lnTo>
                    <a:pt x="231" y="364"/>
                  </a:lnTo>
                  <a:lnTo>
                    <a:pt x="231" y="391"/>
                  </a:lnTo>
                  <a:lnTo>
                    <a:pt x="204" y="405"/>
                  </a:lnTo>
                  <a:lnTo>
                    <a:pt x="218" y="452"/>
                  </a:lnTo>
                  <a:lnTo>
                    <a:pt x="218" y="479"/>
                  </a:lnTo>
                  <a:lnTo>
                    <a:pt x="218" y="506"/>
                  </a:lnTo>
                  <a:lnTo>
                    <a:pt x="204" y="513"/>
                  </a:lnTo>
                  <a:lnTo>
                    <a:pt x="185" y="513"/>
                  </a:lnTo>
                  <a:lnTo>
                    <a:pt x="178" y="526"/>
                  </a:lnTo>
                  <a:lnTo>
                    <a:pt x="171" y="553"/>
                  </a:lnTo>
                  <a:lnTo>
                    <a:pt x="171" y="573"/>
                  </a:lnTo>
                  <a:lnTo>
                    <a:pt x="171" y="593"/>
                  </a:lnTo>
                  <a:lnTo>
                    <a:pt x="178" y="607"/>
                  </a:lnTo>
                  <a:lnTo>
                    <a:pt x="178" y="641"/>
                  </a:lnTo>
                  <a:lnTo>
                    <a:pt x="198" y="647"/>
                  </a:lnTo>
                  <a:lnTo>
                    <a:pt x="191" y="668"/>
                  </a:lnTo>
                  <a:lnTo>
                    <a:pt x="211" y="681"/>
                  </a:lnTo>
                  <a:lnTo>
                    <a:pt x="211" y="695"/>
                  </a:lnTo>
                  <a:lnTo>
                    <a:pt x="224" y="688"/>
                  </a:lnTo>
                  <a:lnTo>
                    <a:pt x="237" y="695"/>
                  </a:lnTo>
                  <a:lnTo>
                    <a:pt x="264" y="69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ysClr val="windowText" lastClr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4" name="Freeform 28"/>
            <p:cNvSpPr>
              <a:spLocks/>
            </p:cNvSpPr>
            <p:nvPr/>
          </p:nvSpPr>
          <p:spPr bwMode="auto">
            <a:xfrm>
              <a:off x="5677748" y="1831493"/>
              <a:ext cx="366303" cy="354179"/>
            </a:xfrm>
            <a:custGeom>
              <a:avLst/>
              <a:gdLst/>
              <a:ahLst/>
              <a:cxnLst>
                <a:cxn ang="0">
                  <a:pos x="211" y="196"/>
                </a:cxn>
                <a:cxn ang="0">
                  <a:pos x="198" y="202"/>
                </a:cxn>
                <a:cxn ang="0">
                  <a:pos x="185" y="189"/>
                </a:cxn>
                <a:cxn ang="0">
                  <a:pos x="165" y="189"/>
                </a:cxn>
                <a:cxn ang="0">
                  <a:pos x="158" y="196"/>
                </a:cxn>
                <a:cxn ang="0">
                  <a:pos x="152" y="202"/>
                </a:cxn>
                <a:cxn ang="0">
                  <a:pos x="145" y="209"/>
                </a:cxn>
                <a:cxn ang="0">
                  <a:pos x="132" y="209"/>
                </a:cxn>
                <a:cxn ang="0">
                  <a:pos x="112" y="202"/>
                </a:cxn>
                <a:cxn ang="0">
                  <a:pos x="79" y="175"/>
                </a:cxn>
                <a:cxn ang="0">
                  <a:pos x="33" y="148"/>
                </a:cxn>
                <a:cxn ang="0">
                  <a:pos x="33" y="135"/>
                </a:cxn>
                <a:cxn ang="0">
                  <a:pos x="20" y="94"/>
                </a:cxn>
                <a:cxn ang="0">
                  <a:pos x="0" y="54"/>
                </a:cxn>
                <a:cxn ang="0">
                  <a:pos x="26" y="54"/>
                </a:cxn>
                <a:cxn ang="0">
                  <a:pos x="39" y="47"/>
                </a:cxn>
                <a:cxn ang="0">
                  <a:pos x="46" y="40"/>
                </a:cxn>
                <a:cxn ang="0">
                  <a:pos x="59" y="47"/>
                </a:cxn>
                <a:cxn ang="0">
                  <a:pos x="72" y="40"/>
                </a:cxn>
                <a:cxn ang="0">
                  <a:pos x="79" y="54"/>
                </a:cxn>
                <a:cxn ang="0">
                  <a:pos x="99" y="40"/>
                </a:cxn>
                <a:cxn ang="0">
                  <a:pos x="119" y="47"/>
                </a:cxn>
                <a:cxn ang="0">
                  <a:pos x="119" y="20"/>
                </a:cxn>
                <a:cxn ang="0">
                  <a:pos x="152" y="27"/>
                </a:cxn>
                <a:cxn ang="0">
                  <a:pos x="158" y="0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11" y="27"/>
                </a:cxn>
                <a:cxn ang="0">
                  <a:pos x="231" y="54"/>
                </a:cxn>
                <a:cxn ang="0">
                  <a:pos x="231" y="121"/>
                </a:cxn>
                <a:cxn ang="0">
                  <a:pos x="237" y="142"/>
                </a:cxn>
                <a:cxn ang="0">
                  <a:pos x="237" y="162"/>
                </a:cxn>
                <a:cxn ang="0">
                  <a:pos x="218" y="182"/>
                </a:cxn>
                <a:cxn ang="0">
                  <a:pos x="211" y="196"/>
                </a:cxn>
              </a:cxnLst>
              <a:rect l="0" t="0" r="r" b="b"/>
              <a:pathLst>
                <a:path w="237" h="209">
                  <a:moveTo>
                    <a:pt x="211" y="196"/>
                  </a:moveTo>
                  <a:lnTo>
                    <a:pt x="198" y="202"/>
                  </a:lnTo>
                  <a:lnTo>
                    <a:pt x="185" y="189"/>
                  </a:lnTo>
                  <a:lnTo>
                    <a:pt x="165" y="189"/>
                  </a:lnTo>
                  <a:lnTo>
                    <a:pt x="158" y="196"/>
                  </a:lnTo>
                  <a:lnTo>
                    <a:pt x="152" y="202"/>
                  </a:lnTo>
                  <a:lnTo>
                    <a:pt x="145" y="209"/>
                  </a:lnTo>
                  <a:lnTo>
                    <a:pt x="132" y="209"/>
                  </a:lnTo>
                  <a:lnTo>
                    <a:pt x="112" y="202"/>
                  </a:lnTo>
                  <a:lnTo>
                    <a:pt x="79" y="175"/>
                  </a:lnTo>
                  <a:lnTo>
                    <a:pt x="33" y="148"/>
                  </a:lnTo>
                  <a:lnTo>
                    <a:pt x="33" y="135"/>
                  </a:lnTo>
                  <a:lnTo>
                    <a:pt x="20" y="94"/>
                  </a:lnTo>
                  <a:lnTo>
                    <a:pt x="0" y="54"/>
                  </a:lnTo>
                  <a:lnTo>
                    <a:pt x="26" y="54"/>
                  </a:lnTo>
                  <a:lnTo>
                    <a:pt x="39" y="47"/>
                  </a:lnTo>
                  <a:lnTo>
                    <a:pt x="46" y="40"/>
                  </a:lnTo>
                  <a:lnTo>
                    <a:pt x="59" y="47"/>
                  </a:lnTo>
                  <a:lnTo>
                    <a:pt x="72" y="40"/>
                  </a:lnTo>
                  <a:lnTo>
                    <a:pt x="79" y="54"/>
                  </a:lnTo>
                  <a:lnTo>
                    <a:pt x="99" y="40"/>
                  </a:lnTo>
                  <a:lnTo>
                    <a:pt x="119" y="47"/>
                  </a:lnTo>
                  <a:lnTo>
                    <a:pt x="119" y="20"/>
                  </a:lnTo>
                  <a:lnTo>
                    <a:pt x="152" y="27"/>
                  </a:lnTo>
                  <a:lnTo>
                    <a:pt x="158" y="0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11" y="27"/>
                  </a:lnTo>
                  <a:lnTo>
                    <a:pt x="231" y="54"/>
                  </a:lnTo>
                  <a:lnTo>
                    <a:pt x="231" y="121"/>
                  </a:lnTo>
                  <a:lnTo>
                    <a:pt x="237" y="142"/>
                  </a:lnTo>
                  <a:lnTo>
                    <a:pt x="237" y="162"/>
                  </a:lnTo>
                  <a:lnTo>
                    <a:pt x="218" y="182"/>
                  </a:lnTo>
                  <a:lnTo>
                    <a:pt x="211" y="19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5" name="Freeform 29"/>
            <p:cNvSpPr>
              <a:spLocks/>
            </p:cNvSpPr>
            <p:nvPr/>
          </p:nvSpPr>
          <p:spPr bwMode="auto">
            <a:xfrm>
              <a:off x="5370487" y="1682011"/>
              <a:ext cx="316900" cy="319165"/>
            </a:xfrm>
            <a:custGeom>
              <a:avLst/>
              <a:gdLst/>
              <a:ahLst/>
              <a:cxnLst>
                <a:cxn ang="0">
                  <a:pos x="13" y="189"/>
                </a:cxn>
                <a:cxn ang="0">
                  <a:pos x="6" y="162"/>
                </a:cxn>
                <a:cxn ang="0">
                  <a:pos x="0" y="128"/>
                </a:cxn>
                <a:cxn ang="0">
                  <a:pos x="6" y="122"/>
                </a:cxn>
                <a:cxn ang="0">
                  <a:pos x="46" y="108"/>
                </a:cxn>
                <a:cxn ang="0">
                  <a:pos x="39" y="81"/>
                </a:cxn>
                <a:cxn ang="0">
                  <a:pos x="33" y="61"/>
                </a:cxn>
                <a:cxn ang="0">
                  <a:pos x="26" y="54"/>
                </a:cxn>
                <a:cxn ang="0">
                  <a:pos x="26" y="41"/>
                </a:cxn>
                <a:cxn ang="0">
                  <a:pos x="13" y="41"/>
                </a:cxn>
                <a:cxn ang="0">
                  <a:pos x="6" y="27"/>
                </a:cxn>
                <a:cxn ang="0">
                  <a:pos x="20" y="14"/>
                </a:cxn>
                <a:cxn ang="0">
                  <a:pos x="20" y="21"/>
                </a:cxn>
                <a:cxn ang="0">
                  <a:pos x="39" y="21"/>
                </a:cxn>
                <a:cxn ang="0">
                  <a:pos x="72" y="14"/>
                </a:cxn>
                <a:cxn ang="0">
                  <a:pos x="92" y="7"/>
                </a:cxn>
                <a:cxn ang="0">
                  <a:pos x="112" y="0"/>
                </a:cxn>
                <a:cxn ang="0">
                  <a:pos x="119" y="14"/>
                </a:cxn>
                <a:cxn ang="0">
                  <a:pos x="138" y="14"/>
                </a:cxn>
                <a:cxn ang="0">
                  <a:pos x="152" y="21"/>
                </a:cxn>
                <a:cxn ang="0">
                  <a:pos x="158" y="21"/>
                </a:cxn>
                <a:cxn ang="0">
                  <a:pos x="178" y="0"/>
                </a:cxn>
                <a:cxn ang="0">
                  <a:pos x="204" y="7"/>
                </a:cxn>
                <a:cxn ang="0">
                  <a:pos x="198" y="21"/>
                </a:cxn>
                <a:cxn ang="0">
                  <a:pos x="191" y="34"/>
                </a:cxn>
                <a:cxn ang="0">
                  <a:pos x="178" y="41"/>
                </a:cxn>
                <a:cxn ang="0">
                  <a:pos x="185" y="54"/>
                </a:cxn>
                <a:cxn ang="0">
                  <a:pos x="185" y="68"/>
                </a:cxn>
                <a:cxn ang="0">
                  <a:pos x="191" y="75"/>
                </a:cxn>
                <a:cxn ang="0">
                  <a:pos x="185" y="88"/>
                </a:cxn>
                <a:cxn ang="0">
                  <a:pos x="191" y="108"/>
                </a:cxn>
                <a:cxn ang="0">
                  <a:pos x="191" y="122"/>
                </a:cxn>
                <a:cxn ang="0">
                  <a:pos x="191" y="142"/>
                </a:cxn>
                <a:cxn ang="0">
                  <a:pos x="132" y="169"/>
                </a:cxn>
                <a:cxn ang="0">
                  <a:pos x="112" y="169"/>
                </a:cxn>
                <a:cxn ang="0">
                  <a:pos x="99" y="169"/>
                </a:cxn>
                <a:cxn ang="0">
                  <a:pos x="99" y="182"/>
                </a:cxn>
                <a:cxn ang="0">
                  <a:pos x="86" y="189"/>
                </a:cxn>
                <a:cxn ang="0">
                  <a:pos x="72" y="189"/>
                </a:cxn>
                <a:cxn ang="0">
                  <a:pos x="66" y="176"/>
                </a:cxn>
                <a:cxn ang="0">
                  <a:pos x="39" y="182"/>
                </a:cxn>
                <a:cxn ang="0">
                  <a:pos x="13" y="189"/>
                </a:cxn>
              </a:cxnLst>
              <a:rect l="0" t="0" r="r" b="b"/>
              <a:pathLst>
                <a:path w="204" h="189">
                  <a:moveTo>
                    <a:pt x="13" y="189"/>
                  </a:moveTo>
                  <a:lnTo>
                    <a:pt x="6" y="162"/>
                  </a:lnTo>
                  <a:lnTo>
                    <a:pt x="0" y="128"/>
                  </a:lnTo>
                  <a:lnTo>
                    <a:pt x="6" y="122"/>
                  </a:lnTo>
                  <a:lnTo>
                    <a:pt x="46" y="108"/>
                  </a:lnTo>
                  <a:lnTo>
                    <a:pt x="39" y="81"/>
                  </a:lnTo>
                  <a:lnTo>
                    <a:pt x="33" y="61"/>
                  </a:lnTo>
                  <a:lnTo>
                    <a:pt x="26" y="54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27"/>
                  </a:lnTo>
                  <a:lnTo>
                    <a:pt x="20" y="14"/>
                  </a:lnTo>
                  <a:lnTo>
                    <a:pt x="20" y="21"/>
                  </a:lnTo>
                  <a:lnTo>
                    <a:pt x="39" y="21"/>
                  </a:lnTo>
                  <a:lnTo>
                    <a:pt x="72" y="14"/>
                  </a:lnTo>
                  <a:lnTo>
                    <a:pt x="92" y="7"/>
                  </a:lnTo>
                  <a:lnTo>
                    <a:pt x="112" y="0"/>
                  </a:lnTo>
                  <a:lnTo>
                    <a:pt x="119" y="14"/>
                  </a:lnTo>
                  <a:lnTo>
                    <a:pt x="138" y="14"/>
                  </a:lnTo>
                  <a:lnTo>
                    <a:pt x="152" y="21"/>
                  </a:lnTo>
                  <a:lnTo>
                    <a:pt x="158" y="21"/>
                  </a:lnTo>
                  <a:lnTo>
                    <a:pt x="178" y="0"/>
                  </a:lnTo>
                  <a:lnTo>
                    <a:pt x="204" y="7"/>
                  </a:lnTo>
                  <a:lnTo>
                    <a:pt x="198" y="21"/>
                  </a:lnTo>
                  <a:lnTo>
                    <a:pt x="191" y="34"/>
                  </a:lnTo>
                  <a:lnTo>
                    <a:pt x="178" y="41"/>
                  </a:lnTo>
                  <a:lnTo>
                    <a:pt x="185" y="54"/>
                  </a:lnTo>
                  <a:lnTo>
                    <a:pt x="185" y="68"/>
                  </a:lnTo>
                  <a:lnTo>
                    <a:pt x="191" y="75"/>
                  </a:lnTo>
                  <a:lnTo>
                    <a:pt x="185" y="88"/>
                  </a:lnTo>
                  <a:lnTo>
                    <a:pt x="191" y="108"/>
                  </a:lnTo>
                  <a:lnTo>
                    <a:pt x="191" y="122"/>
                  </a:lnTo>
                  <a:lnTo>
                    <a:pt x="191" y="142"/>
                  </a:lnTo>
                  <a:lnTo>
                    <a:pt x="132" y="169"/>
                  </a:lnTo>
                  <a:lnTo>
                    <a:pt x="112" y="169"/>
                  </a:lnTo>
                  <a:lnTo>
                    <a:pt x="99" y="169"/>
                  </a:lnTo>
                  <a:lnTo>
                    <a:pt x="99" y="182"/>
                  </a:lnTo>
                  <a:lnTo>
                    <a:pt x="86" y="189"/>
                  </a:lnTo>
                  <a:lnTo>
                    <a:pt x="72" y="189"/>
                  </a:lnTo>
                  <a:lnTo>
                    <a:pt x="66" y="176"/>
                  </a:lnTo>
                  <a:lnTo>
                    <a:pt x="39" y="182"/>
                  </a:lnTo>
                  <a:lnTo>
                    <a:pt x="13" y="18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6" name="Freeform 30"/>
            <p:cNvSpPr>
              <a:spLocks/>
            </p:cNvSpPr>
            <p:nvPr/>
          </p:nvSpPr>
          <p:spPr bwMode="auto">
            <a:xfrm>
              <a:off x="5993443" y="1626797"/>
              <a:ext cx="356663" cy="453833"/>
            </a:xfrm>
            <a:custGeom>
              <a:avLst/>
              <a:gdLst/>
              <a:ahLst/>
              <a:cxnLst>
                <a:cxn ang="0">
                  <a:pos x="165" y="188"/>
                </a:cxn>
                <a:cxn ang="0">
                  <a:pos x="146" y="195"/>
                </a:cxn>
                <a:cxn ang="0">
                  <a:pos x="126" y="209"/>
                </a:cxn>
                <a:cxn ang="0">
                  <a:pos x="119" y="222"/>
                </a:cxn>
                <a:cxn ang="0">
                  <a:pos x="113" y="229"/>
                </a:cxn>
                <a:cxn ang="0">
                  <a:pos x="113" y="249"/>
                </a:cxn>
                <a:cxn ang="0">
                  <a:pos x="119" y="256"/>
                </a:cxn>
                <a:cxn ang="0">
                  <a:pos x="106" y="269"/>
                </a:cxn>
                <a:cxn ang="0">
                  <a:pos x="99" y="269"/>
                </a:cxn>
                <a:cxn ang="0">
                  <a:pos x="80" y="269"/>
                </a:cxn>
                <a:cxn ang="0">
                  <a:pos x="73" y="269"/>
                </a:cxn>
                <a:cxn ang="0">
                  <a:pos x="66" y="263"/>
                </a:cxn>
                <a:cxn ang="0">
                  <a:pos x="60" y="263"/>
                </a:cxn>
                <a:cxn ang="0">
                  <a:pos x="53" y="269"/>
                </a:cxn>
                <a:cxn ang="0">
                  <a:pos x="47" y="269"/>
                </a:cxn>
                <a:cxn ang="0">
                  <a:pos x="47" y="263"/>
                </a:cxn>
                <a:cxn ang="0">
                  <a:pos x="33" y="263"/>
                </a:cxn>
                <a:cxn ang="0">
                  <a:pos x="27" y="242"/>
                </a:cxn>
                <a:cxn ang="0">
                  <a:pos x="27" y="175"/>
                </a:cxn>
                <a:cxn ang="0">
                  <a:pos x="7" y="148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0" y="135"/>
                </a:cxn>
                <a:cxn ang="0">
                  <a:pos x="14" y="121"/>
                </a:cxn>
                <a:cxn ang="0">
                  <a:pos x="27" y="121"/>
                </a:cxn>
                <a:cxn ang="0">
                  <a:pos x="53" y="135"/>
                </a:cxn>
                <a:cxn ang="0">
                  <a:pos x="80" y="128"/>
                </a:cxn>
                <a:cxn ang="0">
                  <a:pos x="119" y="94"/>
                </a:cxn>
                <a:cxn ang="0">
                  <a:pos x="119" y="74"/>
                </a:cxn>
                <a:cxn ang="0">
                  <a:pos x="132" y="47"/>
                </a:cxn>
                <a:cxn ang="0">
                  <a:pos x="146" y="33"/>
                </a:cxn>
                <a:cxn ang="0">
                  <a:pos x="152" y="33"/>
                </a:cxn>
                <a:cxn ang="0">
                  <a:pos x="172" y="33"/>
                </a:cxn>
                <a:cxn ang="0">
                  <a:pos x="185" y="20"/>
                </a:cxn>
                <a:cxn ang="0">
                  <a:pos x="198" y="0"/>
                </a:cxn>
                <a:cxn ang="0">
                  <a:pos x="205" y="6"/>
                </a:cxn>
                <a:cxn ang="0">
                  <a:pos x="205" y="27"/>
                </a:cxn>
                <a:cxn ang="0">
                  <a:pos x="212" y="40"/>
                </a:cxn>
                <a:cxn ang="0">
                  <a:pos x="231" y="81"/>
                </a:cxn>
                <a:cxn ang="0">
                  <a:pos x="231" y="101"/>
                </a:cxn>
                <a:cxn ang="0">
                  <a:pos x="231" y="121"/>
                </a:cxn>
                <a:cxn ang="0">
                  <a:pos x="218" y="161"/>
                </a:cxn>
                <a:cxn ang="0">
                  <a:pos x="192" y="182"/>
                </a:cxn>
                <a:cxn ang="0">
                  <a:pos x="165" y="188"/>
                </a:cxn>
              </a:cxnLst>
              <a:rect l="0" t="0" r="r" b="b"/>
              <a:pathLst>
                <a:path w="231" h="269">
                  <a:moveTo>
                    <a:pt x="165" y="188"/>
                  </a:moveTo>
                  <a:lnTo>
                    <a:pt x="146" y="195"/>
                  </a:lnTo>
                  <a:lnTo>
                    <a:pt x="126" y="209"/>
                  </a:lnTo>
                  <a:lnTo>
                    <a:pt x="119" y="222"/>
                  </a:lnTo>
                  <a:lnTo>
                    <a:pt x="113" y="229"/>
                  </a:lnTo>
                  <a:lnTo>
                    <a:pt x="113" y="249"/>
                  </a:lnTo>
                  <a:lnTo>
                    <a:pt x="119" y="256"/>
                  </a:lnTo>
                  <a:lnTo>
                    <a:pt x="106" y="269"/>
                  </a:lnTo>
                  <a:lnTo>
                    <a:pt x="99" y="269"/>
                  </a:lnTo>
                  <a:lnTo>
                    <a:pt x="80" y="269"/>
                  </a:lnTo>
                  <a:lnTo>
                    <a:pt x="73" y="269"/>
                  </a:lnTo>
                  <a:lnTo>
                    <a:pt x="66" y="263"/>
                  </a:lnTo>
                  <a:lnTo>
                    <a:pt x="60" y="263"/>
                  </a:lnTo>
                  <a:lnTo>
                    <a:pt x="53" y="269"/>
                  </a:lnTo>
                  <a:lnTo>
                    <a:pt x="47" y="269"/>
                  </a:lnTo>
                  <a:lnTo>
                    <a:pt x="47" y="263"/>
                  </a:lnTo>
                  <a:lnTo>
                    <a:pt x="33" y="263"/>
                  </a:lnTo>
                  <a:lnTo>
                    <a:pt x="27" y="242"/>
                  </a:lnTo>
                  <a:lnTo>
                    <a:pt x="27" y="175"/>
                  </a:lnTo>
                  <a:lnTo>
                    <a:pt x="7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0" y="135"/>
                  </a:lnTo>
                  <a:lnTo>
                    <a:pt x="14" y="121"/>
                  </a:lnTo>
                  <a:lnTo>
                    <a:pt x="27" y="121"/>
                  </a:lnTo>
                  <a:lnTo>
                    <a:pt x="53" y="135"/>
                  </a:lnTo>
                  <a:lnTo>
                    <a:pt x="80" y="128"/>
                  </a:lnTo>
                  <a:lnTo>
                    <a:pt x="119" y="94"/>
                  </a:lnTo>
                  <a:lnTo>
                    <a:pt x="119" y="74"/>
                  </a:lnTo>
                  <a:lnTo>
                    <a:pt x="132" y="47"/>
                  </a:lnTo>
                  <a:lnTo>
                    <a:pt x="146" y="33"/>
                  </a:lnTo>
                  <a:lnTo>
                    <a:pt x="152" y="33"/>
                  </a:lnTo>
                  <a:lnTo>
                    <a:pt x="172" y="33"/>
                  </a:lnTo>
                  <a:lnTo>
                    <a:pt x="185" y="20"/>
                  </a:lnTo>
                  <a:lnTo>
                    <a:pt x="198" y="0"/>
                  </a:lnTo>
                  <a:lnTo>
                    <a:pt x="205" y="6"/>
                  </a:lnTo>
                  <a:lnTo>
                    <a:pt x="205" y="27"/>
                  </a:lnTo>
                  <a:lnTo>
                    <a:pt x="212" y="40"/>
                  </a:lnTo>
                  <a:lnTo>
                    <a:pt x="231" y="81"/>
                  </a:lnTo>
                  <a:lnTo>
                    <a:pt x="231" y="101"/>
                  </a:lnTo>
                  <a:lnTo>
                    <a:pt x="231" y="121"/>
                  </a:lnTo>
                  <a:lnTo>
                    <a:pt x="218" y="161"/>
                  </a:lnTo>
                  <a:lnTo>
                    <a:pt x="192" y="182"/>
                  </a:lnTo>
                  <a:lnTo>
                    <a:pt x="165" y="18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7" name="Freeform 31"/>
            <p:cNvSpPr>
              <a:spLocks/>
            </p:cNvSpPr>
            <p:nvPr/>
          </p:nvSpPr>
          <p:spPr bwMode="auto">
            <a:xfrm>
              <a:off x="6157315" y="1955388"/>
              <a:ext cx="192791" cy="399966"/>
            </a:xfrm>
            <a:custGeom>
              <a:avLst/>
              <a:gdLst/>
              <a:ahLst/>
              <a:cxnLst>
                <a:cxn ang="0">
                  <a:pos x="125" y="229"/>
                </a:cxn>
                <a:cxn ang="0">
                  <a:pos x="119" y="209"/>
                </a:cxn>
                <a:cxn ang="0">
                  <a:pos x="125" y="202"/>
                </a:cxn>
                <a:cxn ang="0">
                  <a:pos x="119" y="182"/>
                </a:cxn>
                <a:cxn ang="0">
                  <a:pos x="119" y="162"/>
                </a:cxn>
                <a:cxn ang="0">
                  <a:pos x="112" y="149"/>
                </a:cxn>
                <a:cxn ang="0">
                  <a:pos x="112" y="142"/>
                </a:cxn>
                <a:cxn ang="0">
                  <a:pos x="125" y="122"/>
                </a:cxn>
                <a:cxn ang="0">
                  <a:pos x="125" y="108"/>
                </a:cxn>
                <a:cxn ang="0">
                  <a:pos x="99" y="88"/>
                </a:cxn>
                <a:cxn ang="0">
                  <a:pos x="92" y="74"/>
                </a:cxn>
                <a:cxn ang="0">
                  <a:pos x="79" y="54"/>
                </a:cxn>
                <a:cxn ang="0">
                  <a:pos x="59" y="41"/>
                </a:cxn>
                <a:cxn ang="0">
                  <a:pos x="46" y="14"/>
                </a:cxn>
                <a:cxn ang="0">
                  <a:pos x="40" y="0"/>
                </a:cxn>
                <a:cxn ang="0">
                  <a:pos x="20" y="14"/>
                </a:cxn>
                <a:cxn ang="0">
                  <a:pos x="13" y="27"/>
                </a:cxn>
                <a:cxn ang="0">
                  <a:pos x="7" y="34"/>
                </a:cxn>
                <a:cxn ang="0">
                  <a:pos x="7" y="54"/>
                </a:cxn>
                <a:cxn ang="0">
                  <a:pos x="13" y="61"/>
                </a:cxn>
                <a:cxn ang="0">
                  <a:pos x="0" y="74"/>
                </a:cxn>
                <a:cxn ang="0">
                  <a:pos x="13" y="108"/>
                </a:cxn>
                <a:cxn ang="0">
                  <a:pos x="7" y="128"/>
                </a:cxn>
                <a:cxn ang="0">
                  <a:pos x="20" y="135"/>
                </a:cxn>
                <a:cxn ang="0">
                  <a:pos x="26" y="149"/>
                </a:cxn>
                <a:cxn ang="0">
                  <a:pos x="46" y="155"/>
                </a:cxn>
                <a:cxn ang="0">
                  <a:pos x="59" y="169"/>
                </a:cxn>
                <a:cxn ang="0">
                  <a:pos x="73" y="182"/>
                </a:cxn>
                <a:cxn ang="0">
                  <a:pos x="79" y="196"/>
                </a:cxn>
                <a:cxn ang="0">
                  <a:pos x="86" y="216"/>
                </a:cxn>
                <a:cxn ang="0">
                  <a:pos x="86" y="229"/>
                </a:cxn>
                <a:cxn ang="0">
                  <a:pos x="99" y="223"/>
                </a:cxn>
                <a:cxn ang="0">
                  <a:pos x="106" y="229"/>
                </a:cxn>
                <a:cxn ang="0">
                  <a:pos x="112" y="236"/>
                </a:cxn>
                <a:cxn ang="0">
                  <a:pos x="125" y="229"/>
                </a:cxn>
              </a:cxnLst>
              <a:rect l="0" t="0" r="r" b="b"/>
              <a:pathLst>
                <a:path w="125" h="236">
                  <a:moveTo>
                    <a:pt x="125" y="229"/>
                  </a:moveTo>
                  <a:lnTo>
                    <a:pt x="119" y="209"/>
                  </a:lnTo>
                  <a:lnTo>
                    <a:pt x="125" y="202"/>
                  </a:lnTo>
                  <a:lnTo>
                    <a:pt x="119" y="182"/>
                  </a:lnTo>
                  <a:lnTo>
                    <a:pt x="119" y="162"/>
                  </a:lnTo>
                  <a:lnTo>
                    <a:pt x="112" y="149"/>
                  </a:lnTo>
                  <a:lnTo>
                    <a:pt x="112" y="142"/>
                  </a:lnTo>
                  <a:lnTo>
                    <a:pt x="125" y="122"/>
                  </a:lnTo>
                  <a:lnTo>
                    <a:pt x="125" y="108"/>
                  </a:lnTo>
                  <a:lnTo>
                    <a:pt x="99" y="88"/>
                  </a:lnTo>
                  <a:lnTo>
                    <a:pt x="92" y="74"/>
                  </a:lnTo>
                  <a:lnTo>
                    <a:pt x="79" y="54"/>
                  </a:lnTo>
                  <a:lnTo>
                    <a:pt x="59" y="41"/>
                  </a:lnTo>
                  <a:lnTo>
                    <a:pt x="46" y="14"/>
                  </a:lnTo>
                  <a:lnTo>
                    <a:pt x="40" y="0"/>
                  </a:lnTo>
                  <a:lnTo>
                    <a:pt x="20" y="14"/>
                  </a:lnTo>
                  <a:lnTo>
                    <a:pt x="13" y="27"/>
                  </a:lnTo>
                  <a:lnTo>
                    <a:pt x="7" y="34"/>
                  </a:lnTo>
                  <a:lnTo>
                    <a:pt x="7" y="54"/>
                  </a:lnTo>
                  <a:lnTo>
                    <a:pt x="13" y="61"/>
                  </a:lnTo>
                  <a:lnTo>
                    <a:pt x="0" y="74"/>
                  </a:lnTo>
                  <a:lnTo>
                    <a:pt x="13" y="108"/>
                  </a:lnTo>
                  <a:lnTo>
                    <a:pt x="7" y="128"/>
                  </a:lnTo>
                  <a:lnTo>
                    <a:pt x="20" y="135"/>
                  </a:lnTo>
                  <a:lnTo>
                    <a:pt x="26" y="149"/>
                  </a:lnTo>
                  <a:lnTo>
                    <a:pt x="46" y="155"/>
                  </a:lnTo>
                  <a:lnTo>
                    <a:pt x="59" y="169"/>
                  </a:lnTo>
                  <a:lnTo>
                    <a:pt x="73" y="182"/>
                  </a:lnTo>
                  <a:lnTo>
                    <a:pt x="79" y="196"/>
                  </a:lnTo>
                  <a:lnTo>
                    <a:pt x="86" y="216"/>
                  </a:lnTo>
                  <a:lnTo>
                    <a:pt x="86" y="229"/>
                  </a:lnTo>
                  <a:lnTo>
                    <a:pt x="99" y="223"/>
                  </a:lnTo>
                  <a:lnTo>
                    <a:pt x="106" y="229"/>
                  </a:lnTo>
                  <a:lnTo>
                    <a:pt x="112" y="236"/>
                  </a:lnTo>
                  <a:lnTo>
                    <a:pt x="125" y="2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8" name="Freeform 32"/>
            <p:cNvSpPr>
              <a:spLocks/>
            </p:cNvSpPr>
            <p:nvPr/>
          </p:nvSpPr>
          <p:spPr bwMode="auto">
            <a:xfrm>
              <a:off x="5249993" y="1923068"/>
              <a:ext cx="824181" cy="832252"/>
            </a:xfrm>
            <a:custGeom>
              <a:avLst/>
              <a:gdLst/>
              <a:ahLst/>
              <a:cxnLst>
                <a:cxn ang="0">
                  <a:pos x="534" y="337"/>
                </a:cxn>
                <a:cxn ang="0">
                  <a:pos x="521" y="297"/>
                </a:cxn>
                <a:cxn ang="0">
                  <a:pos x="495" y="270"/>
                </a:cxn>
                <a:cxn ang="0">
                  <a:pos x="475" y="216"/>
                </a:cxn>
                <a:cxn ang="0">
                  <a:pos x="488" y="155"/>
                </a:cxn>
                <a:cxn ang="0">
                  <a:pos x="462" y="135"/>
                </a:cxn>
                <a:cxn ang="0">
                  <a:pos x="429" y="148"/>
                </a:cxn>
                <a:cxn ang="0">
                  <a:pos x="389" y="148"/>
                </a:cxn>
                <a:cxn ang="0">
                  <a:pos x="310" y="81"/>
                </a:cxn>
                <a:cxn ang="0">
                  <a:pos x="270" y="0"/>
                </a:cxn>
                <a:cxn ang="0">
                  <a:pos x="178" y="27"/>
                </a:cxn>
                <a:cxn ang="0">
                  <a:pos x="151" y="47"/>
                </a:cxn>
                <a:cxn ang="0">
                  <a:pos x="92" y="47"/>
                </a:cxn>
                <a:cxn ang="0">
                  <a:pos x="52" y="47"/>
                </a:cxn>
                <a:cxn ang="0">
                  <a:pos x="39" y="61"/>
                </a:cxn>
                <a:cxn ang="0">
                  <a:pos x="6" y="121"/>
                </a:cxn>
                <a:cxn ang="0">
                  <a:pos x="26" y="155"/>
                </a:cxn>
                <a:cxn ang="0">
                  <a:pos x="33" y="209"/>
                </a:cxn>
                <a:cxn ang="0">
                  <a:pos x="92" y="189"/>
                </a:cxn>
                <a:cxn ang="0">
                  <a:pos x="79" y="222"/>
                </a:cxn>
                <a:cxn ang="0">
                  <a:pos x="72" y="290"/>
                </a:cxn>
                <a:cxn ang="0">
                  <a:pos x="105" y="283"/>
                </a:cxn>
                <a:cxn ang="0">
                  <a:pos x="145" y="283"/>
                </a:cxn>
                <a:cxn ang="0">
                  <a:pos x="138" y="317"/>
                </a:cxn>
                <a:cxn ang="0">
                  <a:pos x="145" y="351"/>
                </a:cxn>
                <a:cxn ang="0">
                  <a:pos x="125" y="371"/>
                </a:cxn>
                <a:cxn ang="0">
                  <a:pos x="125" y="404"/>
                </a:cxn>
                <a:cxn ang="0">
                  <a:pos x="85" y="479"/>
                </a:cxn>
                <a:cxn ang="0">
                  <a:pos x="99" y="492"/>
                </a:cxn>
                <a:cxn ang="0">
                  <a:pos x="132" y="479"/>
                </a:cxn>
                <a:cxn ang="0">
                  <a:pos x="145" y="438"/>
                </a:cxn>
                <a:cxn ang="0">
                  <a:pos x="171" y="418"/>
                </a:cxn>
                <a:cxn ang="0">
                  <a:pos x="184" y="384"/>
                </a:cxn>
                <a:cxn ang="0">
                  <a:pos x="217" y="384"/>
                </a:cxn>
                <a:cxn ang="0">
                  <a:pos x="244" y="411"/>
                </a:cxn>
                <a:cxn ang="0">
                  <a:pos x="283" y="398"/>
                </a:cxn>
                <a:cxn ang="0">
                  <a:pos x="270" y="438"/>
                </a:cxn>
                <a:cxn ang="0">
                  <a:pos x="290" y="485"/>
                </a:cxn>
                <a:cxn ang="0">
                  <a:pos x="330" y="479"/>
                </a:cxn>
                <a:cxn ang="0">
                  <a:pos x="356" y="492"/>
                </a:cxn>
                <a:cxn ang="0">
                  <a:pos x="376" y="479"/>
                </a:cxn>
                <a:cxn ang="0">
                  <a:pos x="376" y="431"/>
                </a:cxn>
                <a:cxn ang="0">
                  <a:pos x="396" y="411"/>
                </a:cxn>
                <a:cxn ang="0">
                  <a:pos x="429" y="411"/>
                </a:cxn>
                <a:cxn ang="0">
                  <a:pos x="462" y="378"/>
                </a:cxn>
                <a:cxn ang="0">
                  <a:pos x="442" y="364"/>
                </a:cxn>
                <a:cxn ang="0">
                  <a:pos x="462" y="337"/>
                </a:cxn>
                <a:cxn ang="0">
                  <a:pos x="501" y="344"/>
                </a:cxn>
              </a:cxnLst>
              <a:rect l="0" t="0" r="r" b="b"/>
              <a:pathLst>
                <a:path w="534" h="492">
                  <a:moveTo>
                    <a:pt x="528" y="357"/>
                  </a:moveTo>
                  <a:lnTo>
                    <a:pt x="534" y="344"/>
                  </a:lnTo>
                  <a:lnTo>
                    <a:pt x="534" y="337"/>
                  </a:lnTo>
                  <a:lnTo>
                    <a:pt x="528" y="324"/>
                  </a:lnTo>
                  <a:lnTo>
                    <a:pt x="528" y="303"/>
                  </a:lnTo>
                  <a:lnTo>
                    <a:pt x="521" y="297"/>
                  </a:lnTo>
                  <a:lnTo>
                    <a:pt x="521" y="283"/>
                  </a:lnTo>
                  <a:lnTo>
                    <a:pt x="508" y="283"/>
                  </a:lnTo>
                  <a:lnTo>
                    <a:pt x="495" y="270"/>
                  </a:lnTo>
                  <a:lnTo>
                    <a:pt x="481" y="249"/>
                  </a:lnTo>
                  <a:lnTo>
                    <a:pt x="475" y="229"/>
                  </a:lnTo>
                  <a:lnTo>
                    <a:pt x="475" y="216"/>
                  </a:lnTo>
                  <a:lnTo>
                    <a:pt x="488" y="202"/>
                  </a:lnTo>
                  <a:lnTo>
                    <a:pt x="488" y="182"/>
                  </a:lnTo>
                  <a:lnTo>
                    <a:pt x="488" y="155"/>
                  </a:lnTo>
                  <a:lnTo>
                    <a:pt x="488" y="142"/>
                  </a:lnTo>
                  <a:lnTo>
                    <a:pt x="475" y="148"/>
                  </a:lnTo>
                  <a:lnTo>
                    <a:pt x="462" y="135"/>
                  </a:lnTo>
                  <a:lnTo>
                    <a:pt x="442" y="135"/>
                  </a:lnTo>
                  <a:lnTo>
                    <a:pt x="435" y="142"/>
                  </a:lnTo>
                  <a:lnTo>
                    <a:pt x="429" y="148"/>
                  </a:lnTo>
                  <a:lnTo>
                    <a:pt x="422" y="155"/>
                  </a:lnTo>
                  <a:lnTo>
                    <a:pt x="409" y="155"/>
                  </a:lnTo>
                  <a:lnTo>
                    <a:pt x="389" y="148"/>
                  </a:lnTo>
                  <a:lnTo>
                    <a:pt x="356" y="121"/>
                  </a:lnTo>
                  <a:lnTo>
                    <a:pt x="310" y="94"/>
                  </a:lnTo>
                  <a:lnTo>
                    <a:pt x="310" y="81"/>
                  </a:lnTo>
                  <a:lnTo>
                    <a:pt x="297" y="40"/>
                  </a:lnTo>
                  <a:lnTo>
                    <a:pt x="277" y="0"/>
                  </a:lnTo>
                  <a:lnTo>
                    <a:pt x="270" y="0"/>
                  </a:lnTo>
                  <a:lnTo>
                    <a:pt x="211" y="27"/>
                  </a:lnTo>
                  <a:lnTo>
                    <a:pt x="191" y="27"/>
                  </a:lnTo>
                  <a:lnTo>
                    <a:pt x="178" y="27"/>
                  </a:lnTo>
                  <a:lnTo>
                    <a:pt x="178" y="40"/>
                  </a:lnTo>
                  <a:lnTo>
                    <a:pt x="165" y="47"/>
                  </a:lnTo>
                  <a:lnTo>
                    <a:pt x="151" y="47"/>
                  </a:lnTo>
                  <a:lnTo>
                    <a:pt x="145" y="34"/>
                  </a:lnTo>
                  <a:lnTo>
                    <a:pt x="118" y="40"/>
                  </a:lnTo>
                  <a:lnTo>
                    <a:pt x="92" y="47"/>
                  </a:lnTo>
                  <a:lnTo>
                    <a:pt x="79" y="47"/>
                  </a:lnTo>
                  <a:lnTo>
                    <a:pt x="66" y="47"/>
                  </a:lnTo>
                  <a:lnTo>
                    <a:pt x="52" y="47"/>
                  </a:lnTo>
                  <a:lnTo>
                    <a:pt x="46" y="47"/>
                  </a:lnTo>
                  <a:lnTo>
                    <a:pt x="46" y="54"/>
                  </a:lnTo>
                  <a:lnTo>
                    <a:pt x="39" y="61"/>
                  </a:lnTo>
                  <a:lnTo>
                    <a:pt x="19" y="67"/>
                  </a:lnTo>
                  <a:lnTo>
                    <a:pt x="0" y="94"/>
                  </a:lnTo>
                  <a:lnTo>
                    <a:pt x="6" y="121"/>
                  </a:lnTo>
                  <a:lnTo>
                    <a:pt x="13" y="121"/>
                  </a:lnTo>
                  <a:lnTo>
                    <a:pt x="13" y="142"/>
                  </a:lnTo>
                  <a:lnTo>
                    <a:pt x="26" y="155"/>
                  </a:lnTo>
                  <a:lnTo>
                    <a:pt x="19" y="175"/>
                  </a:lnTo>
                  <a:lnTo>
                    <a:pt x="19" y="202"/>
                  </a:lnTo>
                  <a:lnTo>
                    <a:pt x="33" y="209"/>
                  </a:lnTo>
                  <a:lnTo>
                    <a:pt x="52" y="202"/>
                  </a:lnTo>
                  <a:lnTo>
                    <a:pt x="72" y="182"/>
                  </a:lnTo>
                  <a:lnTo>
                    <a:pt x="92" y="189"/>
                  </a:lnTo>
                  <a:lnTo>
                    <a:pt x="105" y="209"/>
                  </a:lnTo>
                  <a:lnTo>
                    <a:pt x="99" y="216"/>
                  </a:lnTo>
                  <a:lnTo>
                    <a:pt x="79" y="222"/>
                  </a:lnTo>
                  <a:lnTo>
                    <a:pt x="66" y="236"/>
                  </a:lnTo>
                  <a:lnTo>
                    <a:pt x="66" y="270"/>
                  </a:lnTo>
                  <a:lnTo>
                    <a:pt x="72" y="290"/>
                  </a:lnTo>
                  <a:lnTo>
                    <a:pt x="85" y="297"/>
                  </a:lnTo>
                  <a:lnTo>
                    <a:pt x="99" y="297"/>
                  </a:lnTo>
                  <a:lnTo>
                    <a:pt x="105" y="283"/>
                  </a:lnTo>
                  <a:lnTo>
                    <a:pt x="112" y="283"/>
                  </a:lnTo>
                  <a:lnTo>
                    <a:pt x="132" y="283"/>
                  </a:lnTo>
                  <a:lnTo>
                    <a:pt x="145" y="283"/>
                  </a:lnTo>
                  <a:lnTo>
                    <a:pt x="151" y="290"/>
                  </a:lnTo>
                  <a:lnTo>
                    <a:pt x="145" y="303"/>
                  </a:lnTo>
                  <a:lnTo>
                    <a:pt x="138" y="317"/>
                  </a:lnTo>
                  <a:lnTo>
                    <a:pt x="138" y="330"/>
                  </a:lnTo>
                  <a:lnTo>
                    <a:pt x="138" y="337"/>
                  </a:lnTo>
                  <a:lnTo>
                    <a:pt x="145" y="351"/>
                  </a:lnTo>
                  <a:lnTo>
                    <a:pt x="138" y="364"/>
                  </a:lnTo>
                  <a:lnTo>
                    <a:pt x="132" y="364"/>
                  </a:lnTo>
                  <a:lnTo>
                    <a:pt x="125" y="371"/>
                  </a:lnTo>
                  <a:lnTo>
                    <a:pt x="125" y="378"/>
                  </a:lnTo>
                  <a:lnTo>
                    <a:pt x="132" y="391"/>
                  </a:lnTo>
                  <a:lnTo>
                    <a:pt x="125" y="404"/>
                  </a:lnTo>
                  <a:lnTo>
                    <a:pt x="105" y="411"/>
                  </a:lnTo>
                  <a:lnTo>
                    <a:pt x="85" y="472"/>
                  </a:lnTo>
                  <a:lnTo>
                    <a:pt x="85" y="479"/>
                  </a:lnTo>
                  <a:lnTo>
                    <a:pt x="85" y="485"/>
                  </a:lnTo>
                  <a:lnTo>
                    <a:pt x="92" y="492"/>
                  </a:lnTo>
                  <a:lnTo>
                    <a:pt x="99" y="492"/>
                  </a:lnTo>
                  <a:lnTo>
                    <a:pt x="112" y="485"/>
                  </a:lnTo>
                  <a:lnTo>
                    <a:pt x="125" y="479"/>
                  </a:lnTo>
                  <a:lnTo>
                    <a:pt x="132" y="479"/>
                  </a:lnTo>
                  <a:lnTo>
                    <a:pt x="145" y="472"/>
                  </a:lnTo>
                  <a:lnTo>
                    <a:pt x="145" y="458"/>
                  </a:lnTo>
                  <a:lnTo>
                    <a:pt x="145" y="438"/>
                  </a:lnTo>
                  <a:lnTo>
                    <a:pt x="151" y="438"/>
                  </a:lnTo>
                  <a:lnTo>
                    <a:pt x="158" y="425"/>
                  </a:lnTo>
                  <a:lnTo>
                    <a:pt x="171" y="418"/>
                  </a:lnTo>
                  <a:lnTo>
                    <a:pt x="171" y="411"/>
                  </a:lnTo>
                  <a:lnTo>
                    <a:pt x="184" y="411"/>
                  </a:lnTo>
                  <a:lnTo>
                    <a:pt x="184" y="384"/>
                  </a:lnTo>
                  <a:lnTo>
                    <a:pt x="191" y="371"/>
                  </a:lnTo>
                  <a:lnTo>
                    <a:pt x="211" y="371"/>
                  </a:lnTo>
                  <a:lnTo>
                    <a:pt x="217" y="384"/>
                  </a:lnTo>
                  <a:lnTo>
                    <a:pt x="224" y="398"/>
                  </a:lnTo>
                  <a:lnTo>
                    <a:pt x="231" y="398"/>
                  </a:lnTo>
                  <a:lnTo>
                    <a:pt x="244" y="411"/>
                  </a:lnTo>
                  <a:lnTo>
                    <a:pt x="264" y="404"/>
                  </a:lnTo>
                  <a:lnTo>
                    <a:pt x="277" y="398"/>
                  </a:lnTo>
                  <a:lnTo>
                    <a:pt x="283" y="398"/>
                  </a:lnTo>
                  <a:lnTo>
                    <a:pt x="283" y="418"/>
                  </a:lnTo>
                  <a:lnTo>
                    <a:pt x="290" y="431"/>
                  </a:lnTo>
                  <a:lnTo>
                    <a:pt x="270" y="438"/>
                  </a:lnTo>
                  <a:lnTo>
                    <a:pt x="270" y="465"/>
                  </a:lnTo>
                  <a:lnTo>
                    <a:pt x="270" y="485"/>
                  </a:lnTo>
                  <a:lnTo>
                    <a:pt x="290" y="485"/>
                  </a:lnTo>
                  <a:lnTo>
                    <a:pt x="310" y="479"/>
                  </a:lnTo>
                  <a:lnTo>
                    <a:pt x="323" y="472"/>
                  </a:lnTo>
                  <a:lnTo>
                    <a:pt x="330" y="479"/>
                  </a:lnTo>
                  <a:lnTo>
                    <a:pt x="343" y="485"/>
                  </a:lnTo>
                  <a:lnTo>
                    <a:pt x="349" y="485"/>
                  </a:lnTo>
                  <a:lnTo>
                    <a:pt x="356" y="492"/>
                  </a:lnTo>
                  <a:lnTo>
                    <a:pt x="369" y="492"/>
                  </a:lnTo>
                  <a:lnTo>
                    <a:pt x="376" y="485"/>
                  </a:lnTo>
                  <a:lnTo>
                    <a:pt x="376" y="479"/>
                  </a:lnTo>
                  <a:lnTo>
                    <a:pt x="376" y="465"/>
                  </a:lnTo>
                  <a:lnTo>
                    <a:pt x="376" y="445"/>
                  </a:lnTo>
                  <a:lnTo>
                    <a:pt x="376" y="431"/>
                  </a:lnTo>
                  <a:lnTo>
                    <a:pt x="389" y="431"/>
                  </a:lnTo>
                  <a:lnTo>
                    <a:pt x="389" y="418"/>
                  </a:lnTo>
                  <a:lnTo>
                    <a:pt x="396" y="411"/>
                  </a:lnTo>
                  <a:lnTo>
                    <a:pt x="415" y="398"/>
                  </a:lnTo>
                  <a:lnTo>
                    <a:pt x="422" y="398"/>
                  </a:lnTo>
                  <a:lnTo>
                    <a:pt x="429" y="411"/>
                  </a:lnTo>
                  <a:lnTo>
                    <a:pt x="442" y="411"/>
                  </a:lnTo>
                  <a:lnTo>
                    <a:pt x="455" y="404"/>
                  </a:lnTo>
                  <a:lnTo>
                    <a:pt x="462" y="378"/>
                  </a:lnTo>
                  <a:lnTo>
                    <a:pt x="455" y="378"/>
                  </a:lnTo>
                  <a:lnTo>
                    <a:pt x="442" y="378"/>
                  </a:lnTo>
                  <a:lnTo>
                    <a:pt x="442" y="364"/>
                  </a:lnTo>
                  <a:lnTo>
                    <a:pt x="448" y="357"/>
                  </a:lnTo>
                  <a:lnTo>
                    <a:pt x="455" y="351"/>
                  </a:lnTo>
                  <a:lnTo>
                    <a:pt x="462" y="337"/>
                  </a:lnTo>
                  <a:lnTo>
                    <a:pt x="468" y="337"/>
                  </a:lnTo>
                  <a:lnTo>
                    <a:pt x="488" y="337"/>
                  </a:lnTo>
                  <a:lnTo>
                    <a:pt x="501" y="344"/>
                  </a:lnTo>
                  <a:lnTo>
                    <a:pt x="514" y="351"/>
                  </a:lnTo>
                  <a:lnTo>
                    <a:pt x="528" y="35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9" name="Freeform 33"/>
            <p:cNvSpPr>
              <a:spLocks/>
            </p:cNvSpPr>
            <p:nvPr/>
          </p:nvSpPr>
          <p:spPr bwMode="auto">
            <a:xfrm>
              <a:off x="6219972" y="1945961"/>
              <a:ext cx="334974" cy="513088"/>
            </a:xfrm>
            <a:custGeom>
              <a:avLst/>
              <a:gdLst/>
              <a:ahLst/>
              <a:cxnLst>
                <a:cxn ang="0">
                  <a:pos x="204" y="135"/>
                </a:cxn>
                <a:cxn ang="0">
                  <a:pos x="211" y="129"/>
                </a:cxn>
                <a:cxn ang="0">
                  <a:pos x="211" y="122"/>
                </a:cxn>
                <a:cxn ang="0">
                  <a:pos x="178" y="102"/>
                </a:cxn>
                <a:cxn ang="0">
                  <a:pos x="178" y="75"/>
                </a:cxn>
                <a:cxn ang="0">
                  <a:pos x="145" y="61"/>
                </a:cxn>
                <a:cxn ang="0">
                  <a:pos x="138" y="7"/>
                </a:cxn>
                <a:cxn ang="0">
                  <a:pos x="125" y="0"/>
                </a:cxn>
                <a:cxn ang="0">
                  <a:pos x="118" y="7"/>
                </a:cxn>
                <a:cxn ang="0">
                  <a:pos x="72" y="21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6" y="21"/>
                </a:cxn>
                <a:cxn ang="0">
                  <a:pos x="19" y="48"/>
                </a:cxn>
                <a:cxn ang="0">
                  <a:pos x="39" y="61"/>
                </a:cxn>
                <a:cxn ang="0">
                  <a:pos x="52" y="81"/>
                </a:cxn>
                <a:cxn ang="0">
                  <a:pos x="59" y="95"/>
                </a:cxn>
                <a:cxn ang="0">
                  <a:pos x="85" y="115"/>
                </a:cxn>
                <a:cxn ang="0">
                  <a:pos x="85" y="129"/>
                </a:cxn>
                <a:cxn ang="0">
                  <a:pos x="72" y="149"/>
                </a:cxn>
                <a:cxn ang="0">
                  <a:pos x="72" y="156"/>
                </a:cxn>
                <a:cxn ang="0">
                  <a:pos x="79" y="169"/>
                </a:cxn>
                <a:cxn ang="0">
                  <a:pos x="79" y="189"/>
                </a:cxn>
                <a:cxn ang="0">
                  <a:pos x="85" y="209"/>
                </a:cxn>
                <a:cxn ang="0">
                  <a:pos x="79" y="216"/>
                </a:cxn>
                <a:cxn ang="0">
                  <a:pos x="85" y="236"/>
                </a:cxn>
                <a:cxn ang="0">
                  <a:pos x="92" y="230"/>
                </a:cxn>
                <a:cxn ang="0">
                  <a:pos x="99" y="236"/>
                </a:cxn>
                <a:cxn ang="0">
                  <a:pos x="105" y="243"/>
                </a:cxn>
                <a:cxn ang="0">
                  <a:pos x="105" y="270"/>
                </a:cxn>
                <a:cxn ang="0">
                  <a:pos x="118" y="270"/>
                </a:cxn>
                <a:cxn ang="0">
                  <a:pos x="125" y="270"/>
                </a:cxn>
                <a:cxn ang="0">
                  <a:pos x="125" y="290"/>
                </a:cxn>
                <a:cxn ang="0">
                  <a:pos x="132" y="297"/>
                </a:cxn>
                <a:cxn ang="0">
                  <a:pos x="145" y="297"/>
                </a:cxn>
                <a:cxn ang="0">
                  <a:pos x="158" y="290"/>
                </a:cxn>
                <a:cxn ang="0">
                  <a:pos x="171" y="297"/>
                </a:cxn>
                <a:cxn ang="0">
                  <a:pos x="178" y="304"/>
                </a:cxn>
                <a:cxn ang="0">
                  <a:pos x="191" y="304"/>
                </a:cxn>
                <a:cxn ang="0">
                  <a:pos x="204" y="304"/>
                </a:cxn>
                <a:cxn ang="0">
                  <a:pos x="217" y="304"/>
                </a:cxn>
                <a:cxn ang="0">
                  <a:pos x="217" y="297"/>
                </a:cxn>
                <a:cxn ang="0">
                  <a:pos x="211" y="290"/>
                </a:cxn>
                <a:cxn ang="0">
                  <a:pos x="204" y="284"/>
                </a:cxn>
                <a:cxn ang="0">
                  <a:pos x="204" y="270"/>
                </a:cxn>
                <a:cxn ang="0">
                  <a:pos x="191" y="243"/>
                </a:cxn>
                <a:cxn ang="0">
                  <a:pos x="178" y="216"/>
                </a:cxn>
                <a:cxn ang="0">
                  <a:pos x="178" y="209"/>
                </a:cxn>
                <a:cxn ang="0">
                  <a:pos x="184" y="196"/>
                </a:cxn>
                <a:cxn ang="0">
                  <a:pos x="204" y="135"/>
                </a:cxn>
              </a:cxnLst>
              <a:rect l="0" t="0" r="r" b="b"/>
              <a:pathLst>
                <a:path w="217" h="304">
                  <a:moveTo>
                    <a:pt x="204" y="135"/>
                  </a:moveTo>
                  <a:lnTo>
                    <a:pt x="211" y="129"/>
                  </a:lnTo>
                  <a:lnTo>
                    <a:pt x="211" y="122"/>
                  </a:lnTo>
                  <a:lnTo>
                    <a:pt x="178" y="102"/>
                  </a:lnTo>
                  <a:lnTo>
                    <a:pt x="178" y="75"/>
                  </a:lnTo>
                  <a:lnTo>
                    <a:pt x="145" y="61"/>
                  </a:lnTo>
                  <a:lnTo>
                    <a:pt x="138" y="7"/>
                  </a:lnTo>
                  <a:lnTo>
                    <a:pt x="125" y="0"/>
                  </a:lnTo>
                  <a:lnTo>
                    <a:pt x="118" y="7"/>
                  </a:lnTo>
                  <a:lnTo>
                    <a:pt x="72" y="21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0" y="7"/>
                  </a:lnTo>
                  <a:lnTo>
                    <a:pt x="6" y="21"/>
                  </a:lnTo>
                  <a:lnTo>
                    <a:pt x="19" y="48"/>
                  </a:lnTo>
                  <a:lnTo>
                    <a:pt x="39" y="61"/>
                  </a:lnTo>
                  <a:lnTo>
                    <a:pt x="52" y="81"/>
                  </a:lnTo>
                  <a:lnTo>
                    <a:pt x="59" y="95"/>
                  </a:lnTo>
                  <a:lnTo>
                    <a:pt x="85" y="115"/>
                  </a:lnTo>
                  <a:lnTo>
                    <a:pt x="85" y="129"/>
                  </a:lnTo>
                  <a:lnTo>
                    <a:pt x="72" y="149"/>
                  </a:lnTo>
                  <a:lnTo>
                    <a:pt x="72" y="156"/>
                  </a:lnTo>
                  <a:lnTo>
                    <a:pt x="79" y="169"/>
                  </a:lnTo>
                  <a:lnTo>
                    <a:pt x="79" y="189"/>
                  </a:lnTo>
                  <a:lnTo>
                    <a:pt x="85" y="209"/>
                  </a:lnTo>
                  <a:lnTo>
                    <a:pt x="79" y="216"/>
                  </a:lnTo>
                  <a:lnTo>
                    <a:pt x="85" y="236"/>
                  </a:lnTo>
                  <a:lnTo>
                    <a:pt x="92" y="230"/>
                  </a:lnTo>
                  <a:lnTo>
                    <a:pt x="99" y="236"/>
                  </a:lnTo>
                  <a:lnTo>
                    <a:pt x="105" y="243"/>
                  </a:lnTo>
                  <a:lnTo>
                    <a:pt x="105" y="270"/>
                  </a:lnTo>
                  <a:lnTo>
                    <a:pt x="118" y="270"/>
                  </a:lnTo>
                  <a:lnTo>
                    <a:pt x="125" y="270"/>
                  </a:lnTo>
                  <a:lnTo>
                    <a:pt x="125" y="290"/>
                  </a:lnTo>
                  <a:lnTo>
                    <a:pt x="132" y="297"/>
                  </a:lnTo>
                  <a:lnTo>
                    <a:pt x="145" y="297"/>
                  </a:lnTo>
                  <a:lnTo>
                    <a:pt x="158" y="290"/>
                  </a:lnTo>
                  <a:lnTo>
                    <a:pt x="171" y="297"/>
                  </a:lnTo>
                  <a:lnTo>
                    <a:pt x="178" y="304"/>
                  </a:lnTo>
                  <a:lnTo>
                    <a:pt x="191" y="304"/>
                  </a:lnTo>
                  <a:lnTo>
                    <a:pt x="204" y="304"/>
                  </a:lnTo>
                  <a:lnTo>
                    <a:pt x="217" y="304"/>
                  </a:lnTo>
                  <a:lnTo>
                    <a:pt x="217" y="297"/>
                  </a:lnTo>
                  <a:lnTo>
                    <a:pt x="211" y="290"/>
                  </a:lnTo>
                  <a:lnTo>
                    <a:pt x="204" y="284"/>
                  </a:lnTo>
                  <a:lnTo>
                    <a:pt x="204" y="270"/>
                  </a:lnTo>
                  <a:lnTo>
                    <a:pt x="191" y="243"/>
                  </a:lnTo>
                  <a:lnTo>
                    <a:pt x="178" y="216"/>
                  </a:lnTo>
                  <a:lnTo>
                    <a:pt x="178" y="209"/>
                  </a:lnTo>
                  <a:lnTo>
                    <a:pt x="184" y="196"/>
                  </a:lnTo>
                  <a:lnTo>
                    <a:pt x="204" y="1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0" name="Freeform 34"/>
            <p:cNvSpPr>
              <a:spLocks/>
            </p:cNvSpPr>
            <p:nvPr/>
          </p:nvSpPr>
          <p:spPr bwMode="auto">
            <a:xfrm>
              <a:off x="6247686" y="1695478"/>
              <a:ext cx="643439" cy="500967"/>
            </a:xfrm>
            <a:custGeom>
              <a:avLst/>
              <a:gdLst/>
              <a:ahLst/>
              <a:cxnLst>
                <a:cxn ang="0">
                  <a:pos x="7" y="155"/>
                </a:cxn>
                <a:cxn ang="0">
                  <a:pos x="99" y="155"/>
                </a:cxn>
                <a:cxn ang="0">
                  <a:pos x="119" y="155"/>
                </a:cxn>
                <a:cxn ang="0">
                  <a:pos x="159" y="223"/>
                </a:cxn>
                <a:cxn ang="0">
                  <a:pos x="192" y="270"/>
                </a:cxn>
                <a:cxn ang="0">
                  <a:pos x="185" y="283"/>
                </a:cxn>
                <a:cxn ang="0">
                  <a:pos x="231" y="290"/>
                </a:cxn>
                <a:cxn ang="0">
                  <a:pos x="258" y="297"/>
                </a:cxn>
                <a:cxn ang="0">
                  <a:pos x="264" y="256"/>
                </a:cxn>
                <a:cxn ang="0">
                  <a:pos x="264" y="229"/>
                </a:cxn>
                <a:cxn ang="0">
                  <a:pos x="271" y="209"/>
                </a:cxn>
                <a:cxn ang="0">
                  <a:pos x="304" y="202"/>
                </a:cxn>
                <a:cxn ang="0">
                  <a:pos x="337" y="189"/>
                </a:cxn>
                <a:cxn ang="0">
                  <a:pos x="357" y="196"/>
                </a:cxn>
                <a:cxn ang="0">
                  <a:pos x="370" y="182"/>
                </a:cxn>
                <a:cxn ang="0">
                  <a:pos x="383" y="155"/>
                </a:cxn>
                <a:cxn ang="0">
                  <a:pos x="396" y="121"/>
                </a:cxn>
                <a:cxn ang="0">
                  <a:pos x="410" y="108"/>
                </a:cxn>
                <a:cxn ang="0">
                  <a:pos x="410" y="88"/>
                </a:cxn>
                <a:cxn ang="0">
                  <a:pos x="396" y="61"/>
                </a:cxn>
                <a:cxn ang="0">
                  <a:pos x="383" y="47"/>
                </a:cxn>
                <a:cxn ang="0">
                  <a:pos x="363" y="14"/>
                </a:cxn>
                <a:cxn ang="0">
                  <a:pos x="330" y="14"/>
                </a:cxn>
                <a:cxn ang="0">
                  <a:pos x="271" y="7"/>
                </a:cxn>
                <a:cxn ang="0">
                  <a:pos x="212" y="27"/>
                </a:cxn>
                <a:cxn ang="0">
                  <a:pos x="179" y="7"/>
                </a:cxn>
                <a:cxn ang="0">
                  <a:pos x="159" y="20"/>
                </a:cxn>
                <a:cxn ang="0">
                  <a:pos x="146" y="0"/>
                </a:cxn>
                <a:cxn ang="0">
                  <a:pos x="113" y="7"/>
                </a:cxn>
                <a:cxn ang="0">
                  <a:pos x="47" y="0"/>
                </a:cxn>
                <a:cxn ang="0">
                  <a:pos x="66" y="61"/>
                </a:cxn>
                <a:cxn ang="0">
                  <a:pos x="53" y="121"/>
                </a:cxn>
                <a:cxn ang="0">
                  <a:pos x="0" y="148"/>
                </a:cxn>
              </a:cxnLst>
              <a:rect l="0" t="0" r="r" b="b"/>
              <a:pathLst>
                <a:path w="416" h="297">
                  <a:moveTo>
                    <a:pt x="0" y="148"/>
                  </a:moveTo>
                  <a:lnTo>
                    <a:pt x="7" y="155"/>
                  </a:lnTo>
                  <a:lnTo>
                    <a:pt x="53" y="169"/>
                  </a:lnTo>
                  <a:lnTo>
                    <a:pt x="99" y="155"/>
                  </a:lnTo>
                  <a:lnTo>
                    <a:pt x="106" y="148"/>
                  </a:lnTo>
                  <a:lnTo>
                    <a:pt x="119" y="155"/>
                  </a:lnTo>
                  <a:lnTo>
                    <a:pt x="126" y="209"/>
                  </a:lnTo>
                  <a:lnTo>
                    <a:pt x="159" y="223"/>
                  </a:lnTo>
                  <a:lnTo>
                    <a:pt x="159" y="250"/>
                  </a:lnTo>
                  <a:lnTo>
                    <a:pt x="192" y="270"/>
                  </a:lnTo>
                  <a:lnTo>
                    <a:pt x="192" y="277"/>
                  </a:lnTo>
                  <a:lnTo>
                    <a:pt x="185" y="283"/>
                  </a:lnTo>
                  <a:lnTo>
                    <a:pt x="212" y="290"/>
                  </a:lnTo>
                  <a:lnTo>
                    <a:pt x="231" y="290"/>
                  </a:lnTo>
                  <a:lnTo>
                    <a:pt x="245" y="290"/>
                  </a:lnTo>
                  <a:lnTo>
                    <a:pt x="258" y="297"/>
                  </a:lnTo>
                  <a:lnTo>
                    <a:pt x="271" y="277"/>
                  </a:lnTo>
                  <a:lnTo>
                    <a:pt x="264" y="256"/>
                  </a:lnTo>
                  <a:lnTo>
                    <a:pt x="264" y="243"/>
                  </a:lnTo>
                  <a:lnTo>
                    <a:pt x="264" y="229"/>
                  </a:lnTo>
                  <a:lnTo>
                    <a:pt x="258" y="223"/>
                  </a:lnTo>
                  <a:lnTo>
                    <a:pt x="271" y="209"/>
                  </a:lnTo>
                  <a:lnTo>
                    <a:pt x="297" y="202"/>
                  </a:lnTo>
                  <a:lnTo>
                    <a:pt x="304" y="202"/>
                  </a:lnTo>
                  <a:lnTo>
                    <a:pt x="324" y="196"/>
                  </a:lnTo>
                  <a:lnTo>
                    <a:pt x="337" y="189"/>
                  </a:lnTo>
                  <a:lnTo>
                    <a:pt x="344" y="189"/>
                  </a:lnTo>
                  <a:lnTo>
                    <a:pt x="357" y="196"/>
                  </a:lnTo>
                  <a:lnTo>
                    <a:pt x="363" y="189"/>
                  </a:lnTo>
                  <a:lnTo>
                    <a:pt x="370" y="182"/>
                  </a:lnTo>
                  <a:lnTo>
                    <a:pt x="383" y="182"/>
                  </a:lnTo>
                  <a:lnTo>
                    <a:pt x="383" y="155"/>
                  </a:lnTo>
                  <a:lnTo>
                    <a:pt x="396" y="148"/>
                  </a:lnTo>
                  <a:lnTo>
                    <a:pt x="396" y="121"/>
                  </a:lnTo>
                  <a:lnTo>
                    <a:pt x="403" y="115"/>
                  </a:lnTo>
                  <a:lnTo>
                    <a:pt x="410" y="108"/>
                  </a:lnTo>
                  <a:lnTo>
                    <a:pt x="416" y="101"/>
                  </a:lnTo>
                  <a:lnTo>
                    <a:pt x="410" y="88"/>
                  </a:lnTo>
                  <a:lnTo>
                    <a:pt x="403" y="74"/>
                  </a:lnTo>
                  <a:lnTo>
                    <a:pt x="396" y="61"/>
                  </a:lnTo>
                  <a:lnTo>
                    <a:pt x="390" y="54"/>
                  </a:lnTo>
                  <a:lnTo>
                    <a:pt x="383" y="47"/>
                  </a:lnTo>
                  <a:lnTo>
                    <a:pt x="383" y="34"/>
                  </a:lnTo>
                  <a:lnTo>
                    <a:pt x="363" y="14"/>
                  </a:lnTo>
                  <a:lnTo>
                    <a:pt x="350" y="14"/>
                  </a:lnTo>
                  <a:lnTo>
                    <a:pt x="330" y="14"/>
                  </a:lnTo>
                  <a:lnTo>
                    <a:pt x="297" y="14"/>
                  </a:lnTo>
                  <a:lnTo>
                    <a:pt x="271" y="7"/>
                  </a:lnTo>
                  <a:lnTo>
                    <a:pt x="238" y="14"/>
                  </a:lnTo>
                  <a:lnTo>
                    <a:pt x="212" y="27"/>
                  </a:lnTo>
                  <a:lnTo>
                    <a:pt x="198" y="20"/>
                  </a:lnTo>
                  <a:lnTo>
                    <a:pt x="179" y="7"/>
                  </a:lnTo>
                  <a:lnTo>
                    <a:pt x="172" y="14"/>
                  </a:lnTo>
                  <a:lnTo>
                    <a:pt x="159" y="20"/>
                  </a:lnTo>
                  <a:lnTo>
                    <a:pt x="152" y="14"/>
                  </a:lnTo>
                  <a:lnTo>
                    <a:pt x="146" y="0"/>
                  </a:lnTo>
                  <a:lnTo>
                    <a:pt x="132" y="7"/>
                  </a:lnTo>
                  <a:lnTo>
                    <a:pt x="113" y="7"/>
                  </a:lnTo>
                  <a:lnTo>
                    <a:pt x="86" y="7"/>
                  </a:lnTo>
                  <a:lnTo>
                    <a:pt x="47" y="0"/>
                  </a:lnTo>
                  <a:lnTo>
                    <a:pt x="66" y="41"/>
                  </a:lnTo>
                  <a:lnTo>
                    <a:pt x="66" y="61"/>
                  </a:lnTo>
                  <a:lnTo>
                    <a:pt x="66" y="81"/>
                  </a:lnTo>
                  <a:lnTo>
                    <a:pt x="53" y="121"/>
                  </a:lnTo>
                  <a:lnTo>
                    <a:pt x="27" y="142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1" name="Freeform 35"/>
            <p:cNvSpPr>
              <a:spLocks/>
            </p:cNvSpPr>
            <p:nvPr/>
          </p:nvSpPr>
          <p:spPr bwMode="auto">
            <a:xfrm>
              <a:off x="5983803" y="2071203"/>
              <a:ext cx="307260" cy="513088"/>
            </a:xfrm>
            <a:custGeom>
              <a:avLst/>
              <a:gdLst/>
              <a:ahLst/>
              <a:cxnLst>
                <a:cxn ang="0">
                  <a:pos x="53" y="269"/>
                </a:cxn>
                <a:cxn ang="0">
                  <a:pos x="53" y="276"/>
                </a:cxn>
                <a:cxn ang="0">
                  <a:pos x="59" y="276"/>
                </a:cxn>
                <a:cxn ang="0">
                  <a:pos x="59" y="283"/>
                </a:cxn>
                <a:cxn ang="0">
                  <a:pos x="66" y="283"/>
                </a:cxn>
                <a:cxn ang="0">
                  <a:pos x="72" y="296"/>
                </a:cxn>
                <a:cxn ang="0">
                  <a:pos x="79" y="303"/>
                </a:cxn>
                <a:cxn ang="0">
                  <a:pos x="92" y="296"/>
                </a:cxn>
                <a:cxn ang="0">
                  <a:pos x="92" y="290"/>
                </a:cxn>
                <a:cxn ang="0">
                  <a:pos x="112" y="296"/>
                </a:cxn>
                <a:cxn ang="0">
                  <a:pos x="125" y="269"/>
                </a:cxn>
                <a:cxn ang="0">
                  <a:pos x="138" y="269"/>
                </a:cxn>
                <a:cxn ang="0">
                  <a:pos x="138" y="249"/>
                </a:cxn>
                <a:cxn ang="0">
                  <a:pos x="145" y="236"/>
                </a:cxn>
                <a:cxn ang="0">
                  <a:pos x="165" y="236"/>
                </a:cxn>
                <a:cxn ang="0">
                  <a:pos x="171" y="229"/>
                </a:cxn>
                <a:cxn ang="0">
                  <a:pos x="171" y="222"/>
                </a:cxn>
                <a:cxn ang="0">
                  <a:pos x="191" y="215"/>
                </a:cxn>
                <a:cxn ang="0">
                  <a:pos x="191" y="209"/>
                </a:cxn>
                <a:cxn ang="0">
                  <a:pos x="198" y="195"/>
                </a:cxn>
                <a:cxn ang="0">
                  <a:pos x="191" y="188"/>
                </a:cxn>
                <a:cxn ang="0">
                  <a:pos x="191" y="182"/>
                </a:cxn>
                <a:cxn ang="0">
                  <a:pos x="198" y="161"/>
                </a:cxn>
                <a:cxn ang="0">
                  <a:pos x="198" y="148"/>
                </a:cxn>
                <a:cxn ang="0">
                  <a:pos x="191" y="128"/>
                </a:cxn>
                <a:cxn ang="0">
                  <a:pos x="185" y="114"/>
                </a:cxn>
                <a:cxn ang="0">
                  <a:pos x="171" y="101"/>
                </a:cxn>
                <a:cxn ang="0">
                  <a:pos x="158" y="87"/>
                </a:cxn>
                <a:cxn ang="0">
                  <a:pos x="138" y="81"/>
                </a:cxn>
                <a:cxn ang="0">
                  <a:pos x="132" y="67"/>
                </a:cxn>
                <a:cxn ang="0">
                  <a:pos x="119" y="60"/>
                </a:cxn>
                <a:cxn ang="0">
                  <a:pos x="125" y="40"/>
                </a:cxn>
                <a:cxn ang="0">
                  <a:pos x="112" y="6"/>
                </a:cxn>
                <a:cxn ang="0">
                  <a:pos x="105" y="6"/>
                </a:cxn>
                <a:cxn ang="0">
                  <a:pos x="86" y="6"/>
                </a:cxn>
                <a:cxn ang="0">
                  <a:pos x="79" y="6"/>
                </a:cxn>
                <a:cxn ang="0">
                  <a:pos x="72" y="0"/>
                </a:cxn>
                <a:cxn ang="0">
                  <a:pos x="66" y="0"/>
                </a:cxn>
                <a:cxn ang="0">
                  <a:pos x="59" y="6"/>
                </a:cxn>
                <a:cxn ang="0">
                  <a:pos x="53" y="6"/>
                </a:cxn>
                <a:cxn ang="0">
                  <a:pos x="53" y="0"/>
                </a:cxn>
                <a:cxn ang="0">
                  <a:pos x="39" y="0"/>
                </a:cxn>
                <a:cxn ang="0">
                  <a:pos x="39" y="20"/>
                </a:cxn>
                <a:cxn ang="0">
                  <a:pos x="20" y="40"/>
                </a:cxn>
                <a:cxn ang="0">
                  <a:pos x="13" y="54"/>
                </a:cxn>
                <a:cxn ang="0">
                  <a:pos x="13" y="67"/>
                </a:cxn>
                <a:cxn ang="0">
                  <a:pos x="13" y="94"/>
                </a:cxn>
                <a:cxn ang="0">
                  <a:pos x="13" y="114"/>
                </a:cxn>
                <a:cxn ang="0">
                  <a:pos x="0" y="128"/>
                </a:cxn>
                <a:cxn ang="0">
                  <a:pos x="0" y="141"/>
                </a:cxn>
                <a:cxn ang="0">
                  <a:pos x="6" y="161"/>
                </a:cxn>
                <a:cxn ang="0">
                  <a:pos x="20" y="182"/>
                </a:cxn>
                <a:cxn ang="0">
                  <a:pos x="33" y="195"/>
                </a:cxn>
                <a:cxn ang="0">
                  <a:pos x="46" y="195"/>
                </a:cxn>
                <a:cxn ang="0">
                  <a:pos x="46" y="209"/>
                </a:cxn>
                <a:cxn ang="0">
                  <a:pos x="53" y="215"/>
                </a:cxn>
                <a:cxn ang="0">
                  <a:pos x="53" y="236"/>
                </a:cxn>
                <a:cxn ang="0">
                  <a:pos x="59" y="249"/>
                </a:cxn>
                <a:cxn ang="0">
                  <a:pos x="59" y="256"/>
                </a:cxn>
                <a:cxn ang="0">
                  <a:pos x="53" y="269"/>
                </a:cxn>
              </a:cxnLst>
              <a:rect l="0" t="0" r="r" b="b"/>
              <a:pathLst>
                <a:path w="198" h="303">
                  <a:moveTo>
                    <a:pt x="53" y="269"/>
                  </a:moveTo>
                  <a:lnTo>
                    <a:pt x="53" y="276"/>
                  </a:lnTo>
                  <a:lnTo>
                    <a:pt x="59" y="276"/>
                  </a:lnTo>
                  <a:lnTo>
                    <a:pt x="59" y="283"/>
                  </a:lnTo>
                  <a:lnTo>
                    <a:pt x="66" y="283"/>
                  </a:lnTo>
                  <a:lnTo>
                    <a:pt x="72" y="296"/>
                  </a:lnTo>
                  <a:lnTo>
                    <a:pt x="79" y="303"/>
                  </a:lnTo>
                  <a:lnTo>
                    <a:pt x="92" y="296"/>
                  </a:lnTo>
                  <a:lnTo>
                    <a:pt x="92" y="290"/>
                  </a:lnTo>
                  <a:lnTo>
                    <a:pt x="112" y="296"/>
                  </a:lnTo>
                  <a:lnTo>
                    <a:pt x="125" y="269"/>
                  </a:lnTo>
                  <a:lnTo>
                    <a:pt x="138" y="269"/>
                  </a:lnTo>
                  <a:lnTo>
                    <a:pt x="138" y="249"/>
                  </a:lnTo>
                  <a:lnTo>
                    <a:pt x="145" y="236"/>
                  </a:lnTo>
                  <a:lnTo>
                    <a:pt x="165" y="236"/>
                  </a:lnTo>
                  <a:lnTo>
                    <a:pt x="171" y="229"/>
                  </a:lnTo>
                  <a:lnTo>
                    <a:pt x="171" y="222"/>
                  </a:lnTo>
                  <a:lnTo>
                    <a:pt x="191" y="215"/>
                  </a:lnTo>
                  <a:lnTo>
                    <a:pt x="191" y="209"/>
                  </a:lnTo>
                  <a:lnTo>
                    <a:pt x="198" y="195"/>
                  </a:lnTo>
                  <a:lnTo>
                    <a:pt x="191" y="188"/>
                  </a:lnTo>
                  <a:lnTo>
                    <a:pt x="191" y="182"/>
                  </a:lnTo>
                  <a:lnTo>
                    <a:pt x="198" y="161"/>
                  </a:lnTo>
                  <a:lnTo>
                    <a:pt x="198" y="148"/>
                  </a:lnTo>
                  <a:lnTo>
                    <a:pt x="191" y="128"/>
                  </a:lnTo>
                  <a:lnTo>
                    <a:pt x="185" y="114"/>
                  </a:lnTo>
                  <a:lnTo>
                    <a:pt x="171" y="101"/>
                  </a:lnTo>
                  <a:lnTo>
                    <a:pt x="158" y="87"/>
                  </a:lnTo>
                  <a:lnTo>
                    <a:pt x="138" y="81"/>
                  </a:lnTo>
                  <a:lnTo>
                    <a:pt x="132" y="67"/>
                  </a:lnTo>
                  <a:lnTo>
                    <a:pt x="119" y="60"/>
                  </a:lnTo>
                  <a:lnTo>
                    <a:pt x="125" y="40"/>
                  </a:lnTo>
                  <a:lnTo>
                    <a:pt x="112" y="6"/>
                  </a:lnTo>
                  <a:lnTo>
                    <a:pt x="105" y="6"/>
                  </a:lnTo>
                  <a:lnTo>
                    <a:pt x="86" y="6"/>
                  </a:lnTo>
                  <a:lnTo>
                    <a:pt x="79" y="6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39" y="20"/>
                  </a:lnTo>
                  <a:lnTo>
                    <a:pt x="20" y="40"/>
                  </a:lnTo>
                  <a:lnTo>
                    <a:pt x="13" y="54"/>
                  </a:lnTo>
                  <a:lnTo>
                    <a:pt x="13" y="67"/>
                  </a:lnTo>
                  <a:lnTo>
                    <a:pt x="13" y="94"/>
                  </a:lnTo>
                  <a:lnTo>
                    <a:pt x="13" y="114"/>
                  </a:lnTo>
                  <a:lnTo>
                    <a:pt x="0" y="128"/>
                  </a:lnTo>
                  <a:lnTo>
                    <a:pt x="0" y="141"/>
                  </a:lnTo>
                  <a:lnTo>
                    <a:pt x="6" y="161"/>
                  </a:lnTo>
                  <a:lnTo>
                    <a:pt x="20" y="182"/>
                  </a:lnTo>
                  <a:lnTo>
                    <a:pt x="33" y="195"/>
                  </a:lnTo>
                  <a:lnTo>
                    <a:pt x="46" y="195"/>
                  </a:lnTo>
                  <a:lnTo>
                    <a:pt x="46" y="209"/>
                  </a:lnTo>
                  <a:lnTo>
                    <a:pt x="53" y="215"/>
                  </a:lnTo>
                  <a:lnTo>
                    <a:pt x="53" y="236"/>
                  </a:lnTo>
                  <a:lnTo>
                    <a:pt x="59" y="249"/>
                  </a:lnTo>
                  <a:lnTo>
                    <a:pt x="59" y="256"/>
                  </a:lnTo>
                  <a:lnTo>
                    <a:pt x="53" y="26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2" name="Freeform 36"/>
            <p:cNvSpPr>
              <a:spLocks/>
            </p:cNvSpPr>
            <p:nvPr/>
          </p:nvSpPr>
          <p:spPr bwMode="auto">
            <a:xfrm>
              <a:off x="4728253" y="1000587"/>
              <a:ext cx="325335" cy="523861"/>
            </a:xfrm>
            <a:custGeom>
              <a:avLst/>
              <a:gdLst/>
              <a:ahLst/>
              <a:cxnLst>
                <a:cxn ang="0">
                  <a:pos x="132" y="270"/>
                </a:cxn>
                <a:cxn ang="0">
                  <a:pos x="139" y="243"/>
                </a:cxn>
                <a:cxn ang="0">
                  <a:pos x="145" y="229"/>
                </a:cxn>
                <a:cxn ang="0">
                  <a:pos x="152" y="216"/>
                </a:cxn>
                <a:cxn ang="0">
                  <a:pos x="165" y="209"/>
                </a:cxn>
                <a:cxn ang="0">
                  <a:pos x="185" y="195"/>
                </a:cxn>
                <a:cxn ang="0">
                  <a:pos x="191" y="189"/>
                </a:cxn>
                <a:cxn ang="0">
                  <a:pos x="198" y="168"/>
                </a:cxn>
                <a:cxn ang="0">
                  <a:pos x="198" y="148"/>
                </a:cxn>
                <a:cxn ang="0">
                  <a:pos x="211" y="148"/>
                </a:cxn>
                <a:cxn ang="0">
                  <a:pos x="211" y="115"/>
                </a:cxn>
                <a:cxn ang="0">
                  <a:pos x="205" y="108"/>
                </a:cxn>
                <a:cxn ang="0">
                  <a:pos x="198" y="101"/>
                </a:cxn>
                <a:cxn ang="0">
                  <a:pos x="191" y="61"/>
                </a:cxn>
                <a:cxn ang="0">
                  <a:pos x="191" y="40"/>
                </a:cxn>
                <a:cxn ang="0">
                  <a:pos x="191" y="20"/>
                </a:cxn>
                <a:cxn ang="0">
                  <a:pos x="191" y="0"/>
                </a:cxn>
                <a:cxn ang="0">
                  <a:pos x="185" y="7"/>
                </a:cxn>
                <a:cxn ang="0">
                  <a:pos x="185" y="34"/>
                </a:cxn>
                <a:cxn ang="0">
                  <a:pos x="165" y="54"/>
                </a:cxn>
                <a:cxn ang="0">
                  <a:pos x="145" y="81"/>
                </a:cxn>
                <a:cxn ang="0">
                  <a:pos x="119" y="88"/>
                </a:cxn>
                <a:cxn ang="0">
                  <a:pos x="106" y="101"/>
                </a:cxn>
                <a:cxn ang="0">
                  <a:pos x="92" y="10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21"/>
                </a:cxn>
                <a:cxn ang="0">
                  <a:pos x="40" y="108"/>
                </a:cxn>
                <a:cxn ang="0">
                  <a:pos x="26" y="115"/>
                </a:cxn>
                <a:cxn ang="0">
                  <a:pos x="33" y="162"/>
                </a:cxn>
                <a:cxn ang="0">
                  <a:pos x="20" y="168"/>
                </a:cxn>
                <a:cxn ang="0">
                  <a:pos x="7" y="168"/>
                </a:cxn>
                <a:cxn ang="0">
                  <a:pos x="0" y="189"/>
                </a:cxn>
                <a:cxn ang="0">
                  <a:pos x="0" y="229"/>
                </a:cxn>
                <a:cxn ang="0">
                  <a:pos x="20" y="249"/>
                </a:cxn>
                <a:cxn ang="0">
                  <a:pos x="33" y="256"/>
                </a:cxn>
                <a:cxn ang="0">
                  <a:pos x="33" y="276"/>
                </a:cxn>
                <a:cxn ang="0">
                  <a:pos x="40" y="290"/>
                </a:cxn>
                <a:cxn ang="0">
                  <a:pos x="40" y="310"/>
                </a:cxn>
                <a:cxn ang="0">
                  <a:pos x="73" y="297"/>
                </a:cxn>
                <a:cxn ang="0">
                  <a:pos x="99" y="290"/>
                </a:cxn>
                <a:cxn ang="0">
                  <a:pos x="112" y="283"/>
                </a:cxn>
                <a:cxn ang="0">
                  <a:pos x="132" y="270"/>
                </a:cxn>
              </a:cxnLst>
              <a:rect l="0" t="0" r="r" b="b"/>
              <a:pathLst>
                <a:path w="211" h="310">
                  <a:moveTo>
                    <a:pt x="132" y="270"/>
                  </a:moveTo>
                  <a:lnTo>
                    <a:pt x="139" y="243"/>
                  </a:lnTo>
                  <a:lnTo>
                    <a:pt x="145" y="229"/>
                  </a:lnTo>
                  <a:lnTo>
                    <a:pt x="152" y="216"/>
                  </a:lnTo>
                  <a:lnTo>
                    <a:pt x="165" y="209"/>
                  </a:lnTo>
                  <a:lnTo>
                    <a:pt x="185" y="195"/>
                  </a:lnTo>
                  <a:lnTo>
                    <a:pt x="191" y="189"/>
                  </a:lnTo>
                  <a:lnTo>
                    <a:pt x="198" y="168"/>
                  </a:lnTo>
                  <a:lnTo>
                    <a:pt x="198" y="148"/>
                  </a:lnTo>
                  <a:lnTo>
                    <a:pt x="211" y="148"/>
                  </a:lnTo>
                  <a:lnTo>
                    <a:pt x="211" y="115"/>
                  </a:lnTo>
                  <a:lnTo>
                    <a:pt x="205" y="108"/>
                  </a:lnTo>
                  <a:lnTo>
                    <a:pt x="198" y="101"/>
                  </a:lnTo>
                  <a:lnTo>
                    <a:pt x="191" y="61"/>
                  </a:lnTo>
                  <a:lnTo>
                    <a:pt x="191" y="40"/>
                  </a:lnTo>
                  <a:lnTo>
                    <a:pt x="191" y="20"/>
                  </a:lnTo>
                  <a:lnTo>
                    <a:pt x="191" y="0"/>
                  </a:lnTo>
                  <a:lnTo>
                    <a:pt x="185" y="7"/>
                  </a:lnTo>
                  <a:lnTo>
                    <a:pt x="185" y="34"/>
                  </a:lnTo>
                  <a:lnTo>
                    <a:pt x="165" y="54"/>
                  </a:lnTo>
                  <a:lnTo>
                    <a:pt x="145" y="81"/>
                  </a:lnTo>
                  <a:lnTo>
                    <a:pt x="119" y="88"/>
                  </a:lnTo>
                  <a:lnTo>
                    <a:pt x="106" y="101"/>
                  </a:lnTo>
                  <a:lnTo>
                    <a:pt x="92" y="10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21"/>
                  </a:lnTo>
                  <a:lnTo>
                    <a:pt x="40" y="108"/>
                  </a:lnTo>
                  <a:lnTo>
                    <a:pt x="26" y="115"/>
                  </a:lnTo>
                  <a:lnTo>
                    <a:pt x="33" y="162"/>
                  </a:lnTo>
                  <a:lnTo>
                    <a:pt x="20" y="168"/>
                  </a:lnTo>
                  <a:lnTo>
                    <a:pt x="7" y="168"/>
                  </a:lnTo>
                  <a:lnTo>
                    <a:pt x="0" y="189"/>
                  </a:lnTo>
                  <a:lnTo>
                    <a:pt x="0" y="229"/>
                  </a:lnTo>
                  <a:lnTo>
                    <a:pt x="20" y="249"/>
                  </a:lnTo>
                  <a:lnTo>
                    <a:pt x="33" y="256"/>
                  </a:lnTo>
                  <a:lnTo>
                    <a:pt x="33" y="276"/>
                  </a:lnTo>
                  <a:lnTo>
                    <a:pt x="40" y="290"/>
                  </a:lnTo>
                  <a:lnTo>
                    <a:pt x="40" y="310"/>
                  </a:lnTo>
                  <a:lnTo>
                    <a:pt x="73" y="297"/>
                  </a:lnTo>
                  <a:lnTo>
                    <a:pt x="99" y="290"/>
                  </a:lnTo>
                  <a:lnTo>
                    <a:pt x="112" y="283"/>
                  </a:lnTo>
                  <a:lnTo>
                    <a:pt x="132" y="27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3" name="Freeform 37"/>
            <p:cNvSpPr>
              <a:spLocks/>
            </p:cNvSpPr>
            <p:nvPr/>
          </p:nvSpPr>
          <p:spPr bwMode="auto">
            <a:xfrm>
              <a:off x="5646419" y="1649690"/>
              <a:ext cx="306055" cy="273377"/>
            </a:xfrm>
            <a:custGeom>
              <a:avLst/>
              <a:gdLst/>
              <a:ahLst/>
              <a:cxnLst>
                <a:cxn ang="0">
                  <a:pos x="20" y="162"/>
                </a:cxn>
                <a:cxn ang="0">
                  <a:pos x="46" y="162"/>
                </a:cxn>
                <a:cxn ang="0">
                  <a:pos x="59" y="155"/>
                </a:cxn>
                <a:cxn ang="0">
                  <a:pos x="66" y="148"/>
                </a:cxn>
                <a:cxn ang="0">
                  <a:pos x="79" y="155"/>
                </a:cxn>
                <a:cxn ang="0">
                  <a:pos x="92" y="148"/>
                </a:cxn>
                <a:cxn ang="0">
                  <a:pos x="99" y="162"/>
                </a:cxn>
                <a:cxn ang="0">
                  <a:pos x="119" y="148"/>
                </a:cxn>
                <a:cxn ang="0">
                  <a:pos x="139" y="155"/>
                </a:cxn>
                <a:cxn ang="0">
                  <a:pos x="139" y="128"/>
                </a:cxn>
                <a:cxn ang="0">
                  <a:pos x="172" y="135"/>
                </a:cxn>
                <a:cxn ang="0">
                  <a:pos x="178" y="108"/>
                </a:cxn>
                <a:cxn ang="0">
                  <a:pos x="198" y="108"/>
                </a:cxn>
                <a:cxn ang="0">
                  <a:pos x="191" y="88"/>
                </a:cxn>
                <a:cxn ang="0">
                  <a:pos x="198" y="74"/>
                </a:cxn>
                <a:cxn ang="0">
                  <a:pos x="198" y="54"/>
                </a:cxn>
                <a:cxn ang="0">
                  <a:pos x="185" y="47"/>
                </a:cxn>
                <a:cxn ang="0">
                  <a:pos x="185" y="41"/>
                </a:cxn>
                <a:cxn ang="0">
                  <a:pos x="185" y="27"/>
                </a:cxn>
                <a:cxn ang="0">
                  <a:pos x="185" y="14"/>
                </a:cxn>
                <a:cxn ang="0">
                  <a:pos x="172" y="0"/>
                </a:cxn>
                <a:cxn ang="0">
                  <a:pos x="158" y="7"/>
                </a:cxn>
                <a:cxn ang="0">
                  <a:pos x="145" y="7"/>
                </a:cxn>
                <a:cxn ang="0">
                  <a:pos x="125" y="7"/>
                </a:cxn>
                <a:cxn ang="0">
                  <a:pos x="112" y="14"/>
                </a:cxn>
                <a:cxn ang="0">
                  <a:pos x="92" y="14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9" y="7"/>
                </a:cxn>
                <a:cxn ang="0">
                  <a:pos x="46" y="14"/>
                </a:cxn>
                <a:cxn ang="0">
                  <a:pos x="40" y="20"/>
                </a:cxn>
                <a:cxn ang="0">
                  <a:pos x="26" y="27"/>
                </a:cxn>
                <a:cxn ang="0">
                  <a:pos x="20" y="41"/>
                </a:cxn>
                <a:cxn ang="0">
                  <a:pos x="13" y="54"/>
                </a:cxn>
                <a:cxn ang="0">
                  <a:pos x="0" y="61"/>
                </a:cxn>
                <a:cxn ang="0">
                  <a:pos x="7" y="74"/>
                </a:cxn>
                <a:cxn ang="0">
                  <a:pos x="7" y="88"/>
                </a:cxn>
                <a:cxn ang="0">
                  <a:pos x="13" y="95"/>
                </a:cxn>
                <a:cxn ang="0">
                  <a:pos x="7" y="108"/>
                </a:cxn>
                <a:cxn ang="0">
                  <a:pos x="13" y="128"/>
                </a:cxn>
                <a:cxn ang="0">
                  <a:pos x="13" y="142"/>
                </a:cxn>
                <a:cxn ang="0">
                  <a:pos x="13" y="162"/>
                </a:cxn>
                <a:cxn ang="0">
                  <a:pos x="20" y="162"/>
                </a:cxn>
              </a:cxnLst>
              <a:rect l="0" t="0" r="r" b="b"/>
              <a:pathLst>
                <a:path w="198" h="162">
                  <a:moveTo>
                    <a:pt x="20" y="162"/>
                  </a:moveTo>
                  <a:lnTo>
                    <a:pt x="46" y="162"/>
                  </a:lnTo>
                  <a:lnTo>
                    <a:pt x="59" y="155"/>
                  </a:lnTo>
                  <a:lnTo>
                    <a:pt x="66" y="148"/>
                  </a:lnTo>
                  <a:lnTo>
                    <a:pt x="79" y="155"/>
                  </a:lnTo>
                  <a:lnTo>
                    <a:pt x="92" y="148"/>
                  </a:lnTo>
                  <a:lnTo>
                    <a:pt x="99" y="162"/>
                  </a:lnTo>
                  <a:lnTo>
                    <a:pt x="119" y="148"/>
                  </a:lnTo>
                  <a:lnTo>
                    <a:pt x="139" y="155"/>
                  </a:lnTo>
                  <a:lnTo>
                    <a:pt x="139" y="128"/>
                  </a:lnTo>
                  <a:lnTo>
                    <a:pt x="172" y="135"/>
                  </a:lnTo>
                  <a:lnTo>
                    <a:pt x="178" y="108"/>
                  </a:lnTo>
                  <a:lnTo>
                    <a:pt x="198" y="108"/>
                  </a:lnTo>
                  <a:lnTo>
                    <a:pt x="191" y="88"/>
                  </a:lnTo>
                  <a:lnTo>
                    <a:pt x="198" y="74"/>
                  </a:lnTo>
                  <a:lnTo>
                    <a:pt x="198" y="54"/>
                  </a:lnTo>
                  <a:lnTo>
                    <a:pt x="185" y="47"/>
                  </a:lnTo>
                  <a:lnTo>
                    <a:pt x="185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2" y="0"/>
                  </a:lnTo>
                  <a:lnTo>
                    <a:pt x="158" y="7"/>
                  </a:lnTo>
                  <a:lnTo>
                    <a:pt x="145" y="7"/>
                  </a:lnTo>
                  <a:lnTo>
                    <a:pt x="125" y="7"/>
                  </a:lnTo>
                  <a:lnTo>
                    <a:pt x="112" y="14"/>
                  </a:lnTo>
                  <a:lnTo>
                    <a:pt x="92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9" y="7"/>
                  </a:lnTo>
                  <a:lnTo>
                    <a:pt x="46" y="14"/>
                  </a:lnTo>
                  <a:lnTo>
                    <a:pt x="40" y="20"/>
                  </a:lnTo>
                  <a:lnTo>
                    <a:pt x="26" y="27"/>
                  </a:lnTo>
                  <a:lnTo>
                    <a:pt x="20" y="41"/>
                  </a:lnTo>
                  <a:lnTo>
                    <a:pt x="13" y="54"/>
                  </a:lnTo>
                  <a:lnTo>
                    <a:pt x="0" y="61"/>
                  </a:lnTo>
                  <a:lnTo>
                    <a:pt x="7" y="74"/>
                  </a:lnTo>
                  <a:lnTo>
                    <a:pt x="7" y="88"/>
                  </a:lnTo>
                  <a:lnTo>
                    <a:pt x="13" y="95"/>
                  </a:lnTo>
                  <a:lnTo>
                    <a:pt x="7" y="108"/>
                  </a:lnTo>
                  <a:lnTo>
                    <a:pt x="13" y="128"/>
                  </a:lnTo>
                  <a:lnTo>
                    <a:pt x="13" y="142"/>
                  </a:lnTo>
                  <a:lnTo>
                    <a:pt x="13" y="162"/>
                  </a:lnTo>
                  <a:lnTo>
                    <a:pt x="20" y="1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4" name="Freeform 38"/>
            <p:cNvSpPr>
              <a:spLocks/>
            </p:cNvSpPr>
            <p:nvPr/>
          </p:nvSpPr>
          <p:spPr bwMode="auto">
            <a:xfrm>
              <a:off x="5800652" y="1466541"/>
              <a:ext cx="419320" cy="39996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34"/>
                </a:cxn>
                <a:cxn ang="0">
                  <a:pos x="13" y="61"/>
                </a:cxn>
                <a:cxn ang="0">
                  <a:pos x="20" y="68"/>
                </a:cxn>
                <a:cxn ang="0">
                  <a:pos x="26" y="74"/>
                </a:cxn>
                <a:cxn ang="0">
                  <a:pos x="26" y="81"/>
                </a:cxn>
                <a:cxn ang="0">
                  <a:pos x="33" y="101"/>
                </a:cxn>
                <a:cxn ang="0">
                  <a:pos x="26" y="115"/>
                </a:cxn>
                <a:cxn ang="0">
                  <a:pos x="46" y="115"/>
                </a:cxn>
                <a:cxn ang="0">
                  <a:pos x="59" y="115"/>
                </a:cxn>
                <a:cxn ang="0">
                  <a:pos x="73" y="108"/>
                </a:cxn>
                <a:cxn ang="0">
                  <a:pos x="86" y="122"/>
                </a:cxn>
                <a:cxn ang="0">
                  <a:pos x="86" y="135"/>
                </a:cxn>
                <a:cxn ang="0">
                  <a:pos x="86" y="149"/>
                </a:cxn>
                <a:cxn ang="0">
                  <a:pos x="86" y="155"/>
                </a:cxn>
                <a:cxn ang="0">
                  <a:pos x="99" y="162"/>
                </a:cxn>
                <a:cxn ang="0">
                  <a:pos x="99" y="182"/>
                </a:cxn>
                <a:cxn ang="0">
                  <a:pos x="92" y="196"/>
                </a:cxn>
                <a:cxn ang="0">
                  <a:pos x="99" y="216"/>
                </a:cxn>
                <a:cxn ang="0">
                  <a:pos x="112" y="236"/>
                </a:cxn>
                <a:cxn ang="0">
                  <a:pos x="125" y="236"/>
                </a:cxn>
                <a:cxn ang="0">
                  <a:pos x="125" y="230"/>
                </a:cxn>
                <a:cxn ang="0">
                  <a:pos x="139" y="216"/>
                </a:cxn>
                <a:cxn ang="0">
                  <a:pos x="152" y="216"/>
                </a:cxn>
                <a:cxn ang="0">
                  <a:pos x="178" y="230"/>
                </a:cxn>
                <a:cxn ang="0">
                  <a:pos x="205" y="223"/>
                </a:cxn>
                <a:cxn ang="0">
                  <a:pos x="244" y="189"/>
                </a:cxn>
                <a:cxn ang="0">
                  <a:pos x="244" y="169"/>
                </a:cxn>
                <a:cxn ang="0">
                  <a:pos x="257" y="142"/>
                </a:cxn>
                <a:cxn ang="0">
                  <a:pos x="271" y="128"/>
                </a:cxn>
                <a:cxn ang="0">
                  <a:pos x="264" y="108"/>
                </a:cxn>
                <a:cxn ang="0">
                  <a:pos x="257" y="95"/>
                </a:cxn>
                <a:cxn ang="0">
                  <a:pos x="251" y="74"/>
                </a:cxn>
                <a:cxn ang="0">
                  <a:pos x="251" y="68"/>
                </a:cxn>
                <a:cxn ang="0">
                  <a:pos x="231" y="61"/>
                </a:cxn>
                <a:cxn ang="0">
                  <a:pos x="218" y="54"/>
                </a:cxn>
                <a:cxn ang="0">
                  <a:pos x="205" y="61"/>
                </a:cxn>
                <a:cxn ang="0">
                  <a:pos x="198" y="61"/>
                </a:cxn>
                <a:cxn ang="0">
                  <a:pos x="191" y="54"/>
                </a:cxn>
                <a:cxn ang="0">
                  <a:pos x="185" y="41"/>
                </a:cxn>
                <a:cxn ang="0">
                  <a:pos x="158" y="41"/>
                </a:cxn>
                <a:cxn ang="0">
                  <a:pos x="158" y="34"/>
                </a:cxn>
                <a:cxn ang="0">
                  <a:pos x="152" y="21"/>
                </a:cxn>
                <a:cxn ang="0">
                  <a:pos x="145" y="14"/>
                </a:cxn>
                <a:cxn ang="0">
                  <a:pos x="132" y="14"/>
                </a:cxn>
                <a:cxn ang="0">
                  <a:pos x="106" y="0"/>
                </a:cxn>
                <a:cxn ang="0">
                  <a:pos x="99" y="14"/>
                </a:cxn>
                <a:cxn ang="0">
                  <a:pos x="86" y="27"/>
                </a:cxn>
                <a:cxn ang="0">
                  <a:pos x="73" y="21"/>
                </a:cxn>
                <a:cxn ang="0">
                  <a:pos x="59" y="14"/>
                </a:cxn>
                <a:cxn ang="0">
                  <a:pos x="40" y="7"/>
                </a:cxn>
                <a:cxn ang="0">
                  <a:pos x="20" y="7"/>
                </a:cxn>
                <a:cxn ang="0">
                  <a:pos x="7" y="7"/>
                </a:cxn>
                <a:cxn ang="0">
                  <a:pos x="0" y="7"/>
                </a:cxn>
              </a:cxnLst>
              <a:rect l="0" t="0" r="r" b="b"/>
              <a:pathLst>
                <a:path w="271" h="236">
                  <a:moveTo>
                    <a:pt x="0" y="7"/>
                  </a:moveTo>
                  <a:lnTo>
                    <a:pt x="7" y="34"/>
                  </a:lnTo>
                  <a:lnTo>
                    <a:pt x="13" y="61"/>
                  </a:lnTo>
                  <a:lnTo>
                    <a:pt x="20" y="68"/>
                  </a:lnTo>
                  <a:lnTo>
                    <a:pt x="26" y="74"/>
                  </a:lnTo>
                  <a:lnTo>
                    <a:pt x="26" y="81"/>
                  </a:lnTo>
                  <a:lnTo>
                    <a:pt x="33" y="101"/>
                  </a:lnTo>
                  <a:lnTo>
                    <a:pt x="26" y="115"/>
                  </a:lnTo>
                  <a:lnTo>
                    <a:pt x="46" y="115"/>
                  </a:lnTo>
                  <a:lnTo>
                    <a:pt x="59" y="115"/>
                  </a:lnTo>
                  <a:lnTo>
                    <a:pt x="73" y="108"/>
                  </a:lnTo>
                  <a:lnTo>
                    <a:pt x="86" y="122"/>
                  </a:lnTo>
                  <a:lnTo>
                    <a:pt x="86" y="135"/>
                  </a:lnTo>
                  <a:lnTo>
                    <a:pt x="86" y="149"/>
                  </a:lnTo>
                  <a:lnTo>
                    <a:pt x="86" y="155"/>
                  </a:lnTo>
                  <a:lnTo>
                    <a:pt x="99" y="162"/>
                  </a:lnTo>
                  <a:lnTo>
                    <a:pt x="99" y="182"/>
                  </a:lnTo>
                  <a:lnTo>
                    <a:pt x="92" y="196"/>
                  </a:lnTo>
                  <a:lnTo>
                    <a:pt x="99" y="216"/>
                  </a:lnTo>
                  <a:lnTo>
                    <a:pt x="112" y="236"/>
                  </a:lnTo>
                  <a:lnTo>
                    <a:pt x="125" y="236"/>
                  </a:lnTo>
                  <a:lnTo>
                    <a:pt x="125" y="230"/>
                  </a:lnTo>
                  <a:lnTo>
                    <a:pt x="139" y="216"/>
                  </a:lnTo>
                  <a:lnTo>
                    <a:pt x="152" y="216"/>
                  </a:lnTo>
                  <a:lnTo>
                    <a:pt x="178" y="230"/>
                  </a:lnTo>
                  <a:lnTo>
                    <a:pt x="205" y="223"/>
                  </a:lnTo>
                  <a:lnTo>
                    <a:pt x="244" y="189"/>
                  </a:lnTo>
                  <a:lnTo>
                    <a:pt x="244" y="169"/>
                  </a:lnTo>
                  <a:lnTo>
                    <a:pt x="257" y="142"/>
                  </a:lnTo>
                  <a:lnTo>
                    <a:pt x="271" y="128"/>
                  </a:lnTo>
                  <a:lnTo>
                    <a:pt x="264" y="108"/>
                  </a:lnTo>
                  <a:lnTo>
                    <a:pt x="257" y="95"/>
                  </a:lnTo>
                  <a:lnTo>
                    <a:pt x="251" y="74"/>
                  </a:lnTo>
                  <a:lnTo>
                    <a:pt x="251" y="68"/>
                  </a:lnTo>
                  <a:lnTo>
                    <a:pt x="231" y="61"/>
                  </a:lnTo>
                  <a:lnTo>
                    <a:pt x="218" y="54"/>
                  </a:lnTo>
                  <a:lnTo>
                    <a:pt x="205" y="61"/>
                  </a:lnTo>
                  <a:lnTo>
                    <a:pt x="198" y="61"/>
                  </a:lnTo>
                  <a:lnTo>
                    <a:pt x="191" y="54"/>
                  </a:lnTo>
                  <a:lnTo>
                    <a:pt x="185" y="41"/>
                  </a:lnTo>
                  <a:lnTo>
                    <a:pt x="158" y="41"/>
                  </a:lnTo>
                  <a:lnTo>
                    <a:pt x="158" y="34"/>
                  </a:lnTo>
                  <a:lnTo>
                    <a:pt x="152" y="21"/>
                  </a:lnTo>
                  <a:lnTo>
                    <a:pt x="145" y="14"/>
                  </a:lnTo>
                  <a:lnTo>
                    <a:pt x="132" y="14"/>
                  </a:lnTo>
                  <a:lnTo>
                    <a:pt x="106" y="0"/>
                  </a:lnTo>
                  <a:lnTo>
                    <a:pt x="99" y="14"/>
                  </a:lnTo>
                  <a:lnTo>
                    <a:pt x="86" y="27"/>
                  </a:lnTo>
                  <a:lnTo>
                    <a:pt x="73" y="21"/>
                  </a:lnTo>
                  <a:lnTo>
                    <a:pt x="59" y="14"/>
                  </a:lnTo>
                  <a:lnTo>
                    <a:pt x="40" y="7"/>
                  </a:lnTo>
                  <a:lnTo>
                    <a:pt x="20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5" name="Freeform 39"/>
            <p:cNvSpPr>
              <a:spLocks/>
            </p:cNvSpPr>
            <p:nvPr/>
          </p:nvSpPr>
          <p:spPr bwMode="auto">
            <a:xfrm>
              <a:off x="5545204" y="1478661"/>
              <a:ext cx="306055" cy="241057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2" y="27"/>
                </a:cxn>
                <a:cxn ang="0">
                  <a:pos x="178" y="54"/>
                </a:cxn>
                <a:cxn ang="0">
                  <a:pos x="185" y="61"/>
                </a:cxn>
                <a:cxn ang="0">
                  <a:pos x="191" y="67"/>
                </a:cxn>
                <a:cxn ang="0">
                  <a:pos x="191" y="74"/>
                </a:cxn>
                <a:cxn ang="0">
                  <a:pos x="198" y="94"/>
                </a:cxn>
                <a:cxn ang="0">
                  <a:pos x="191" y="108"/>
                </a:cxn>
                <a:cxn ang="0">
                  <a:pos x="178" y="115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9" y="115"/>
                </a:cxn>
                <a:cxn ang="0">
                  <a:pos x="125" y="108"/>
                </a:cxn>
                <a:cxn ang="0">
                  <a:pos x="112" y="115"/>
                </a:cxn>
                <a:cxn ang="0">
                  <a:pos x="106" y="121"/>
                </a:cxn>
                <a:cxn ang="0">
                  <a:pos x="92" y="128"/>
                </a:cxn>
                <a:cxn ang="0">
                  <a:pos x="66" y="121"/>
                </a:cxn>
                <a:cxn ang="0">
                  <a:pos x="46" y="142"/>
                </a:cxn>
                <a:cxn ang="0">
                  <a:pos x="40" y="142"/>
                </a:cxn>
                <a:cxn ang="0">
                  <a:pos x="26" y="135"/>
                </a:cxn>
                <a:cxn ang="0">
                  <a:pos x="7" y="135"/>
                </a:cxn>
                <a:cxn ang="0">
                  <a:pos x="0" y="121"/>
                </a:cxn>
                <a:cxn ang="0">
                  <a:pos x="26" y="108"/>
                </a:cxn>
                <a:cxn ang="0">
                  <a:pos x="40" y="94"/>
                </a:cxn>
                <a:cxn ang="0">
                  <a:pos x="40" y="81"/>
                </a:cxn>
                <a:cxn ang="0">
                  <a:pos x="33" y="74"/>
                </a:cxn>
                <a:cxn ang="0">
                  <a:pos x="46" y="67"/>
                </a:cxn>
                <a:cxn ang="0">
                  <a:pos x="59" y="61"/>
                </a:cxn>
                <a:cxn ang="0">
                  <a:pos x="79" y="41"/>
                </a:cxn>
                <a:cxn ang="0">
                  <a:pos x="106" y="27"/>
                </a:cxn>
                <a:cxn ang="0">
                  <a:pos x="132" y="20"/>
                </a:cxn>
                <a:cxn ang="0">
                  <a:pos x="152" y="7"/>
                </a:cxn>
                <a:cxn ang="0">
                  <a:pos x="165" y="0"/>
                </a:cxn>
              </a:cxnLst>
              <a:rect l="0" t="0" r="r" b="b"/>
              <a:pathLst>
                <a:path w="198" h="142">
                  <a:moveTo>
                    <a:pt x="165" y="0"/>
                  </a:moveTo>
                  <a:lnTo>
                    <a:pt x="172" y="27"/>
                  </a:lnTo>
                  <a:lnTo>
                    <a:pt x="178" y="54"/>
                  </a:lnTo>
                  <a:lnTo>
                    <a:pt x="185" y="61"/>
                  </a:lnTo>
                  <a:lnTo>
                    <a:pt x="191" y="67"/>
                  </a:lnTo>
                  <a:lnTo>
                    <a:pt x="191" y="74"/>
                  </a:lnTo>
                  <a:lnTo>
                    <a:pt x="198" y="94"/>
                  </a:lnTo>
                  <a:lnTo>
                    <a:pt x="191" y="108"/>
                  </a:lnTo>
                  <a:lnTo>
                    <a:pt x="178" y="115"/>
                  </a:lnTo>
                  <a:lnTo>
                    <a:pt x="158" y="115"/>
                  </a:lnTo>
                  <a:lnTo>
                    <a:pt x="145" y="115"/>
                  </a:lnTo>
                  <a:lnTo>
                    <a:pt x="139" y="115"/>
                  </a:lnTo>
                  <a:lnTo>
                    <a:pt x="125" y="108"/>
                  </a:lnTo>
                  <a:lnTo>
                    <a:pt x="112" y="115"/>
                  </a:lnTo>
                  <a:lnTo>
                    <a:pt x="106" y="121"/>
                  </a:lnTo>
                  <a:lnTo>
                    <a:pt x="92" y="128"/>
                  </a:lnTo>
                  <a:lnTo>
                    <a:pt x="66" y="121"/>
                  </a:lnTo>
                  <a:lnTo>
                    <a:pt x="46" y="142"/>
                  </a:lnTo>
                  <a:lnTo>
                    <a:pt x="40" y="142"/>
                  </a:lnTo>
                  <a:lnTo>
                    <a:pt x="26" y="135"/>
                  </a:lnTo>
                  <a:lnTo>
                    <a:pt x="7" y="135"/>
                  </a:lnTo>
                  <a:lnTo>
                    <a:pt x="0" y="121"/>
                  </a:lnTo>
                  <a:lnTo>
                    <a:pt x="26" y="108"/>
                  </a:lnTo>
                  <a:lnTo>
                    <a:pt x="40" y="94"/>
                  </a:lnTo>
                  <a:lnTo>
                    <a:pt x="40" y="81"/>
                  </a:lnTo>
                  <a:lnTo>
                    <a:pt x="33" y="74"/>
                  </a:lnTo>
                  <a:lnTo>
                    <a:pt x="46" y="67"/>
                  </a:lnTo>
                  <a:lnTo>
                    <a:pt x="59" y="61"/>
                  </a:lnTo>
                  <a:lnTo>
                    <a:pt x="79" y="41"/>
                  </a:lnTo>
                  <a:lnTo>
                    <a:pt x="106" y="27"/>
                  </a:lnTo>
                  <a:lnTo>
                    <a:pt x="132" y="20"/>
                  </a:lnTo>
                  <a:lnTo>
                    <a:pt x="152" y="7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6" name="Freeform 40"/>
            <p:cNvSpPr>
              <a:spLocks/>
            </p:cNvSpPr>
            <p:nvPr/>
          </p:nvSpPr>
          <p:spPr bwMode="auto">
            <a:xfrm>
              <a:off x="4595709" y="1638917"/>
              <a:ext cx="610906" cy="238364"/>
            </a:xfrm>
            <a:custGeom>
              <a:avLst/>
              <a:gdLst/>
              <a:ahLst/>
              <a:cxnLst>
                <a:cxn ang="0">
                  <a:pos x="396" y="0"/>
                </a:cxn>
                <a:cxn ang="0">
                  <a:pos x="383" y="7"/>
                </a:cxn>
                <a:cxn ang="0">
                  <a:pos x="376" y="7"/>
                </a:cxn>
                <a:cxn ang="0">
                  <a:pos x="370" y="14"/>
                </a:cxn>
                <a:cxn ang="0">
                  <a:pos x="357" y="14"/>
                </a:cxn>
                <a:cxn ang="0">
                  <a:pos x="343" y="21"/>
                </a:cxn>
                <a:cxn ang="0">
                  <a:pos x="330" y="34"/>
                </a:cxn>
                <a:cxn ang="0">
                  <a:pos x="297" y="21"/>
                </a:cxn>
                <a:cxn ang="0">
                  <a:pos x="277" y="0"/>
                </a:cxn>
                <a:cxn ang="0">
                  <a:pos x="264" y="14"/>
                </a:cxn>
                <a:cxn ang="0">
                  <a:pos x="251" y="27"/>
                </a:cxn>
                <a:cxn ang="0">
                  <a:pos x="231" y="34"/>
                </a:cxn>
                <a:cxn ang="0">
                  <a:pos x="205" y="34"/>
                </a:cxn>
                <a:cxn ang="0">
                  <a:pos x="205" y="41"/>
                </a:cxn>
                <a:cxn ang="0">
                  <a:pos x="205" y="54"/>
                </a:cxn>
                <a:cxn ang="0">
                  <a:pos x="192" y="68"/>
                </a:cxn>
                <a:cxn ang="0">
                  <a:pos x="165" y="61"/>
                </a:cxn>
                <a:cxn ang="0">
                  <a:pos x="145" y="54"/>
                </a:cxn>
                <a:cxn ang="0">
                  <a:pos x="119" y="54"/>
                </a:cxn>
                <a:cxn ang="0">
                  <a:pos x="93" y="68"/>
                </a:cxn>
                <a:cxn ang="0">
                  <a:pos x="53" y="81"/>
                </a:cxn>
                <a:cxn ang="0">
                  <a:pos x="40" y="75"/>
                </a:cxn>
                <a:cxn ang="0">
                  <a:pos x="40" y="61"/>
                </a:cxn>
                <a:cxn ang="0">
                  <a:pos x="40" y="48"/>
                </a:cxn>
                <a:cxn ang="0">
                  <a:pos x="13" y="48"/>
                </a:cxn>
                <a:cxn ang="0">
                  <a:pos x="0" y="54"/>
                </a:cxn>
                <a:cxn ang="0">
                  <a:pos x="7" y="95"/>
                </a:cxn>
                <a:cxn ang="0">
                  <a:pos x="27" y="95"/>
                </a:cxn>
                <a:cxn ang="0">
                  <a:pos x="33" y="115"/>
                </a:cxn>
                <a:cxn ang="0">
                  <a:pos x="53" y="122"/>
                </a:cxn>
                <a:cxn ang="0">
                  <a:pos x="86" y="108"/>
                </a:cxn>
                <a:cxn ang="0">
                  <a:pos x="112" y="115"/>
                </a:cxn>
                <a:cxn ang="0">
                  <a:pos x="165" y="129"/>
                </a:cxn>
                <a:cxn ang="0">
                  <a:pos x="198" y="129"/>
                </a:cxn>
                <a:cxn ang="0">
                  <a:pos x="211" y="122"/>
                </a:cxn>
                <a:cxn ang="0">
                  <a:pos x="231" y="129"/>
                </a:cxn>
                <a:cxn ang="0">
                  <a:pos x="231" y="142"/>
                </a:cxn>
                <a:cxn ang="0">
                  <a:pos x="244" y="142"/>
                </a:cxn>
                <a:cxn ang="0">
                  <a:pos x="258" y="135"/>
                </a:cxn>
                <a:cxn ang="0">
                  <a:pos x="258" y="122"/>
                </a:cxn>
                <a:cxn ang="0">
                  <a:pos x="284" y="135"/>
                </a:cxn>
                <a:cxn ang="0">
                  <a:pos x="291" y="115"/>
                </a:cxn>
                <a:cxn ang="0">
                  <a:pos x="297" y="122"/>
                </a:cxn>
                <a:cxn ang="0">
                  <a:pos x="317" y="115"/>
                </a:cxn>
                <a:cxn ang="0">
                  <a:pos x="310" y="95"/>
                </a:cxn>
                <a:cxn ang="0">
                  <a:pos x="317" y="81"/>
                </a:cxn>
                <a:cxn ang="0">
                  <a:pos x="330" y="75"/>
                </a:cxn>
                <a:cxn ang="0">
                  <a:pos x="357" y="68"/>
                </a:cxn>
                <a:cxn ang="0">
                  <a:pos x="376" y="68"/>
                </a:cxn>
                <a:cxn ang="0">
                  <a:pos x="376" y="48"/>
                </a:cxn>
                <a:cxn ang="0">
                  <a:pos x="370" y="48"/>
                </a:cxn>
                <a:cxn ang="0">
                  <a:pos x="370" y="41"/>
                </a:cxn>
                <a:cxn ang="0">
                  <a:pos x="370" y="27"/>
                </a:cxn>
                <a:cxn ang="0">
                  <a:pos x="376" y="21"/>
                </a:cxn>
                <a:cxn ang="0">
                  <a:pos x="376" y="14"/>
                </a:cxn>
                <a:cxn ang="0">
                  <a:pos x="396" y="0"/>
                </a:cxn>
              </a:cxnLst>
              <a:rect l="0" t="0" r="r" b="b"/>
              <a:pathLst>
                <a:path w="396" h="142">
                  <a:moveTo>
                    <a:pt x="396" y="0"/>
                  </a:moveTo>
                  <a:lnTo>
                    <a:pt x="383" y="7"/>
                  </a:lnTo>
                  <a:lnTo>
                    <a:pt x="376" y="7"/>
                  </a:lnTo>
                  <a:lnTo>
                    <a:pt x="370" y="14"/>
                  </a:lnTo>
                  <a:lnTo>
                    <a:pt x="357" y="14"/>
                  </a:lnTo>
                  <a:lnTo>
                    <a:pt x="343" y="21"/>
                  </a:lnTo>
                  <a:lnTo>
                    <a:pt x="330" y="34"/>
                  </a:lnTo>
                  <a:lnTo>
                    <a:pt x="297" y="21"/>
                  </a:lnTo>
                  <a:lnTo>
                    <a:pt x="277" y="0"/>
                  </a:lnTo>
                  <a:lnTo>
                    <a:pt x="264" y="14"/>
                  </a:lnTo>
                  <a:lnTo>
                    <a:pt x="251" y="27"/>
                  </a:lnTo>
                  <a:lnTo>
                    <a:pt x="231" y="34"/>
                  </a:lnTo>
                  <a:lnTo>
                    <a:pt x="205" y="34"/>
                  </a:lnTo>
                  <a:lnTo>
                    <a:pt x="205" y="41"/>
                  </a:lnTo>
                  <a:lnTo>
                    <a:pt x="205" y="54"/>
                  </a:lnTo>
                  <a:lnTo>
                    <a:pt x="192" y="68"/>
                  </a:lnTo>
                  <a:lnTo>
                    <a:pt x="165" y="61"/>
                  </a:lnTo>
                  <a:lnTo>
                    <a:pt x="145" y="54"/>
                  </a:lnTo>
                  <a:lnTo>
                    <a:pt x="119" y="54"/>
                  </a:lnTo>
                  <a:lnTo>
                    <a:pt x="93" y="68"/>
                  </a:lnTo>
                  <a:lnTo>
                    <a:pt x="53" y="81"/>
                  </a:lnTo>
                  <a:lnTo>
                    <a:pt x="40" y="75"/>
                  </a:lnTo>
                  <a:lnTo>
                    <a:pt x="40" y="61"/>
                  </a:lnTo>
                  <a:lnTo>
                    <a:pt x="40" y="48"/>
                  </a:lnTo>
                  <a:lnTo>
                    <a:pt x="13" y="48"/>
                  </a:lnTo>
                  <a:lnTo>
                    <a:pt x="0" y="54"/>
                  </a:lnTo>
                  <a:lnTo>
                    <a:pt x="7" y="95"/>
                  </a:lnTo>
                  <a:lnTo>
                    <a:pt x="27" y="95"/>
                  </a:lnTo>
                  <a:lnTo>
                    <a:pt x="33" y="115"/>
                  </a:lnTo>
                  <a:lnTo>
                    <a:pt x="53" y="122"/>
                  </a:lnTo>
                  <a:lnTo>
                    <a:pt x="86" y="108"/>
                  </a:lnTo>
                  <a:lnTo>
                    <a:pt x="112" y="115"/>
                  </a:lnTo>
                  <a:lnTo>
                    <a:pt x="165" y="129"/>
                  </a:lnTo>
                  <a:lnTo>
                    <a:pt x="198" y="129"/>
                  </a:lnTo>
                  <a:lnTo>
                    <a:pt x="211" y="122"/>
                  </a:lnTo>
                  <a:lnTo>
                    <a:pt x="231" y="129"/>
                  </a:lnTo>
                  <a:lnTo>
                    <a:pt x="231" y="142"/>
                  </a:lnTo>
                  <a:lnTo>
                    <a:pt x="244" y="142"/>
                  </a:lnTo>
                  <a:lnTo>
                    <a:pt x="258" y="135"/>
                  </a:lnTo>
                  <a:lnTo>
                    <a:pt x="258" y="122"/>
                  </a:lnTo>
                  <a:lnTo>
                    <a:pt x="284" y="135"/>
                  </a:lnTo>
                  <a:lnTo>
                    <a:pt x="291" y="115"/>
                  </a:lnTo>
                  <a:lnTo>
                    <a:pt x="297" y="122"/>
                  </a:lnTo>
                  <a:lnTo>
                    <a:pt x="317" y="115"/>
                  </a:lnTo>
                  <a:lnTo>
                    <a:pt x="310" y="95"/>
                  </a:lnTo>
                  <a:lnTo>
                    <a:pt x="317" y="81"/>
                  </a:lnTo>
                  <a:lnTo>
                    <a:pt x="330" y="75"/>
                  </a:lnTo>
                  <a:lnTo>
                    <a:pt x="357" y="68"/>
                  </a:lnTo>
                  <a:lnTo>
                    <a:pt x="376" y="68"/>
                  </a:lnTo>
                  <a:lnTo>
                    <a:pt x="376" y="48"/>
                  </a:lnTo>
                  <a:lnTo>
                    <a:pt x="370" y="48"/>
                  </a:lnTo>
                  <a:lnTo>
                    <a:pt x="370" y="41"/>
                  </a:lnTo>
                  <a:lnTo>
                    <a:pt x="370" y="27"/>
                  </a:lnTo>
                  <a:lnTo>
                    <a:pt x="376" y="21"/>
                  </a:lnTo>
                  <a:lnTo>
                    <a:pt x="376" y="14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7" name="Freeform 41"/>
            <p:cNvSpPr>
              <a:spLocks/>
            </p:cNvSpPr>
            <p:nvPr/>
          </p:nvSpPr>
          <p:spPr bwMode="auto">
            <a:xfrm>
              <a:off x="5166852" y="1547342"/>
              <a:ext cx="438599" cy="204696"/>
            </a:xfrm>
            <a:custGeom>
              <a:avLst/>
              <a:gdLst/>
              <a:ahLst/>
              <a:cxnLst>
                <a:cxn ang="0">
                  <a:pos x="277" y="33"/>
                </a:cxn>
                <a:cxn ang="0">
                  <a:pos x="284" y="40"/>
                </a:cxn>
                <a:cxn ang="0">
                  <a:pos x="284" y="53"/>
                </a:cxn>
                <a:cxn ang="0">
                  <a:pos x="270" y="67"/>
                </a:cxn>
                <a:cxn ang="0">
                  <a:pos x="244" y="80"/>
                </a:cxn>
                <a:cxn ang="0">
                  <a:pos x="224" y="87"/>
                </a:cxn>
                <a:cxn ang="0">
                  <a:pos x="204" y="94"/>
                </a:cxn>
                <a:cxn ang="0">
                  <a:pos x="171" y="101"/>
                </a:cxn>
                <a:cxn ang="0">
                  <a:pos x="152" y="101"/>
                </a:cxn>
                <a:cxn ang="0">
                  <a:pos x="152" y="94"/>
                </a:cxn>
                <a:cxn ang="0">
                  <a:pos x="138" y="107"/>
                </a:cxn>
                <a:cxn ang="0">
                  <a:pos x="119" y="114"/>
                </a:cxn>
                <a:cxn ang="0">
                  <a:pos x="99" y="114"/>
                </a:cxn>
                <a:cxn ang="0">
                  <a:pos x="86" y="114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6" y="101"/>
                </a:cxn>
                <a:cxn ang="0">
                  <a:pos x="0" y="101"/>
                </a:cxn>
                <a:cxn ang="0">
                  <a:pos x="0" y="94"/>
                </a:cxn>
                <a:cxn ang="0">
                  <a:pos x="0" y="80"/>
                </a:cxn>
                <a:cxn ang="0">
                  <a:pos x="6" y="74"/>
                </a:cxn>
                <a:cxn ang="0">
                  <a:pos x="6" y="67"/>
                </a:cxn>
                <a:cxn ang="0">
                  <a:pos x="26" y="53"/>
                </a:cxn>
                <a:cxn ang="0">
                  <a:pos x="39" y="53"/>
                </a:cxn>
                <a:cxn ang="0">
                  <a:pos x="46" y="40"/>
                </a:cxn>
                <a:cxn ang="0">
                  <a:pos x="112" y="33"/>
                </a:cxn>
                <a:cxn ang="0">
                  <a:pos x="119" y="13"/>
                </a:cxn>
                <a:cxn ang="0">
                  <a:pos x="158" y="13"/>
                </a:cxn>
                <a:cxn ang="0">
                  <a:pos x="178" y="0"/>
                </a:cxn>
                <a:cxn ang="0">
                  <a:pos x="191" y="0"/>
                </a:cxn>
                <a:cxn ang="0">
                  <a:pos x="204" y="13"/>
                </a:cxn>
                <a:cxn ang="0">
                  <a:pos x="218" y="26"/>
                </a:cxn>
                <a:cxn ang="0">
                  <a:pos x="224" y="40"/>
                </a:cxn>
                <a:cxn ang="0">
                  <a:pos x="231" y="47"/>
                </a:cxn>
                <a:cxn ang="0">
                  <a:pos x="237" y="53"/>
                </a:cxn>
                <a:cxn ang="0">
                  <a:pos x="251" y="47"/>
                </a:cxn>
                <a:cxn ang="0">
                  <a:pos x="270" y="40"/>
                </a:cxn>
                <a:cxn ang="0">
                  <a:pos x="277" y="33"/>
                </a:cxn>
              </a:cxnLst>
              <a:rect l="0" t="0" r="r" b="b"/>
              <a:pathLst>
                <a:path w="284" h="121">
                  <a:moveTo>
                    <a:pt x="277" y="33"/>
                  </a:moveTo>
                  <a:lnTo>
                    <a:pt x="284" y="40"/>
                  </a:lnTo>
                  <a:lnTo>
                    <a:pt x="284" y="53"/>
                  </a:lnTo>
                  <a:lnTo>
                    <a:pt x="270" y="67"/>
                  </a:lnTo>
                  <a:lnTo>
                    <a:pt x="244" y="80"/>
                  </a:lnTo>
                  <a:lnTo>
                    <a:pt x="224" y="87"/>
                  </a:lnTo>
                  <a:lnTo>
                    <a:pt x="204" y="94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52" y="94"/>
                  </a:lnTo>
                  <a:lnTo>
                    <a:pt x="138" y="107"/>
                  </a:lnTo>
                  <a:lnTo>
                    <a:pt x="119" y="114"/>
                  </a:lnTo>
                  <a:lnTo>
                    <a:pt x="99" y="114"/>
                  </a:lnTo>
                  <a:lnTo>
                    <a:pt x="86" y="114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6" y="121"/>
                  </a:lnTo>
                  <a:lnTo>
                    <a:pt x="6" y="101"/>
                  </a:lnTo>
                  <a:lnTo>
                    <a:pt x="0" y="101"/>
                  </a:lnTo>
                  <a:lnTo>
                    <a:pt x="0" y="94"/>
                  </a:lnTo>
                  <a:lnTo>
                    <a:pt x="0" y="80"/>
                  </a:lnTo>
                  <a:lnTo>
                    <a:pt x="6" y="74"/>
                  </a:lnTo>
                  <a:lnTo>
                    <a:pt x="6" y="67"/>
                  </a:lnTo>
                  <a:lnTo>
                    <a:pt x="26" y="53"/>
                  </a:lnTo>
                  <a:lnTo>
                    <a:pt x="39" y="53"/>
                  </a:lnTo>
                  <a:lnTo>
                    <a:pt x="46" y="40"/>
                  </a:lnTo>
                  <a:lnTo>
                    <a:pt x="112" y="33"/>
                  </a:lnTo>
                  <a:lnTo>
                    <a:pt x="119" y="13"/>
                  </a:lnTo>
                  <a:lnTo>
                    <a:pt x="158" y="13"/>
                  </a:lnTo>
                  <a:lnTo>
                    <a:pt x="178" y="0"/>
                  </a:lnTo>
                  <a:lnTo>
                    <a:pt x="191" y="0"/>
                  </a:lnTo>
                  <a:lnTo>
                    <a:pt x="204" y="13"/>
                  </a:lnTo>
                  <a:lnTo>
                    <a:pt x="218" y="26"/>
                  </a:lnTo>
                  <a:lnTo>
                    <a:pt x="224" y="40"/>
                  </a:lnTo>
                  <a:lnTo>
                    <a:pt x="231" y="47"/>
                  </a:lnTo>
                  <a:lnTo>
                    <a:pt x="237" y="53"/>
                  </a:lnTo>
                  <a:lnTo>
                    <a:pt x="251" y="47"/>
                  </a:lnTo>
                  <a:lnTo>
                    <a:pt x="270" y="40"/>
                  </a:lnTo>
                  <a:lnTo>
                    <a:pt x="277" y="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8" name="Freeform 42"/>
            <p:cNvSpPr>
              <a:spLocks/>
            </p:cNvSpPr>
            <p:nvPr/>
          </p:nvSpPr>
          <p:spPr bwMode="auto">
            <a:xfrm>
              <a:off x="4554741" y="1385740"/>
              <a:ext cx="468723" cy="389192"/>
            </a:xfrm>
            <a:custGeom>
              <a:avLst/>
              <a:gdLst/>
              <a:ahLst/>
              <a:cxnLst>
                <a:cxn ang="0">
                  <a:pos x="244" y="41"/>
                </a:cxn>
                <a:cxn ang="0">
                  <a:pos x="224" y="54"/>
                </a:cxn>
                <a:cxn ang="0">
                  <a:pos x="211" y="61"/>
                </a:cxn>
                <a:cxn ang="0">
                  <a:pos x="185" y="68"/>
                </a:cxn>
                <a:cxn ang="0">
                  <a:pos x="152" y="81"/>
                </a:cxn>
                <a:cxn ang="0">
                  <a:pos x="152" y="61"/>
                </a:cxn>
                <a:cxn ang="0">
                  <a:pos x="145" y="47"/>
                </a:cxn>
                <a:cxn ang="0">
                  <a:pos x="145" y="27"/>
                </a:cxn>
                <a:cxn ang="0">
                  <a:pos x="132" y="20"/>
                </a:cxn>
                <a:cxn ang="0">
                  <a:pos x="112" y="0"/>
                </a:cxn>
                <a:cxn ang="0">
                  <a:pos x="86" y="20"/>
                </a:cxn>
                <a:cxn ang="0">
                  <a:pos x="79" y="41"/>
                </a:cxn>
                <a:cxn ang="0">
                  <a:pos x="79" y="81"/>
                </a:cxn>
                <a:cxn ang="0">
                  <a:pos x="59" y="81"/>
                </a:cxn>
                <a:cxn ang="0">
                  <a:pos x="53" y="115"/>
                </a:cxn>
                <a:cxn ang="0">
                  <a:pos x="33" y="128"/>
                </a:cxn>
                <a:cxn ang="0">
                  <a:pos x="13" y="148"/>
                </a:cxn>
                <a:cxn ang="0">
                  <a:pos x="0" y="169"/>
                </a:cxn>
                <a:cxn ang="0">
                  <a:pos x="0" y="189"/>
                </a:cxn>
                <a:cxn ang="0">
                  <a:pos x="26" y="202"/>
                </a:cxn>
                <a:cxn ang="0">
                  <a:pos x="39" y="196"/>
                </a:cxn>
                <a:cxn ang="0">
                  <a:pos x="66" y="196"/>
                </a:cxn>
                <a:cxn ang="0">
                  <a:pos x="66" y="209"/>
                </a:cxn>
                <a:cxn ang="0">
                  <a:pos x="66" y="223"/>
                </a:cxn>
                <a:cxn ang="0">
                  <a:pos x="79" y="229"/>
                </a:cxn>
                <a:cxn ang="0">
                  <a:pos x="119" y="216"/>
                </a:cxn>
                <a:cxn ang="0">
                  <a:pos x="145" y="202"/>
                </a:cxn>
                <a:cxn ang="0">
                  <a:pos x="171" y="202"/>
                </a:cxn>
                <a:cxn ang="0">
                  <a:pos x="191" y="209"/>
                </a:cxn>
                <a:cxn ang="0">
                  <a:pos x="218" y="216"/>
                </a:cxn>
                <a:cxn ang="0">
                  <a:pos x="231" y="202"/>
                </a:cxn>
                <a:cxn ang="0">
                  <a:pos x="231" y="189"/>
                </a:cxn>
                <a:cxn ang="0">
                  <a:pos x="231" y="182"/>
                </a:cxn>
                <a:cxn ang="0">
                  <a:pos x="257" y="182"/>
                </a:cxn>
                <a:cxn ang="0">
                  <a:pos x="277" y="175"/>
                </a:cxn>
                <a:cxn ang="0">
                  <a:pos x="290" y="162"/>
                </a:cxn>
                <a:cxn ang="0">
                  <a:pos x="303" y="148"/>
                </a:cxn>
                <a:cxn ang="0">
                  <a:pos x="290" y="142"/>
                </a:cxn>
                <a:cxn ang="0">
                  <a:pos x="277" y="135"/>
                </a:cxn>
                <a:cxn ang="0">
                  <a:pos x="257" y="135"/>
                </a:cxn>
                <a:cxn ang="0">
                  <a:pos x="270" y="121"/>
                </a:cxn>
                <a:cxn ang="0">
                  <a:pos x="277" y="108"/>
                </a:cxn>
                <a:cxn ang="0">
                  <a:pos x="284" y="101"/>
                </a:cxn>
                <a:cxn ang="0">
                  <a:pos x="270" y="61"/>
                </a:cxn>
                <a:cxn ang="0">
                  <a:pos x="257" y="47"/>
                </a:cxn>
                <a:cxn ang="0">
                  <a:pos x="244" y="41"/>
                </a:cxn>
              </a:cxnLst>
              <a:rect l="0" t="0" r="r" b="b"/>
              <a:pathLst>
                <a:path w="303" h="229">
                  <a:moveTo>
                    <a:pt x="244" y="41"/>
                  </a:moveTo>
                  <a:lnTo>
                    <a:pt x="224" y="54"/>
                  </a:lnTo>
                  <a:lnTo>
                    <a:pt x="211" y="61"/>
                  </a:lnTo>
                  <a:lnTo>
                    <a:pt x="185" y="68"/>
                  </a:lnTo>
                  <a:lnTo>
                    <a:pt x="152" y="81"/>
                  </a:lnTo>
                  <a:lnTo>
                    <a:pt x="152" y="61"/>
                  </a:lnTo>
                  <a:lnTo>
                    <a:pt x="145" y="47"/>
                  </a:lnTo>
                  <a:lnTo>
                    <a:pt x="145" y="27"/>
                  </a:lnTo>
                  <a:lnTo>
                    <a:pt x="132" y="20"/>
                  </a:lnTo>
                  <a:lnTo>
                    <a:pt x="112" y="0"/>
                  </a:lnTo>
                  <a:lnTo>
                    <a:pt x="86" y="20"/>
                  </a:lnTo>
                  <a:lnTo>
                    <a:pt x="79" y="41"/>
                  </a:lnTo>
                  <a:lnTo>
                    <a:pt x="79" y="81"/>
                  </a:lnTo>
                  <a:lnTo>
                    <a:pt x="59" y="81"/>
                  </a:lnTo>
                  <a:lnTo>
                    <a:pt x="53" y="115"/>
                  </a:lnTo>
                  <a:lnTo>
                    <a:pt x="33" y="128"/>
                  </a:lnTo>
                  <a:lnTo>
                    <a:pt x="13" y="148"/>
                  </a:lnTo>
                  <a:lnTo>
                    <a:pt x="0" y="169"/>
                  </a:lnTo>
                  <a:lnTo>
                    <a:pt x="0" y="189"/>
                  </a:lnTo>
                  <a:lnTo>
                    <a:pt x="26" y="202"/>
                  </a:lnTo>
                  <a:lnTo>
                    <a:pt x="39" y="196"/>
                  </a:lnTo>
                  <a:lnTo>
                    <a:pt x="66" y="196"/>
                  </a:lnTo>
                  <a:lnTo>
                    <a:pt x="66" y="209"/>
                  </a:lnTo>
                  <a:lnTo>
                    <a:pt x="66" y="223"/>
                  </a:lnTo>
                  <a:lnTo>
                    <a:pt x="79" y="229"/>
                  </a:lnTo>
                  <a:lnTo>
                    <a:pt x="119" y="216"/>
                  </a:lnTo>
                  <a:lnTo>
                    <a:pt x="145" y="202"/>
                  </a:lnTo>
                  <a:lnTo>
                    <a:pt x="171" y="202"/>
                  </a:lnTo>
                  <a:lnTo>
                    <a:pt x="191" y="209"/>
                  </a:lnTo>
                  <a:lnTo>
                    <a:pt x="218" y="216"/>
                  </a:lnTo>
                  <a:lnTo>
                    <a:pt x="231" y="202"/>
                  </a:lnTo>
                  <a:lnTo>
                    <a:pt x="231" y="189"/>
                  </a:lnTo>
                  <a:lnTo>
                    <a:pt x="231" y="182"/>
                  </a:lnTo>
                  <a:lnTo>
                    <a:pt x="257" y="182"/>
                  </a:lnTo>
                  <a:lnTo>
                    <a:pt x="277" y="175"/>
                  </a:lnTo>
                  <a:lnTo>
                    <a:pt x="290" y="162"/>
                  </a:lnTo>
                  <a:lnTo>
                    <a:pt x="303" y="148"/>
                  </a:lnTo>
                  <a:lnTo>
                    <a:pt x="290" y="142"/>
                  </a:lnTo>
                  <a:lnTo>
                    <a:pt x="277" y="135"/>
                  </a:lnTo>
                  <a:lnTo>
                    <a:pt x="257" y="135"/>
                  </a:lnTo>
                  <a:lnTo>
                    <a:pt x="270" y="121"/>
                  </a:lnTo>
                  <a:lnTo>
                    <a:pt x="277" y="108"/>
                  </a:lnTo>
                  <a:lnTo>
                    <a:pt x="284" y="101"/>
                  </a:lnTo>
                  <a:lnTo>
                    <a:pt x="270" y="61"/>
                  </a:lnTo>
                  <a:lnTo>
                    <a:pt x="257" y="47"/>
                  </a:lnTo>
                  <a:lnTo>
                    <a:pt x="244" y="4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9" name="Freeform 43"/>
            <p:cNvSpPr>
              <a:spLocks/>
            </p:cNvSpPr>
            <p:nvPr/>
          </p:nvSpPr>
          <p:spPr bwMode="auto">
            <a:xfrm rot="60000">
              <a:off x="4381229" y="1150069"/>
              <a:ext cx="396426" cy="531941"/>
            </a:xfrm>
            <a:custGeom>
              <a:avLst/>
              <a:gdLst/>
              <a:ahLst/>
              <a:cxnLst>
                <a:cxn ang="0">
                  <a:pos x="112" y="310"/>
                </a:cxn>
                <a:cxn ang="0">
                  <a:pos x="79" y="316"/>
                </a:cxn>
                <a:cxn ang="0">
                  <a:pos x="79" y="296"/>
                </a:cxn>
                <a:cxn ang="0">
                  <a:pos x="52" y="276"/>
                </a:cxn>
                <a:cxn ang="0">
                  <a:pos x="33" y="262"/>
                </a:cxn>
                <a:cxn ang="0">
                  <a:pos x="6" y="202"/>
                </a:cxn>
                <a:cxn ang="0">
                  <a:pos x="0" y="202"/>
                </a:cxn>
                <a:cxn ang="0">
                  <a:pos x="0" y="188"/>
                </a:cxn>
                <a:cxn ang="0">
                  <a:pos x="19" y="182"/>
                </a:cxn>
                <a:cxn ang="0">
                  <a:pos x="13" y="148"/>
                </a:cxn>
                <a:cxn ang="0">
                  <a:pos x="13" y="134"/>
                </a:cxn>
                <a:cxn ang="0">
                  <a:pos x="19" y="141"/>
                </a:cxn>
                <a:cxn ang="0">
                  <a:pos x="46" y="121"/>
                </a:cxn>
                <a:cxn ang="0">
                  <a:pos x="46" y="101"/>
                </a:cxn>
                <a:cxn ang="0">
                  <a:pos x="46" y="94"/>
                </a:cxn>
                <a:cxn ang="0">
                  <a:pos x="39" y="80"/>
                </a:cxn>
                <a:cxn ang="0">
                  <a:pos x="46" y="67"/>
                </a:cxn>
                <a:cxn ang="0">
                  <a:pos x="46" y="47"/>
                </a:cxn>
                <a:cxn ang="0">
                  <a:pos x="46" y="27"/>
                </a:cxn>
                <a:cxn ang="0">
                  <a:pos x="59" y="27"/>
                </a:cxn>
                <a:cxn ang="0">
                  <a:pos x="66" y="27"/>
                </a:cxn>
                <a:cxn ang="0">
                  <a:pos x="79" y="33"/>
                </a:cxn>
                <a:cxn ang="0">
                  <a:pos x="85" y="33"/>
                </a:cxn>
                <a:cxn ang="0">
                  <a:pos x="99" y="27"/>
                </a:cxn>
                <a:cxn ang="0">
                  <a:pos x="99" y="20"/>
                </a:cxn>
                <a:cxn ang="0">
                  <a:pos x="105" y="6"/>
                </a:cxn>
                <a:cxn ang="0">
                  <a:pos x="112" y="13"/>
                </a:cxn>
                <a:cxn ang="0">
                  <a:pos x="132" y="20"/>
                </a:cxn>
                <a:cxn ang="0">
                  <a:pos x="145" y="6"/>
                </a:cxn>
                <a:cxn ang="0">
                  <a:pos x="165" y="0"/>
                </a:cxn>
                <a:cxn ang="0">
                  <a:pos x="184" y="13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24" y="33"/>
                </a:cxn>
                <a:cxn ang="0">
                  <a:pos x="237" y="27"/>
                </a:cxn>
                <a:cxn ang="0">
                  <a:pos x="250" y="27"/>
                </a:cxn>
                <a:cxn ang="0">
                  <a:pos x="257" y="74"/>
                </a:cxn>
                <a:cxn ang="0">
                  <a:pos x="244" y="80"/>
                </a:cxn>
                <a:cxn ang="0">
                  <a:pos x="231" y="80"/>
                </a:cxn>
                <a:cxn ang="0">
                  <a:pos x="224" y="101"/>
                </a:cxn>
                <a:cxn ang="0">
                  <a:pos x="224" y="141"/>
                </a:cxn>
                <a:cxn ang="0">
                  <a:pos x="198" y="161"/>
                </a:cxn>
                <a:cxn ang="0">
                  <a:pos x="191" y="182"/>
                </a:cxn>
                <a:cxn ang="0">
                  <a:pos x="191" y="222"/>
                </a:cxn>
                <a:cxn ang="0">
                  <a:pos x="171" y="222"/>
                </a:cxn>
                <a:cxn ang="0">
                  <a:pos x="165" y="256"/>
                </a:cxn>
                <a:cxn ang="0">
                  <a:pos x="145" y="269"/>
                </a:cxn>
                <a:cxn ang="0">
                  <a:pos x="125" y="289"/>
                </a:cxn>
                <a:cxn ang="0">
                  <a:pos x="112" y="310"/>
                </a:cxn>
              </a:cxnLst>
              <a:rect l="0" t="0" r="r" b="b"/>
              <a:pathLst>
                <a:path w="257" h="316">
                  <a:moveTo>
                    <a:pt x="112" y="310"/>
                  </a:moveTo>
                  <a:lnTo>
                    <a:pt x="79" y="316"/>
                  </a:lnTo>
                  <a:lnTo>
                    <a:pt x="79" y="296"/>
                  </a:lnTo>
                  <a:lnTo>
                    <a:pt x="52" y="276"/>
                  </a:lnTo>
                  <a:lnTo>
                    <a:pt x="33" y="262"/>
                  </a:lnTo>
                  <a:lnTo>
                    <a:pt x="6" y="202"/>
                  </a:lnTo>
                  <a:lnTo>
                    <a:pt x="0" y="202"/>
                  </a:lnTo>
                  <a:lnTo>
                    <a:pt x="0" y="188"/>
                  </a:lnTo>
                  <a:lnTo>
                    <a:pt x="19" y="182"/>
                  </a:lnTo>
                  <a:lnTo>
                    <a:pt x="13" y="148"/>
                  </a:lnTo>
                  <a:lnTo>
                    <a:pt x="13" y="134"/>
                  </a:lnTo>
                  <a:lnTo>
                    <a:pt x="19" y="141"/>
                  </a:lnTo>
                  <a:lnTo>
                    <a:pt x="46" y="121"/>
                  </a:lnTo>
                  <a:lnTo>
                    <a:pt x="46" y="101"/>
                  </a:lnTo>
                  <a:lnTo>
                    <a:pt x="46" y="94"/>
                  </a:lnTo>
                  <a:lnTo>
                    <a:pt x="39" y="80"/>
                  </a:lnTo>
                  <a:lnTo>
                    <a:pt x="46" y="67"/>
                  </a:lnTo>
                  <a:lnTo>
                    <a:pt x="46" y="47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66" y="27"/>
                  </a:lnTo>
                  <a:lnTo>
                    <a:pt x="79" y="33"/>
                  </a:lnTo>
                  <a:lnTo>
                    <a:pt x="85" y="33"/>
                  </a:lnTo>
                  <a:lnTo>
                    <a:pt x="99" y="27"/>
                  </a:lnTo>
                  <a:lnTo>
                    <a:pt x="99" y="20"/>
                  </a:lnTo>
                  <a:lnTo>
                    <a:pt x="105" y="6"/>
                  </a:lnTo>
                  <a:lnTo>
                    <a:pt x="112" y="13"/>
                  </a:lnTo>
                  <a:lnTo>
                    <a:pt x="132" y="20"/>
                  </a:lnTo>
                  <a:lnTo>
                    <a:pt x="145" y="6"/>
                  </a:lnTo>
                  <a:lnTo>
                    <a:pt x="165" y="0"/>
                  </a:lnTo>
                  <a:lnTo>
                    <a:pt x="184" y="13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24" y="33"/>
                  </a:lnTo>
                  <a:lnTo>
                    <a:pt x="237" y="27"/>
                  </a:lnTo>
                  <a:lnTo>
                    <a:pt x="250" y="27"/>
                  </a:lnTo>
                  <a:lnTo>
                    <a:pt x="257" y="74"/>
                  </a:lnTo>
                  <a:lnTo>
                    <a:pt x="244" y="80"/>
                  </a:lnTo>
                  <a:lnTo>
                    <a:pt x="231" y="80"/>
                  </a:lnTo>
                  <a:lnTo>
                    <a:pt x="224" y="101"/>
                  </a:lnTo>
                  <a:lnTo>
                    <a:pt x="224" y="141"/>
                  </a:lnTo>
                  <a:lnTo>
                    <a:pt x="198" y="161"/>
                  </a:lnTo>
                  <a:lnTo>
                    <a:pt x="191" y="182"/>
                  </a:lnTo>
                  <a:lnTo>
                    <a:pt x="191" y="222"/>
                  </a:lnTo>
                  <a:lnTo>
                    <a:pt x="171" y="222"/>
                  </a:lnTo>
                  <a:lnTo>
                    <a:pt x="165" y="256"/>
                  </a:lnTo>
                  <a:lnTo>
                    <a:pt x="145" y="269"/>
                  </a:lnTo>
                  <a:lnTo>
                    <a:pt x="125" y="289"/>
                  </a:lnTo>
                  <a:lnTo>
                    <a:pt x="112" y="31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0" name="Freeform 44"/>
            <p:cNvSpPr>
              <a:spLocks/>
            </p:cNvSpPr>
            <p:nvPr/>
          </p:nvSpPr>
          <p:spPr bwMode="auto">
            <a:xfrm>
              <a:off x="4931888" y="1023481"/>
              <a:ext cx="509691" cy="671997"/>
            </a:xfrm>
            <a:custGeom>
              <a:avLst/>
              <a:gdLst/>
              <a:ahLst/>
              <a:cxnLst>
                <a:cxn ang="0">
                  <a:pos x="165" y="371"/>
                </a:cxn>
                <a:cxn ang="0">
                  <a:pos x="152" y="378"/>
                </a:cxn>
                <a:cxn ang="0">
                  <a:pos x="125" y="385"/>
                </a:cxn>
                <a:cxn ang="0">
                  <a:pos x="79" y="385"/>
                </a:cxn>
                <a:cxn ang="0">
                  <a:pos x="46" y="358"/>
                </a:cxn>
                <a:cxn ang="0">
                  <a:pos x="13" y="351"/>
                </a:cxn>
                <a:cxn ang="0">
                  <a:pos x="33" y="324"/>
                </a:cxn>
                <a:cxn ang="0">
                  <a:pos x="26" y="277"/>
                </a:cxn>
                <a:cxn ang="0">
                  <a:pos x="0" y="257"/>
                </a:cxn>
                <a:cxn ang="0">
                  <a:pos x="13" y="216"/>
                </a:cxn>
                <a:cxn ang="0">
                  <a:pos x="33" y="196"/>
                </a:cxn>
                <a:cxn ang="0">
                  <a:pos x="59" y="176"/>
                </a:cxn>
                <a:cxn ang="0">
                  <a:pos x="66" y="135"/>
                </a:cxn>
                <a:cxn ang="0">
                  <a:pos x="99" y="142"/>
                </a:cxn>
                <a:cxn ang="0">
                  <a:pos x="139" y="149"/>
                </a:cxn>
                <a:cxn ang="0">
                  <a:pos x="158" y="135"/>
                </a:cxn>
                <a:cxn ang="0">
                  <a:pos x="158" y="95"/>
                </a:cxn>
                <a:cxn ang="0">
                  <a:pos x="198" y="48"/>
                </a:cxn>
                <a:cxn ang="0">
                  <a:pos x="218" y="21"/>
                </a:cxn>
                <a:cxn ang="0">
                  <a:pos x="238" y="7"/>
                </a:cxn>
                <a:cxn ang="0">
                  <a:pos x="251" y="7"/>
                </a:cxn>
                <a:cxn ang="0">
                  <a:pos x="251" y="48"/>
                </a:cxn>
                <a:cxn ang="0">
                  <a:pos x="257" y="88"/>
                </a:cxn>
                <a:cxn ang="0">
                  <a:pos x="264" y="128"/>
                </a:cxn>
                <a:cxn ang="0">
                  <a:pos x="257" y="176"/>
                </a:cxn>
                <a:cxn ang="0">
                  <a:pos x="251" y="216"/>
                </a:cxn>
                <a:cxn ang="0">
                  <a:pos x="277" y="250"/>
                </a:cxn>
                <a:cxn ang="0">
                  <a:pos x="277" y="277"/>
                </a:cxn>
                <a:cxn ang="0">
                  <a:pos x="310" y="304"/>
                </a:cxn>
                <a:cxn ang="0">
                  <a:pos x="310" y="324"/>
                </a:cxn>
                <a:cxn ang="0">
                  <a:pos x="264" y="344"/>
                </a:cxn>
                <a:cxn ang="0">
                  <a:pos x="191" y="364"/>
                </a:cxn>
              </a:cxnLst>
              <a:rect l="0" t="0" r="r" b="b"/>
              <a:pathLst>
                <a:path w="330" h="398">
                  <a:moveTo>
                    <a:pt x="178" y="364"/>
                  </a:moveTo>
                  <a:lnTo>
                    <a:pt x="165" y="371"/>
                  </a:lnTo>
                  <a:lnTo>
                    <a:pt x="158" y="371"/>
                  </a:lnTo>
                  <a:lnTo>
                    <a:pt x="152" y="378"/>
                  </a:lnTo>
                  <a:lnTo>
                    <a:pt x="139" y="378"/>
                  </a:lnTo>
                  <a:lnTo>
                    <a:pt x="125" y="385"/>
                  </a:lnTo>
                  <a:lnTo>
                    <a:pt x="112" y="398"/>
                  </a:lnTo>
                  <a:lnTo>
                    <a:pt x="79" y="385"/>
                  </a:lnTo>
                  <a:lnTo>
                    <a:pt x="59" y="364"/>
                  </a:lnTo>
                  <a:lnTo>
                    <a:pt x="46" y="358"/>
                  </a:lnTo>
                  <a:lnTo>
                    <a:pt x="33" y="351"/>
                  </a:lnTo>
                  <a:lnTo>
                    <a:pt x="13" y="351"/>
                  </a:lnTo>
                  <a:lnTo>
                    <a:pt x="26" y="337"/>
                  </a:lnTo>
                  <a:lnTo>
                    <a:pt x="33" y="324"/>
                  </a:lnTo>
                  <a:lnTo>
                    <a:pt x="40" y="317"/>
                  </a:lnTo>
                  <a:lnTo>
                    <a:pt x="26" y="277"/>
                  </a:lnTo>
                  <a:lnTo>
                    <a:pt x="13" y="263"/>
                  </a:lnTo>
                  <a:lnTo>
                    <a:pt x="0" y="257"/>
                  </a:lnTo>
                  <a:lnTo>
                    <a:pt x="7" y="230"/>
                  </a:lnTo>
                  <a:lnTo>
                    <a:pt x="13" y="216"/>
                  </a:lnTo>
                  <a:lnTo>
                    <a:pt x="20" y="203"/>
                  </a:lnTo>
                  <a:lnTo>
                    <a:pt x="33" y="196"/>
                  </a:lnTo>
                  <a:lnTo>
                    <a:pt x="53" y="182"/>
                  </a:lnTo>
                  <a:lnTo>
                    <a:pt x="59" y="176"/>
                  </a:lnTo>
                  <a:lnTo>
                    <a:pt x="66" y="155"/>
                  </a:lnTo>
                  <a:lnTo>
                    <a:pt x="66" y="135"/>
                  </a:lnTo>
                  <a:lnTo>
                    <a:pt x="79" y="135"/>
                  </a:lnTo>
                  <a:lnTo>
                    <a:pt x="99" y="142"/>
                  </a:lnTo>
                  <a:lnTo>
                    <a:pt x="106" y="155"/>
                  </a:lnTo>
                  <a:lnTo>
                    <a:pt x="139" y="149"/>
                  </a:lnTo>
                  <a:lnTo>
                    <a:pt x="152" y="142"/>
                  </a:lnTo>
                  <a:lnTo>
                    <a:pt x="158" y="135"/>
                  </a:lnTo>
                  <a:lnTo>
                    <a:pt x="158" y="122"/>
                  </a:lnTo>
                  <a:lnTo>
                    <a:pt x="158" y="95"/>
                  </a:lnTo>
                  <a:lnTo>
                    <a:pt x="185" y="75"/>
                  </a:lnTo>
                  <a:lnTo>
                    <a:pt x="198" y="48"/>
                  </a:lnTo>
                  <a:lnTo>
                    <a:pt x="198" y="27"/>
                  </a:lnTo>
                  <a:lnTo>
                    <a:pt x="218" y="21"/>
                  </a:lnTo>
                  <a:lnTo>
                    <a:pt x="224" y="7"/>
                  </a:lnTo>
                  <a:lnTo>
                    <a:pt x="238" y="7"/>
                  </a:lnTo>
                  <a:lnTo>
                    <a:pt x="251" y="0"/>
                  </a:lnTo>
                  <a:lnTo>
                    <a:pt x="251" y="7"/>
                  </a:lnTo>
                  <a:lnTo>
                    <a:pt x="251" y="21"/>
                  </a:lnTo>
                  <a:lnTo>
                    <a:pt x="251" y="48"/>
                  </a:lnTo>
                  <a:lnTo>
                    <a:pt x="257" y="81"/>
                  </a:lnTo>
                  <a:lnTo>
                    <a:pt x="257" y="88"/>
                  </a:lnTo>
                  <a:lnTo>
                    <a:pt x="264" y="102"/>
                  </a:lnTo>
                  <a:lnTo>
                    <a:pt x="264" y="128"/>
                  </a:lnTo>
                  <a:lnTo>
                    <a:pt x="264" y="155"/>
                  </a:lnTo>
                  <a:lnTo>
                    <a:pt x="257" y="176"/>
                  </a:lnTo>
                  <a:lnTo>
                    <a:pt x="257" y="196"/>
                  </a:lnTo>
                  <a:lnTo>
                    <a:pt x="251" y="216"/>
                  </a:lnTo>
                  <a:lnTo>
                    <a:pt x="264" y="236"/>
                  </a:lnTo>
                  <a:lnTo>
                    <a:pt x="277" y="250"/>
                  </a:lnTo>
                  <a:lnTo>
                    <a:pt x="277" y="263"/>
                  </a:lnTo>
                  <a:lnTo>
                    <a:pt x="277" y="277"/>
                  </a:lnTo>
                  <a:lnTo>
                    <a:pt x="284" y="290"/>
                  </a:lnTo>
                  <a:lnTo>
                    <a:pt x="310" y="304"/>
                  </a:lnTo>
                  <a:lnTo>
                    <a:pt x="330" y="311"/>
                  </a:lnTo>
                  <a:lnTo>
                    <a:pt x="310" y="324"/>
                  </a:lnTo>
                  <a:lnTo>
                    <a:pt x="271" y="324"/>
                  </a:lnTo>
                  <a:lnTo>
                    <a:pt x="264" y="344"/>
                  </a:lnTo>
                  <a:lnTo>
                    <a:pt x="198" y="351"/>
                  </a:lnTo>
                  <a:lnTo>
                    <a:pt x="191" y="364"/>
                  </a:lnTo>
                  <a:lnTo>
                    <a:pt x="178" y="36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1" name="Freeform 45"/>
            <p:cNvSpPr>
              <a:spLocks/>
            </p:cNvSpPr>
            <p:nvPr/>
          </p:nvSpPr>
          <p:spPr bwMode="auto">
            <a:xfrm>
              <a:off x="6023566" y="1444994"/>
              <a:ext cx="275932" cy="237017"/>
            </a:xfrm>
            <a:custGeom>
              <a:avLst/>
              <a:gdLst/>
              <a:ahLst/>
              <a:cxnLst>
                <a:cxn ang="0">
                  <a:pos x="66" y="13"/>
                </a:cxn>
                <a:cxn ang="0">
                  <a:pos x="53" y="13"/>
                </a:cxn>
                <a:cxn ang="0">
                  <a:pos x="20" y="13"/>
                </a:cxn>
                <a:cxn ang="0">
                  <a:pos x="0" y="27"/>
                </a:cxn>
                <a:cxn ang="0">
                  <a:pos x="7" y="34"/>
                </a:cxn>
                <a:cxn ang="0">
                  <a:pos x="13" y="47"/>
                </a:cxn>
                <a:cxn ang="0">
                  <a:pos x="13" y="54"/>
                </a:cxn>
                <a:cxn ang="0">
                  <a:pos x="40" y="54"/>
                </a:cxn>
                <a:cxn ang="0">
                  <a:pos x="46" y="67"/>
                </a:cxn>
                <a:cxn ang="0">
                  <a:pos x="53" y="74"/>
                </a:cxn>
                <a:cxn ang="0">
                  <a:pos x="60" y="74"/>
                </a:cxn>
                <a:cxn ang="0">
                  <a:pos x="73" y="67"/>
                </a:cxn>
                <a:cxn ang="0">
                  <a:pos x="86" y="74"/>
                </a:cxn>
                <a:cxn ang="0">
                  <a:pos x="106" y="81"/>
                </a:cxn>
                <a:cxn ang="0">
                  <a:pos x="106" y="87"/>
                </a:cxn>
                <a:cxn ang="0">
                  <a:pos x="112" y="108"/>
                </a:cxn>
                <a:cxn ang="0">
                  <a:pos x="119" y="121"/>
                </a:cxn>
                <a:cxn ang="0">
                  <a:pos x="126" y="141"/>
                </a:cxn>
                <a:cxn ang="0">
                  <a:pos x="132" y="141"/>
                </a:cxn>
                <a:cxn ang="0">
                  <a:pos x="152" y="141"/>
                </a:cxn>
                <a:cxn ang="0">
                  <a:pos x="165" y="128"/>
                </a:cxn>
                <a:cxn ang="0">
                  <a:pos x="178" y="108"/>
                </a:cxn>
                <a:cxn ang="0">
                  <a:pos x="172" y="94"/>
                </a:cxn>
                <a:cxn ang="0">
                  <a:pos x="172" y="81"/>
                </a:cxn>
                <a:cxn ang="0">
                  <a:pos x="172" y="67"/>
                </a:cxn>
                <a:cxn ang="0">
                  <a:pos x="165" y="47"/>
                </a:cxn>
                <a:cxn ang="0">
                  <a:pos x="159" y="34"/>
                </a:cxn>
                <a:cxn ang="0">
                  <a:pos x="152" y="13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99" y="0"/>
                </a:cxn>
                <a:cxn ang="0">
                  <a:pos x="93" y="0"/>
                </a:cxn>
                <a:cxn ang="0">
                  <a:pos x="73" y="7"/>
                </a:cxn>
                <a:cxn ang="0">
                  <a:pos x="66" y="13"/>
                </a:cxn>
              </a:cxnLst>
              <a:rect l="0" t="0" r="r" b="b"/>
              <a:pathLst>
                <a:path w="178" h="141">
                  <a:moveTo>
                    <a:pt x="66" y="13"/>
                  </a:moveTo>
                  <a:lnTo>
                    <a:pt x="53" y="13"/>
                  </a:lnTo>
                  <a:lnTo>
                    <a:pt x="20" y="13"/>
                  </a:lnTo>
                  <a:lnTo>
                    <a:pt x="0" y="27"/>
                  </a:lnTo>
                  <a:lnTo>
                    <a:pt x="7" y="34"/>
                  </a:lnTo>
                  <a:lnTo>
                    <a:pt x="13" y="47"/>
                  </a:lnTo>
                  <a:lnTo>
                    <a:pt x="13" y="54"/>
                  </a:lnTo>
                  <a:lnTo>
                    <a:pt x="40" y="54"/>
                  </a:lnTo>
                  <a:lnTo>
                    <a:pt x="46" y="67"/>
                  </a:lnTo>
                  <a:lnTo>
                    <a:pt x="53" y="74"/>
                  </a:lnTo>
                  <a:lnTo>
                    <a:pt x="60" y="74"/>
                  </a:lnTo>
                  <a:lnTo>
                    <a:pt x="73" y="67"/>
                  </a:lnTo>
                  <a:lnTo>
                    <a:pt x="86" y="74"/>
                  </a:lnTo>
                  <a:lnTo>
                    <a:pt x="106" y="81"/>
                  </a:lnTo>
                  <a:lnTo>
                    <a:pt x="106" y="87"/>
                  </a:lnTo>
                  <a:lnTo>
                    <a:pt x="112" y="108"/>
                  </a:lnTo>
                  <a:lnTo>
                    <a:pt x="119" y="121"/>
                  </a:lnTo>
                  <a:lnTo>
                    <a:pt x="126" y="141"/>
                  </a:lnTo>
                  <a:lnTo>
                    <a:pt x="132" y="141"/>
                  </a:lnTo>
                  <a:lnTo>
                    <a:pt x="152" y="141"/>
                  </a:lnTo>
                  <a:lnTo>
                    <a:pt x="165" y="128"/>
                  </a:lnTo>
                  <a:lnTo>
                    <a:pt x="178" y="108"/>
                  </a:lnTo>
                  <a:lnTo>
                    <a:pt x="172" y="94"/>
                  </a:lnTo>
                  <a:lnTo>
                    <a:pt x="172" y="81"/>
                  </a:lnTo>
                  <a:lnTo>
                    <a:pt x="172" y="67"/>
                  </a:lnTo>
                  <a:lnTo>
                    <a:pt x="165" y="47"/>
                  </a:lnTo>
                  <a:lnTo>
                    <a:pt x="159" y="34"/>
                  </a:lnTo>
                  <a:lnTo>
                    <a:pt x="152" y="13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99" y="0"/>
                  </a:lnTo>
                  <a:lnTo>
                    <a:pt x="93" y="0"/>
                  </a:lnTo>
                  <a:lnTo>
                    <a:pt x="73" y="7"/>
                  </a:lnTo>
                  <a:lnTo>
                    <a:pt x="66" y="1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2" name="Freeform 46"/>
            <p:cNvSpPr>
              <a:spLocks/>
            </p:cNvSpPr>
            <p:nvPr/>
          </p:nvSpPr>
          <p:spPr bwMode="auto">
            <a:xfrm>
              <a:off x="5023464" y="966920"/>
              <a:ext cx="296416" cy="316471"/>
            </a:xfrm>
            <a:custGeom>
              <a:avLst/>
              <a:gdLst/>
              <a:ahLst/>
              <a:cxnLst>
                <a:cxn ang="0">
                  <a:pos x="192" y="27"/>
                </a:cxn>
                <a:cxn ang="0">
                  <a:pos x="192" y="33"/>
                </a:cxn>
                <a:cxn ang="0">
                  <a:pos x="179" y="40"/>
                </a:cxn>
                <a:cxn ang="0">
                  <a:pos x="165" y="40"/>
                </a:cxn>
                <a:cxn ang="0">
                  <a:pos x="159" y="54"/>
                </a:cxn>
                <a:cxn ang="0">
                  <a:pos x="139" y="60"/>
                </a:cxn>
                <a:cxn ang="0">
                  <a:pos x="139" y="81"/>
                </a:cxn>
                <a:cxn ang="0">
                  <a:pos x="126" y="108"/>
                </a:cxn>
                <a:cxn ang="0">
                  <a:pos x="99" y="128"/>
                </a:cxn>
                <a:cxn ang="0">
                  <a:pos x="99" y="155"/>
                </a:cxn>
                <a:cxn ang="0">
                  <a:pos x="99" y="168"/>
                </a:cxn>
                <a:cxn ang="0">
                  <a:pos x="93" y="175"/>
                </a:cxn>
                <a:cxn ang="0">
                  <a:pos x="80" y="182"/>
                </a:cxn>
                <a:cxn ang="0">
                  <a:pos x="47" y="188"/>
                </a:cxn>
                <a:cxn ang="0">
                  <a:pos x="40" y="175"/>
                </a:cxn>
                <a:cxn ang="0">
                  <a:pos x="20" y="168"/>
                </a:cxn>
                <a:cxn ang="0">
                  <a:pos x="20" y="135"/>
                </a:cxn>
                <a:cxn ang="0">
                  <a:pos x="14" y="128"/>
                </a:cxn>
                <a:cxn ang="0">
                  <a:pos x="7" y="121"/>
                </a:cxn>
                <a:cxn ang="0">
                  <a:pos x="0" y="81"/>
                </a:cxn>
                <a:cxn ang="0">
                  <a:pos x="0" y="60"/>
                </a:cxn>
                <a:cxn ang="0">
                  <a:pos x="0" y="40"/>
                </a:cxn>
                <a:cxn ang="0">
                  <a:pos x="0" y="20"/>
                </a:cxn>
                <a:cxn ang="0">
                  <a:pos x="7" y="13"/>
                </a:cxn>
                <a:cxn ang="0">
                  <a:pos x="20" y="20"/>
                </a:cxn>
                <a:cxn ang="0">
                  <a:pos x="33" y="33"/>
                </a:cxn>
                <a:cxn ang="0">
                  <a:pos x="40" y="40"/>
                </a:cxn>
                <a:cxn ang="0">
                  <a:pos x="47" y="27"/>
                </a:cxn>
                <a:cxn ang="0">
                  <a:pos x="53" y="20"/>
                </a:cxn>
                <a:cxn ang="0">
                  <a:pos x="60" y="20"/>
                </a:cxn>
                <a:cxn ang="0">
                  <a:pos x="73" y="20"/>
                </a:cxn>
                <a:cxn ang="0">
                  <a:pos x="99" y="20"/>
                </a:cxn>
                <a:cxn ang="0">
                  <a:pos x="126" y="27"/>
                </a:cxn>
                <a:cxn ang="0">
                  <a:pos x="146" y="20"/>
                </a:cxn>
                <a:cxn ang="0">
                  <a:pos x="159" y="6"/>
                </a:cxn>
                <a:cxn ang="0">
                  <a:pos x="165" y="0"/>
                </a:cxn>
                <a:cxn ang="0">
                  <a:pos x="179" y="13"/>
                </a:cxn>
                <a:cxn ang="0">
                  <a:pos x="192" y="27"/>
                </a:cxn>
              </a:cxnLst>
              <a:rect l="0" t="0" r="r" b="b"/>
              <a:pathLst>
                <a:path w="192" h="188">
                  <a:moveTo>
                    <a:pt x="192" y="27"/>
                  </a:moveTo>
                  <a:lnTo>
                    <a:pt x="192" y="33"/>
                  </a:lnTo>
                  <a:lnTo>
                    <a:pt x="179" y="40"/>
                  </a:lnTo>
                  <a:lnTo>
                    <a:pt x="165" y="40"/>
                  </a:lnTo>
                  <a:lnTo>
                    <a:pt x="159" y="54"/>
                  </a:lnTo>
                  <a:lnTo>
                    <a:pt x="139" y="60"/>
                  </a:lnTo>
                  <a:lnTo>
                    <a:pt x="139" y="81"/>
                  </a:lnTo>
                  <a:lnTo>
                    <a:pt x="126" y="108"/>
                  </a:lnTo>
                  <a:lnTo>
                    <a:pt x="99" y="128"/>
                  </a:lnTo>
                  <a:lnTo>
                    <a:pt x="99" y="155"/>
                  </a:lnTo>
                  <a:lnTo>
                    <a:pt x="99" y="168"/>
                  </a:lnTo>
                  <a:lnTo>
                    <a:pt x="93" y="175"/>
                  </a:lnTo>
                  <a:lnTo>
                    <a:pt x="80" y="182"/>
                  </a:lnTo>
                  <a:lnTo>
                    <a:pt x="47" y="188"/>
                  </a:lnTo>
                  <a:lnTo>
                    <a:pt x="40" y="175"/>
                  </a:lnTo>
                  <a:lnTo>
                    <a:pt x="20" y="168"/>
                  </a:lnTo>
                  <a:lnTo>
                    <a:pt x="20" y="135"/>
                  </a:lnTo>
                  <a:lnTo>
                    <a:pt x="14" y="128"/>
                  </a:lnTo>
                  <a:lnTo>
                    <a:pt x="7" y="121"/>
                  </a:lnTo>
                  <a:lnTo>
                    <a:pt x="0" y="81"/>
                  </a:lnTo>
                  <a:lnTo>
                    <a:pt x="0" y="60"/>
                  </a:lnTo>
                  <a:lnTo>
                    <a:pt x="0" y="40"/>
                  </a:lnTo>
                  <a:lnTo>
                    <a:pt x="0" y="20"/>
                  </a:lnTo>
                  <a:lnTo>
                    <a:pt x="7" y="13"/>
                  </a:lnTo>
                  <a:lnTo>
                    <a:pt x="20" y="20"/>
                  </a:lnTo>
                  <a:lnTo>
                    <a:pt x="33" y="33"/>
                  </a:lnTo>
                  <a:lnTo>
                    <a:pt x="40" y="40"/>
                  </a:lnTo>
                  <a:lnTo>
                    <a:pt x="47" y="27"/>
                  </a:lnTo>
                  <a:lnTo>
                    <a:pt x="53" y="20"/>
                  </a:lnTo>
                  <a:lnTo>
                    <a:pt x="60" y="20"/>
                  </a:lnTo>
                  <a:lnTo>
                    <a:pt x="73" y="20"/>
                  </a:lnTo>
                  <a:lnTo>
                    <a:pt x="99" y="20"/>
                  </a:lnTo>
                  <a:lnTo>
                    <a:pt x="126" y="27"/>
                  </a:lnTo>
                  <a:lnTo>
                    <a:pt x="146" y="20"/>
                  </a:lnTo>
                  <a:lnTo>
                    <a:pt x="159" y="6"/>
                  </a:lnTo>
                  <a:lnTo>
                    <a:pt x="165" y="0"/>
                  </a:lnTo>
                  <a:lnTo>
                    <a:pt x="179" y="13"/>
                  </a:lnTo>
                  <a:lnTo>
                    <a:pt x="192" y="2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3" name="Freeform 47"/>
            <p:cNvSpPr>
              <a:spLocks/>
            </p:cNvSpPr>
            <p:nvPr/>
          </p:nvSpPr>
          <p:spPr bwMode="auto">
            <a:xfrm>
              <a:off x="4645112" y="3062365"/>
              <a:ext cx="502461" cy="775692"/>
            </a:xfrm>
            <a:custGeom>
              <a:avLst/>
              <a:gdLst/>
              <a:ahLst/>
              <a:cxnLst>
                <a:cxn ang="0">
                  <a:pos x="218" y="438"/>
                </a:cxn>
                <a:cxn ang="0">
                  <a:pos x="178" y="459"/>
                </a:cxn>
                <a:cxn ang="0">
                  <a:pos x="152" y="425"/>
                </a:cxn>
                <a:cxn ang="0">
                  <a:pos x="159" y="418"/>
                </a:cxn>
                <a:cxn ang="0">
                  <a:pos x="152" y="405"/>
                </a:cxn>
                <a:cxn ang="0">
                  <a:pos x="119" y="405"/>
                </a:cxn>
                <a:cxn ang="0">
                  <a:pos x="93" y="391"/>
                </a:cxn>
                <a:cxn ang="0">
                  <a:pos x="79" y="371"/>
                </a:cxn>
                <a:cxn ang="0">
                  <a:pos x="60" y="351"/>
                </a:cxn>
                <a:cxn ang="0">
                  <a:pos x="46" y="344"/>
                </a:cxn>
                <a:cxn ang="0">
                  <a:pos x="66" y="324"/>
                </a:cxn>
                <a:cxn ang="0">
                  <a:pos x="60" y="256"/>
                </a:cxn>
                <a:cxn ang="0">
                  <a:pos x="60" y="236"/>
                </a:cxn>
                <a:cxn ang="0">
                  <a:pos x="53" y="209"/>
                </a:cxn>
                <a:cxn ang="0">
                  <a:pos x="40" y="202"/>
                </a:cxn>
                <a:cxn ang="0">
                  <a:pos x="40" y="162"/>
                </a:cxn>
                <a:cxn ang="0">
                  <a:pos x="60" y="148"/>
                </a:cxn>
                <a:cxn ang="0">
                  <a:pos x="33" y="115"/>
                </a:cxn>
                <a:cxn ang="0">
                  <a:pos x="13" y="74"/>
                </a:cxn>
                <a:cxn ang="0">
                  <a:pos x="27" y="68"/>
                </a:cxn>
                <a:cxn ang="0">
                  <a:pos x="33" y="47"/>
                </a:cxn>
                <a:cxn ang="0">
                  <a:pos x="13" y="41"/>
                </a:cxn>
                <a:cxn ang="0">
                  <a:pos x="0" y="27"/>
                </a:cxn>
                <a:cxn ang="0">
                  <a:pos x="27" y="7"/>
                </a:cxn>
                <a:cxn ang="0">
                  <a:pos x="33" y="7"/>
                </a:cxn>
                <a:cxn ang="0">
                  <a:pos x="46" y="20"/>
                </a:cxn>
                <a:cxn ang="0">
                  <a:pos x="66" y="27"/>
                </a:cxn>
                <a:cxn ang="0">
                  <a:pos x="86" y="34"/>
                </a:cxn>
                <a:cxn ang="0">
                  <a:pos x="126" y="34"/>
                </a:cxn>
                <a:cxn ang="0">
                  <a:pos x="139" y="20"/>
                </a:cxn>
                <a:cxn ang="0">
                  <a:pos x="165" y="27"/>
                </a:cxn>
                <a:cxn ang="0">
                  <a:pos x="198" y="27"/>
                </a:cxn>
                <a:cxn ang="0">
                  <a:pos x="231" y="14"/>
                </a:cxn>
                <a:cxn ang="0">
                  <a:pos x="264" y="27"/>
                </a:cxn>
                <a:cxn ang="0">
                  <a:pos x="317" y="54"/>
                </a:cxn>
                <a:cxn ang="0">
                  <a:pos x="317" y="95"/>
                </a:cxn>
                <a:cxn ang="0">
                  <a:pos x="297" y="135"/>
                </a:cxn>
                <a:cxn ang="0">
                  <a:pos x="264" y="148"/>
                </a:cxn>
                <a:cxn ang="0">
                  <a:pos x="258" y="189"/>
                </a:cxn>
                <a:cxn ang="0">
                  <a:pos x="264" y="229"/>
                </a:cxn>
                <a:cxn ang="0">
                  <a:pos x="251" y="263"/>
                </a:cxn>
                <a:cxn ang="0">
                  <a:pos x="258" y="304"/>
                </a:cxn>
                <a:cxn ang="0">
                  <a:pos x="258" y="330"/>
                </a:cxn>
                <a:cxn ang="0">
                  <a:pos x="264" y="364"/>
                </a:cxn>
                <a:cxn ang="0">
                  <a:pos x="244" y="371"/>
                </a:cxn>
                <a:cxn ang="0">
                  <a:pos x="238" y="398"/>
                </a:cxn>
              </a:cxnLst>
              <a:rect l="0" t="0" r="r" b="b"/>
              <a:pathLst>
                <a:path w="324" h="459">
                  <a:moveTo>
                    <a:pt x="238" y="432"/>
                  </a:moveTo>
                  <a:lnTo>
                    <a:pt x="218" y="438"/>
                  </a:lnTo>
                  <a:lnTo>
                    <a:pt x="205" y="445"/>
                  </a:lnTo>
                  <a:lnTo>
                    <a:pt x="178" y="459"/>
                  </a:lnTo>
                  <a:lnTo>
                    <a:pt x="165" y="432"/>
                  </a:lnTo>
                  <a:lnTo>
                    <a:pt x="152" y="425"/>
                  </a:lnTo>
                  <a:lnTo>
                    <a:pt x="152" y="418"/>
                  </a:lnTo>
                  <a:lnTo>
                    <a:pt x="159" y="418"/>
                  </a:lnTo>
                  <a:lnTo>
                    <a:pt x="159" y="411"/>
                  </a:lnTo>
                  <a:lnTo>
                    <a:pt x="152" y="405"/>
                  </a:lnTo>
                  <a:lnTo>
                    <a:pt x="152" y="398"/>
                  </a:lnTo>
                  <a:lnTo>
                    <a:pt x="119" y="405"/>
                  </a:lnTo>
                  <a:lnTo>
                    <a:pt x="106" y="398"/>
                  </a:lnTo>
                  <a:lnTo>
                    <a:pt x="93" y="391"/>
                  </a:lnTo>
                  <a:lnTo>
                    <a:pt x="93" y="371"/>
                  </a:lnTo>
                  <a:lnTo>
                    <a:pt x="79" y="371"/>
                  </a:lnTo>
                  <a:lnTo>
                    <a:pt x="66" y="378"/>
                  </a:lnTo>
                  <a:lnTo>
                    <a:pt x="60" y="351"/>
                  </a:lnTo>
                  <a:lnTo>
                    <a:pt x="46" y="351"/>
                  </a:lnTo>
                  <a:lnTo>
                    <a:pt x="46" y="344"/>
                  </a:lnTo>
                  <a:lnTo>
                    <a:pt x="60" y="337"/>
                  </a:lnTo>
                  <a:lnTo>
                    <a:pt x="66" y="324"/>
                  </a:lnTo>
                  <a:lnTo>
                    <a:pt x="66" y="283"/>
                  </a:lnTo>
                  <a:lnTo>
                    <a:pt x="60" y="256"/>
                  </a:lnTo>
                  <a:lnTo>
                    <a:pt x="53" y="243"/>
                  </a:lnTo>
                  <a:lnTo>
                    <a:pt x="60" y="236"/>
                  </a:lnTo>
                  <a:lnTo>
                    <a:pt x="46" y="223"/>
                  </a:lnTo>
                  <a:lnTo>
                    <a:pt x="53" y="209"/>
                  </a:lnTo>
                  <a:lnTo>
                    <a:pt x="46" y="202"/>
                  </a:lnTo>
                  <a:lnTo>
                    <a:pt x="40" y="202"/>
                  </a:lnTo>
                  <a:lnTo>
                    <a:pt x="40" y="182"/>
                  </a:lnTo>
                  <a:lnTo>
                    <a:pt x="40" y="162"/>
                  </a:lnTo>
                  <a:lnTo>
                    <a:pt x="46" y="155"/>
                  </a:lnTo>
                  <a:lnTo>
                    <a:pt x="60" y="148"/>
                  </a:lnTo>
                  <a:lnTo>
                    <a:pt x="40" y="128"/>
                  </a:lnTo>
                  <a:lnTo>
                    <a:pt x="33" y="115"/>
                  </a:lnTo>
                  <a:lnTo>
                    <a:pt x="7" y="101"/>
                  </a:lnTo>
                  <a:lnTo>
                    <a:pt x="13" y="74"/>
                  </a:lnTo>
                  <a:lnTo>
                    <a:pt x="20" y="74"/>
                  </a:lnTo>
                  <a:lnTo>
                    <a:pt x="27" y="68"/>
                  </a:lnTo>
                  <a:lnTo>
                    <a:pt x="40" y="61"/>
                  </a:lnTo>
                  <a:lnTo>
                    <a:pt x="33" y="47"/>
                  </a:lnTo>
                  <a:lnTo>
                    <a:pt x="27" y="41"/>
                  </a:lnTo>
                  <a:lnTo>
                    <a:pt x="13" y="41"/>
                  </a:lnTo>
                  <a:lnTo>
                    <a:pt x="0" y="41"/>
                  </a:lnTo>
                  <a:lnTo>
                    <a:pt x="0" y="27"/>
                  </a:lnTo>
                  <a:lnTo>
                    <a:pt x="13" y="14"/>
                  </a:lnTo>
                  <a:lnTo>
                    <a:pt x="27" y="7"/>
                  </a:lnTo>
                  <a:lnTo>
                    <a:pt x="40" y="0"/>
                  </a:lnTo>
                  <a:lnTo>
                    <a:pt x="33" y="7"/>
                  </a:lnTo>
                  <a:lnTo>
                    <a:pt x="40" y="20"/>
                  </a:lnTo>
                  <a:lnTo>
                    <a:pt x="46" y="20"/>
                  </a:lnTo>
                  <a:lnTo>
                    <a:pt x="60" y="27"/>
                  </a:lnTo>
                  <a:lnTo>
                    <a:pt x="66" y="27"/>
                  </a:lnTo>
                  <a:lnTo>
                    <a:pt x="79" y="27"/>
                  </a:lnTo>
                  <a:lnTo>
                    <a:pt x="86" y="34"/>
                  </a:lnTo>
                  <a:lnTo>
                    <a:pt x="106" y="34"/>
                  </a:lnTo>
                  <a:lnTo>
                    <a:pt x="126" y="34"/>
                  </a:lnTo>
                  <a:lnTo>
                    <a:pt x="126" y="27"/>
                  </a:lnTo>
                  <a:lnTo>
                    <a:pt x="139" y="20"/>
                  </a:lnTo>
                  <a:lnTo>
                    <a:pt x="159" y="20"/>
                  </a:lnTo>
                  <a:lnTo>
                    <a:pt x="165" y="27"/>
                  </a:lnTo>
                  <a:lnTo>
                    <a:pt x="185" y="27"/>
                  </a:lnTo>
                  <a:lnTo>
                    <a:pt x="198" y="27"/>
                  </a:lnTo>
                  <a:lnTo>
                    <a:pt x="211" y="20"/>
                  </a:lnTo>
                  <a:lnTo>
                    <a:pt x="231" y="14"/>
                  </a:lnTo>
                  <a:lnTo>
                    <a:pt x="244" y="27"/>
                  </a:lnTo>
                  <a:lnTo>
                    <a:pt x="264" y="27"/>
                  </a:lnTo>
                  <a:lnTo>
                    <a:pt x="304" y="27"/>
                  </a:lnTo>
                  <a:lnTo>
                    <a:pt x="317" y="54"/>
                  </a:lnTo>
                  <a:lnTo>
                    <a:pt x="324" y="88"/>
                  </a:lnTo>
                  <a:lnTo>
                    <a:pt x="317" y="95"/>
                  </a:lnTo>
                  <a:lnTo>
                    <a:pt x="291" y="108"/>
                  </a:lnTo>
                  <a:lnTo>
                    <a:pt x="297" y="135"/>
                  </a:lnTo>
                  <a:lnTo>
                    <a:pt x="271" y="135"/>
                  </a:lnTo>
                  <a:lnTo>
                    <a:pt x="264" y="148"/>
                  </a:lnTo>
                  <a:lnTo>
                    <a:pt x="264" y="175"/>
                  </a:lnTo>
                  <a:lnTo>
                    <a:pt x="258" y="189"/>
                  </a:lnTo>
                  <a:lnTo>
                    <a:pt x="258" y="216"/>
                  </a:lnTo>
                  <a:lnTo>
                    <a:pt x="264" y="229"/>
                  </a:lnTo>
                  <a:lnTo>
                    <a:pt x="264" y="250"/>
                  </a:lnTo>
                  <a:lnTo>
                    <a:pt x="251" y="263"/>
                  </a:lnTo>
                  <a:lnTo>
                    <a:pt x="258" y="297"/>
                  </a:lnTo>
                  <a:lnTo>
                    <a:pt x="258" y="304"/>
                  </a:lnTo>
                  <a:lnTo>
                    <a:pt x="258" y="317"/>
                  </a:lnTo>
                  <a:lnTo>
                    <a:pt x="258" y="330"/>
                  </a:lnTo>
                  <a:lnTo>
                    <a:pt x="258" y="344"/>
                  </a:lnTo>
                  <a:lnTo>
                    <a:pt x="264" y="364"/>
                  </a:lnTo>
                  <a:lnTo>
                    <a:pt x="264" y="371"/>
                  </a:lnTo>
                  <a:lnTo>
                    <a:pt x="244" y="371"/>
                  </a:lnTo>
                  <a:lnTo>
                    <a:pt x="238" y="378"/>
                  </a:lnTo>
                  <a:lnTo>
                    <a:pt x="238" y="398"/>
                  </a:lnTo>
                  <a:lnTo>
                    <a:pt x="238" y="43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4" name="Freeform 48"/>
            <p:cNvSpPr>
              <a:spLocks/>
            </p:cNvSpPr>
            <p:nvPr/>
          </p:nvSpPr>
          <p:spPr bwMode="auto">
            <a:xfrm>
              <a:off x="5564483" y="3267061"/>
              <a:ext cx="439804" cy="592542"/>
            </a:xfrm>
            <a:custGeom>
              <a:avLst/>
              <a:gdLst/>
              <a:ahLst/>
              <a:cxnLst>
                <a:cxn ang="0">
                  <a:pos x="152" y="351"/>
                </a:cxn>
                <a:cxn ang="0">
                  <a:pos x="165" y="331"/>
                </a:cxn>
                <a:cxn ang="0">
                  <a:pos x="185" y="331"/>
                </a:cxn>
                <a:cxn ang="0">
                  <a:pos x="192" y="324"/>
                </a:cxn>
                <a:cxn ang="0">
                  <a:pos x="178" y="263"/>
                </a:cxn>
                <a:cxn ang="0">
                  <a:pos x="211" y="257"/>
                </a:cxn>
                <a:cxn ang="0">
                  <a:pos x="218" y="236"/>
                </a:cxn>
                <a:cxn ang="0">
                  <a:pos x="251" y="230"/>
                </a:cxn>
                <a:cxn ang="0">
                  <a:pos x="251" y="209"/>
                </a:cxn>
                <a:cxn ang="0">
                  <a:pos x="271" y="203"/>
                </a:cxn>
                <a:cxn ang="0">
                  <a:pos x="277" y="196"/>
                </a:cxn>
                <a:cxn ang="0">
                  <a:pos x="264" y="183"/>
                </a:cxn>
                <a:cxn ang="0">
                  <a:pos x="251" y="169"/>
                </a:cxn>
                <a:cxn ang="0">
                  <a:pos x="251" y="142"/>
                </a:cxn>
                <a:cxn ang="0">
                  <a:pos x="238" y="135"/>
                </a:cxn>
                <a:cxn ang="0">
                  <a:pos x="238" y="122"/>
                </a:cxn>
                <a:cxn ang="0">
                  <a:pos x="231" y="115"/>
                </a:cxn>
                <a:cxn ang="0">
                  <a:pos x="244" y="88"/>
                </a:cxn>
                <a:cxn ang="0">
                  <a:pos x="258" y="88"/>
                </a:cxn>
                <a:cxn ang="0">
                  <a:pos x="271" y="88"/>
                </a:cxn>
                <a:cxn ang="0">
                  <a:pos x="284" y="81"/>
                </a:cxn>
                <a:cxn ang="0">
                  <a:pos x="284" y="54"/>
                </a:cxn>
                <a:cxn ang="0">
                  <a:pos x="271" y="48"/>
                </a:cxn>
                <a:cxn ang="0">
                  <a:pos x="258" y="34"/>
                </a:cxn>
                <a:cxn ang="0">
                  <a:pos x="218" y="41"/>
                </a:cxn>
                <a:cxn ang="0">
                  <a:pos x="198" y="41"/>
                </a:cxn>
                <a:cxn ang="0">
                  <a:pos x="172" y="21"/>
                </a:cxn>
                <a:cxn ang="0">
                  <a:pos x="152" y="7"/>
                </a:cxn>
                <a:cxn ang="0">
                  <a:pos x="126" y="0"/>
                </a:cxn>
                <a:cxn ang="0">
                  <a:pos x="106" y="7"/>
                </a:cxn>
                <a:cxn ang="0">
                  <a:pos x="86" y="0"/>
                </a:cxn>
                <a:cxn ang="0">
                  <a:pos x="53" y="7"/>
                </a:cxn>
                <a:cxn ang="0">
                  <a:pos x="13" y="7"/>
                </a:cxn>
                <a:cxn ang="0">
                  <a:pos x="13" y="27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33" y="75"/>
                </a:cxn>
                <a:cxn ang="0">
                  <a:pos x="20" y="75"/>
                </a:cxn>
                <a:cxn ang="0">
                  <a:pos x="20" y="102"/>
                </a:cxn>
                <a:cxn ang="0">
                  <a:pos x="7" y="115"/>
                </a:cxn>
                <a:cxn ang="0">
                  <a:pos x="0" y="115"/>
                </a:cxn>
                <a:cxn ang="0">
                  <a:pos x="0" y="122"/>
                </a:cxn>
                <a:cxn ang="0">
                  <a:pos x="13" y="149"/>
                </a:cxn>
                <a:cxn ang="0">
                  <a:pos x="13" y="189"/>
                </a:cxn>
                <a:cxn ang="0">
                  <a:pos x="20" y="209"/>
                </a:cxn>
                <a:cxn ang="0">
                  <a:pos x="33" y="209"/>
                </a:cxn>
                <a:cxn ang="0">
                  <a:pos x="33" y="236"/>
                </a:cxn>
                <a:cxn ang="0">
                  <a:pos x="40" y="263"/>
                </a:cxn>
                <a:cxn ang="0">
                  <a:pos x="53" y="284"/>
                </a:cxn>
                <a:cxn ang="0">
                  <a:pos x="60" y="311"/>
                </a:cxn>
                <a:cxn ang="0">
                  <a:pos x="73" y="311"/>
                </a:cxn>
                <a:cxn ang="0">
                  <a:pos x="79" y="317"/>
                </a:cxn>
                <a:cxn ang="0">
                  <a:pos x="86" y="324"/>
                </a:cxn>
                <a:cxn ang="0">
                  <a:pos x="93" y="331"/>
                </a:cxn>
                <a:cxn ang="0">
                  <a:pos x="106" y="324"/>
                </a:cxn>
                <a:cxn ang="0">
                  <a:pos x="119" y="351"/>
                </a:cxn>
                <a:cxn ang="0">
                  <a:pos x="152" y="351"/>
                </a:cxn>
              </a:cxnLst>
              <a:rect l="0" t="0" r="r" b="b"/>
              <a:pathLst>
                <a:path w="284" h="351">
                  <a:moveTo>
                    <a:pt x="152" y="351"/>
                  </a:moveTo>
                  <a:lnTo>
                    <a:pt x="165" y="331"/>
                  </a:lnTo>
                  <a:lnTo>
                    <a:pt x="185" y="331"/>
                  </a:lnTo>
                  <a:lnTo>
                    <a:pt x="192" y="324"/>
                  </a:lnTo>
                  <a:lnTo>
                    <a:pt x="178" y="263"/>
                  </a:lnTo>
                  <a:lnTo>
                    <a:pt x="211" y="257"/>
                  </a:lnTo>
                  <a:lnTo>
                    <a:pt x="218" y="236"/>
                  </a:lnTo>
                  <a:lnTo>
                    <a:pt x="251" y="230"/>
                  </a:lnTo>
                  <a:lnTo>
                    <a:pt x="251" y="209"/>
                  </a:lnTo>
                  <a:lnTo>
                    <a:pt x="271" y="203"/>
                  </a:lnTo>
                  <a:lnTo>
                    <a:pt x="277" y="196"/>
                  </a:lnTo>
                  <a:lnTo>
                    <a:pt x="264" y="183"/>
                  </a:lnTo>
                  <a:lnTo>
                    <a:pt x="251" y="169"/>
                  </a:lnTo>
                  <a:lnTo>
                    <a:pt x="251" y="142"/>
                  </a:lnTo>
                  <a:lnTo>
                    <a:pt x="238" y="135"/>
                  </a:lnTo>
                  <a:lnTo>
                    <a:pt x="238" y="122"/>
                  </a:lnTo>
                  <a:lnTo>
                    <a:pt x="231" y="115"/>
                  </a:lnTo>
                  <a:lnTo>
                    <a:pt x="244" y="88"/>
                  </a:lnTo>
                  <a:lnTo>
                    <a:pt x="258" y="88"/>
                  </a:lnTo>
                  <a:lnTo>
                    <a:pt x="271" y="88"/>
                  </a:lnTo>
                  <a:lnTo>
                    <a:pt x="284" y="81"/>
                  </a:lnTo>
                  <a:lnTo>
                    <a:pt x="284" y="54"/>
                  </a:lnTo>
                  <a:lnTo>
                    <a:pt x="271" y="48"/>
                  </a:lnTo>
                  <a:lnTo>
                    <a:pt x="258" y="34"/>
                  </a:lnTo>
                  <a:lnTo>
                    <a:pt x="218" y="41"/>
                  </a:lnTo>
                  <a:lnTo>
                    <a:pt x="198" y="41"/>
                  </a:lnTo>
                  <a:lnTo>
                    <a:pt x="172" y="21"/>
                  </a:lnTo>
                  <a:lnTo>
                    <a:pt x="152" y="7"/>
                  </a:lnTo>
                  <a:lnTo>
                    <a:pt x="126" y="0"/>
                  </a:lnTo>
                  <a:lnTo>
                    <a:pt x="106" y="7"/>
                  </a:lnTo>
                  <a:lnTo>
                    <a:pt x="86" y="0"/>
                  </a:lnTo>
                  <a:lnTo>
                    <a:pt x="53" y="7"/>
                  </a:lnTo>
                  <a:lnTo>
                    <a:pt x="13" y="7"/>
                  </a:lnTo>
                  <a:lnTo>
                    <a:pt x="13" y="27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33" y="75"/>
                  </a:lnTo>
                  <a:lnTo>
                    <a:pt x="20" y="75"/>
                  </a:lnTo>
                  <a:lnTo>
                    <a:pt x="20" y="102"/>
                  </a:lnTo>
                  <a:lnTo>
                    <a:pt x="7" y="115"/>
                  </a:lnTo>
                  <a:lnTo>
                    <a:pt x="0" y="115"/>
                  </a:lnTo>
                  <a:lnTo>
                    <a:pt x="0" y="122"/>
                  </a:lnTo>
                  <a:lnTo>
                    <a:pt x="13" y="149"/>
                  </a:lnTo>
                  <a:lnTo>
                    <a:pt x="13" y="189"/>
                  </a:lnTo>
                  <a:lnTo>
                    <a:pt x="20" y="209"/>
                  </a:lnTo>
                  <a:lnTo>
                    <a:pt x="33" y="209"/>
                  </a:lnTo>
                  <a:lnTo>
                    <a:pt x="33" y="236"/>
                  </a:lnTo>
                  <a:lnTo>
                    <a:pt x="40" y="263"/>
                  </a:lnTo>
                  <a:lnTo>
                    <a:pt x="53" y="284"/>
                  </a:lnTo>
                  <a:lnTo>
                    <a:pt x="60" y="311"/>
                  </a:lnTo>
                  <a:lnTo>
                    <a:pt x="73" y="311"/>
                  </a:lnTo>
                  <a:lnTo>
                    <a:pt x="79" y="317"/>
                  </a:lnTo>
                  <a:lnTo>
                    <a:pt x="86" y="324"/>
                  </a:lnTo>
                  <a:lnTo>
                    <a:pt x="93" y="331"/>
                  </a:lnTo>
                  <a:lnTo>
                    <a:pt x="106" y="324"/>
                  </a:lnTo>
                  <a:lnTo>
                    <a:pt x="119" y="351"/>
                  </a:lnTo>
                  <a:lnTo>
                    <a:pt x="152" y="3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5" name="Freeform 49"/>
            <p:cNvSpPr>
              <a:spLocks/>
            </p:cNvSpPr>
            <p:nvPr/>
          </p:nvSpPr>
          <p:spPr bwMode="auto">
            <a:xfrm>
              <a:off x="4461960" y="3132392"/>
              <a:ext cx="285571" cy="531941"/>
            </a:xfrm>
            <a:custGeom>
              <a:avLst/>
              <a:gdLst/>
              <a:ahLst/>
              <a:cxnLst>
                <a:cxn ang="0">
                  <a:pos x="7" y="33"/>
                </a:cxn>
                <a:cxn ang="0">
                  <a:pos x="7" y="40"/>
                </a:cxn>
                <a:cxn ang="0">
                  <a:pos x="14" y="54"/>
                </a:cxn>
                <a:cxn ang="0">
                  <a:pos x="14" y="67"/>
                </a:cxn>
                <a:cxn ang="0">
                  <a:pos x="20" y="74"/>
                </a:cxn>
                <a:cxn ang="0">
                  <a:pos x="27" y="80"/>
                </a:cxn>
                <a:cxn ang="0">
                  <a:pos x="33" y="114"/>
                </a:cxn>
                <a:cxn ang="0">
                  <a:pos x="27" y="134"/>
                </a:cxn>
                <a:cxn ang="0">
                  <a:pos x="27" y="148"/>
                </a:cxn>
                <a:cxn ang="0">
                  <a:pos x="20" y="161"/>
                </a:cxn>
                <a:cxn ang="0">
                  <a:pos x="7" y="175"/>
                </a:cxn>
                <a:cxn ang="0">
                  <a:pos x="0" y="195"/>
                </a:cxn>
                <a:cxn ang="0">
                  <a:pos x="0" y="209"/>
                </a:cxn>
                <a:cxn ang="0">
                  <a:pos x="7" y="229"/>
                </a:cxn>
                <a:cxn ang="0">
                  <a:pos x="20" y="242"/>
                </a:cxn>
                <a:cxn ang="0">
                  <a:pos x="33" y="269"/>
                </a:cxn>
                <a:cxn ang="0">
                  <a:pos x="47" y="263"/>
                </a:cxn>
                <a:cxn ang="0">
                  <a:pos x="60" y="263"/>
                </a:cxn>
                <a:cxn ang="0">
                  <a:pos x="86" y="269"/>
                </a:cxn>
                <a:cxn ang="0">
                  <a:pos x="99" y="269"/>
                </a:cxn>
                <a:cxn ang="0">
                  <a:pos x="106" y="289"/>
                </a:cxn>
                <a:cxn ang="0">
                  <a:pos x="119" y="303"/>
                </a:cxn>
                <a:cxn ang="0">
                  <a:pos x="119" y="316"/>
                </a:cxn>
                <a:cxn ang="0">
                  <a:pos x="146" y="310"/>
                </a:cxn>
                <a:cxn ang="0">
                  <a:pos x="165" y="303"/>
                </a:cxn>
                <a:cxn ang="0">
                  <a:pos x="179" y="296"/>
                </a:cxn>
                <a:cxn ang="0">
                  <a:pos x="185" y="283"/>
                </a:cxn>
                <a:cxn ang="0">
                  <a:pos x="185" y="242"/>
                </a:cxn>
                <a:cxn ang="0">
                  <a:pos x="179" y="215"/>
                </a:cxn>
                <a:cxn ang="0">
                  <a:pos x="172" y="202"/>
                </a:cxn>
                <a:cxn ang="0">
                  <a:pos x="179" y="195"/>
                </a:cxn>
                <a:cxn ang="0">
                  <a:pos x="165" y="182"/>
                </a:cxn>
                <a:cxn ang="0">
                  <a:pos x="172" y="168"/>
                </a:cxn>
                <a:cxn ang="0">
                  <a:pos x="165" y="161"/>
                </a:cxn>
                <a:cxn ang="0">
                  <a:pos x="159" y="161"/>
                </a:cxn>
                <a:cxn ang="0">
                  <a:pos x="159" y="141"/>
                </a:cxn>
                <a:cxn ang="0">
                  <a:pos x="159" y="121"/>
                </a:cxn>
                <a:cxn ang="0">
                  <a:pos x="165" y="114"/>
                </a:cxn>
                <a:cxn ang="0">
                  <a:pos x="179" y="107"/>
                </a:cxn>
                <a:cxn ang="0">
                  <a:pos x="159" y="87"/>
                </a:cxn>
                <a:cxn ang="0">
                  <a:pos x="152" y="74"/>
                </a:cxn>
                <a:cxn ang="0">
                  <a:pos x="126" y="60"/>
                </a:cxn>
                <a:cxn ang="0">
                  <a:pos x="132" y="33"/>
                </a:cxn>
                <a:cxn ang="0">
                  <a:pos x="139" y="33"/>
                </a:cxn>
                <a:cxn ang="0">
                  <a:pos x="146" y="27"/>
                </a:cxn>
                <a:cxn ang="0">
                  <a:pos x="159" y="20"/>
                </a:cxn>
                <a:cxn ang="0">
                  <a:pos x="152" y="6"/>
                </a:cxn>
                <a:cxn ang="0">
                  <a:pos x="146" y="0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113" y="13"/>
                </a:cxn>
                <a:cxn ang="0">
                  <a:pos x="106" y="20"/>
                </a:cxn>
                <a:cxn ang="0">
                  <a:pos x="86" y="27"/>
                </a:cxn>
                <a:cxn ang="0">
                  <a:pos x="80" y="27"/>
                </a:cxn>
                <a:cxn ang="0">
                  <a:pos x="73" y="20"/>
                </a:cxn>
                <a:cxn ang="0">
                  <a:pos x="60" y="20"/>
                </a:cxn>
                <a:cxn ang="0">
                  <a:pos x="40" y="20"/>
                </a:cxn>
                <a:cxn ang="0">
                  <a:pos x="20" y="20"/>
                </a:cxn>
                <a:cxn ang="0">
                  <a:pos x="7" y="33"/>
                </a:cxn>
              </a:cxnLst>
              <a:rect l="0" t="0" r="r" b="b"/>
              <a:pathLst>
                <a:path w="185" h="316">
                  <a:moveTo>
                    <a:pt x="7" y="33"/>
                  </a:moveTo>
                  <a:lnTo>
                    <a:pt x="7" y="40"/>
                  </a:lnTo>
                  <a:lnTo>
                    <a:pt x="14" y="54"/>
                  </a:lnTo>
                  <a:lnTo>
                    <a:pt x="14" y="67"/>
                  </a:lnTo>
                  <a:lnTo>
                    <a:pt x="20" y="74"/>
                  </a:lnTo>
                  <a:lnTo>
                    <a:pt x="27" y="80"/>
                  </a:lnTo>
                  <a:lnTo>
                    <a:pt x="33" y="114"/>
                  </a:lnTo>
                  <a:lnTo>
                    <a:pt x="27" y="134"/>
                  </a:lnTo>
                  <a:lnTo>
                    <a:pt x="27" y="148"/>
                  </a:lnTo>
                  <a:lnTo>
                    <a:pt x="20" y="161"/>
                  </a:lnTo>
                  <a:lnTo>
                    <a:pt x="7" y="175"/>
                  </a:lnTo>
                  <a:lnTo>
                    <a:pt x="0" y="195"/>
                  </a:lnTo>
                  <a:lnTo>
                    <a:pt x="0" y="209"/>
                  </a:lnTo>
                  <a:lnTo>
                    <a:pt x="7" y="229"/>
                  </a:lnTo>
                  <a:lnTo>
                    <a:pt x="20" y="242"/>
                  </a:lnTo>
                  <a:lnTo>
                    <a:pt x="33" y="269"/>
                  </a:lnTo>
                  <a:lnTo>
                    <a:pt x="47" y="263"/>
                  </a:lnTo>
                  <a:lnTo>
                    <a:pt x="60" y="263"/>
                  </a:lnTo>
                  <a:lnTo>
                    <a:pt x="86" y="269"/>
                  </a:lnTo>
                  <a:lnTo>
                    <a:pt x="99" y="269"/>
                  </a:lnTo>
                  <a:lnTo>
                    <a:pt x="106" y="289"/>
                  </a:lnTo>
                  <a:lnTo>
                    <a:pt x="119" y="303"/>
                  </a:lnTo>
                  <a:lnTo>
                    <a:pt x="119" y="316"/>
                  </a:lnTo>
                  <a:lnTo>
                    <a:pt x="146" y="310"/>
                  </a:lnTo>
                  <a:lnTo>
                    <a:pt x="165" y="303"/>
                  </a:lnTo>
                  <a:lnTo>
                    <a:pt x="179" y="296"/>
                  </a:lnTo>
                  <a:lnTo>
                    <a:pt x="185" y="283"/>
                  </a:lnTo>
                  <a:lnTo>
                    <a:pt x="185" y="242"/>
                  </a:lnTo>
                  <a:lnTo>
                    <a:pt x="179" y="215"/>
                  </a:lnTo>
                  <a:lnTo>
                    <a:pt x="172" y="202"/>
                  </a:lnTo>
                  <a:lnTo>
                    <a:pt x="179" y="195"/>
                  </a:lnTo>
                  <a:lnTo>
                    <a:pt x="165" y="182"/>
                  </a:lnTo>
                  <a:lnTo>
                    <a:pt x="172" y="168"/>
                  </a:lnTo>
                  <a:lnTo>
                    <a:pt x="165" y="161"/>
                  </a:lnTo>
                  <a:lnTo>
                    <a:pt x="159" y="161"/>
                  </a:lnTo>
                  <a:lnTo>
                    <a:pt x="159" y="141"/>
                  </a:lnTo>
                  <a:lnTo>
                    <a:pt x="159" y="121"/>
                  </a:lnTo>
                  <a:lnTo>
                    <a:pt x="165" y="114"/>
                  </a:lnTo>
                  <a:lnTo>
                    <a:pt x="179" y="107"/>
                  </a:lnTo>
                  <a:lnTo>
                    <a:pt x="159" y="87"/>
                  </a:lnTo>
                  <a:lnTo>
                    <a:pt x="152" y="74"/>
                  </a:lnTo>
                  <a:lnTo>
                    <a:pt x="126" y="60"/>
                  </a:lnTo>
                  <a:lnTo>
                    <a:pt x="132" y="33"/>
                  </a:lnTo>
                  <a:lnTo>
                    <a:pt x="139" y="33"/>
                  </a:lnTo>
                  <a:lnTo>
                    <a:pt x="146" y="27"/>
                  </a:lnTo>
                  <a:lnTo>
                    <a:pt x="159" y="20"/>
                  </a:lnTo>
                  <a:lnTo>
                    <a:pt x="152" y="6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113" y="13"/>
                  </a:lnTo>
                  <a:lnTo>
                    <a:pt x="106" y="20"/>
                  </a:lnTo>
                  <a:lnTo>
                    <a:pt x="86" y="27"/>
                  </a:lnTo>
                  <a:lnTo>
                    <a:pt x="80" y="27"/>
                  </a:lnTo>
                  <a:lnTo>
                    <a:pt x="73" y="20"/>
                  </a:lnTo>
                  <a:lnTo>
                    <a:pt x="60" y="20"/>
                  </a:lnTo>
                  <a:lnTo>
                    <a:pt x="40" y="20"/>
                  </a:lnTo>
                  <a:lnTo>
                    <a:pt x="20" y="20"/>
                  </a:lnTo>
                  <a:lnTo>
                    <a:pt x="7" y="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6" name="Freeform 50"/>
            <p:cNvSpPr>
              <a:spLocks/>
            </p:cNvSpPr>
            <p:nvPr/>
          </p:nvSpPr>
          <p:spPr bwMode="auto">
            <a:xfrm>
              <a:off x="5013824" y="3347862"/>
              <a:ext cx="796467" cy="989815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79" y="20"/>
                </a:cxn>
                <a:cxn ang="0">
                  <a:pos x="105" y="40"/>
                </a:cxn>
                <a:cxn ang="0">
                  <a:pos x="138" y="60"/>
                </a:cxn>
                <a:cxn ang="0">
                  <a:pos x="132" y="74"/>
                </a:cxn>
                <a:cxn ang="0">
                  <a:pos x="178" y="87"/>
                </a:cxn>
                <a:cxn ang="0">
                  <a:pos x="211" y="81"/>
                </a:cxn>
                <a:cxn ang="0">
                  <a:pos x="224" y="67"/>
                </a:cxn>
                <a:cxn ang="0">
                  <a:pos x="251" y="67"/>
                </a:cxn>
                <a:cxn ang="0">
                  <a:pos x="270" y="74"/>
                </a:cxn>
                <a:cxn ang="0">
                  <a:pos x="303" y="54"/>
                </a:cxn>
                <a:cxn ang="0">
                  <a:pos x="323" y="74"/>
                </a:cxn>
                <a:cxn ang="0">
                  <a:pos x="369" y="101"/>
                </a:cxn>
                <a:cxn ang="0">
                  <a:pos x="376" y="161"/>
                </a:cxn>
                <a:cxn ang="0">
                  <a:pos x="389" y="188"/>
                </a:cxn>
                <a:cxn ang="0">
                  <a:pos x="409" y="236"/>
                </a:cxn>
                <a:cxn ang="0">
                  <a:pos x="429" y="263"/>
                </a:cxn>
                <a:cxn ang="0">
                  <a:pos x="442" y="276"/>
                </a:cxn>
                <a:cxn ang="0">
                  <a:pos x="462" y="276"/>
                </a:cxn>
                <a:cxn ang="0">
                  <a:pos x="508" y="303"/>
                </a:cxn>
                <a:cxn ang="0">
                  <a:pos x="501" y="323"/>
                </a:cxn>
                <a:cxn ang="0">
                  <a:pos x="495" y="350"/>
                </a:cxn>
                <a:cxn ang="0">
                  <a:pos x="488" y="377"/>
                </a:cxn>
                <a:cxn ang="0">
                  <a:pos x="468" y="397"/>
                </a:cxn>
                <a:cxn ang="0">
                  <a:pos x="482" y="431"/>
                </a:cxn>
                <a:cxn ang="0">
                  <a:pos x="475" y="458"/>
                </a:cxn>
                <a:cxn ang="0">
                  <a:pos x="468" y="492"/>
                </a:cxn>
                <a:cxn ang="0">
                  <a:pos x="462" y="532"/>
                </a:cxn>
                <a:cxn ang="0">
                  <a:pos x="435" y="559"/>
                </a:cxn>
                <a:cxn ang="0">
                  <a:pos x="409" y="559"/>
                </a:cxn>
                <a:cxn ang="0">
                  <a:pos x="369" y="586"/>
                </a:cxn>
                <a:cxn ang="0">
                  <a:pos x="310" y="586"/>
                </a:cxn>
                <a:cxn ang="0">
                  <a:pos x="297" y="566"/>
                </a:cxn>
                <a:cxn ang="0">
                  <a:pos x="244" y="573"/>
                </a:cxn>
                <a:cxn ang="0">
                  <a:pos x="231" y="559"/>
                </a:cxn>
                <a:cxn ang="0">
                  <a:pos x="211" y="532"/>
                </a:cxn>
                <a:cxn ang="0">
                  <a:pos x="185" y="526"/>
                </a:cxn>
                <a:cxn ang="0">
                  <a:pos x="171" y="519"/>
                </a:cxn>
                <a:cxn ang="0">
                  <a:pos x="158" y="485"/>
                </a:cxn>
                <a:cxn ang="0">
                  <a:pos x="152" y="438"/>
                </a:cxn>
                <a:cxn ang="0">
                  <a:pos x="145" y="424"/>
                </a:cxn>
                <a:cxn ang="0">
                  <a:pos x="125" y="418"/>
                </a:cxn>
                <a:cxn ang="0">
                  <a:pos x="112" y="377"/>
                </a:cxn>
                <a:cxn ang="0">
                  <a:pos x="66" y="350"/>
                </a:cxn>
                <a:cxn ang="0">
                  <a:pos x="72" y="310"/>
                </a:cxn>
                <a:cxn ang="0">
                  <a:pos x="66" y="283"/>
                </a:cxn>
                <a:cxn ang="0">
                  <a:pos x="53" y="269"/>
                </a:cxn>
                <a:cxn ang="0">
                  <a:pos x="66" y="256"/>
                </a:cxn>
                <a:cxn ang="0">
                  <a:pos x="66" y="236"/>
                </a:cxn>
                <a:cxn ang="0">
                  <a:pos x="0" y="263"/>
                </a:cxn>
                <a:cxn ang="0">
                  <a:pos x="0" y="209"/>
                </a:cxn>
                <a:cxn ang="0">
                  <a:pos x="26" y="202"/>
                </a:cxn>
                <a:cxn ang="0">
                  <a:pos x="20" y="175"/>
                </a:cxn>
                <a:cxn ang="0">
                  <a:pos x="20" y="148"/>
                </a:cxn>
                <a:cxn ang="0">
                  <a:pos x="20" y="128"/>
                </a:cxn>
                <a:cxn ang="0">
                  <a:pos x="26" y="81"/>
                </a:cxn>
                <a:cxn ang="0">
                  <a:pos x="20" y="47"/>
                </a:cxn>
                <a:cxn ang="0">
                  <a:pos x="26" y="6"/>
                </a:cxn>
              </a:cxnLst>
              <a:rect l="0" t="0" r="r" b="b"/>
              <a:pathLst>
                <a:path w="515" h="586">
                  <a:moveTo>
                    <a:pt x="26" y="6"/>
                  </a:moveTo>
                  <a:lnTo>
                    <a:pt x="46" y="0"/>
                  </a:lnTo>
                  <a:lnTo>
                    <a:pt x="79" y="0"/>
                  </a:lnTo>
                  <a:lnTo>
                    <a:pt x="79" y="20"/>
                  </a:lnTo>
                  <a:lnTo>
                    <a:pt x="92" y="20"/>
                  </a:lnTo>
                  <a:lnTo>
                    <a:pt x="105" y="40"/>
                  </a:lnTo>
                  <a:lnTo>
                    <a:pt x="132" y="40"/>
                  </a:lnTo>
                  <a:lnTo>
                    <a:pt x="138" y="60"/>
                  </a:lnTo>
                  <a:lnTo>
                    <a:pt x="132" y="67"/>
                  </a:lnTo>
                  <a:lnTo>
                    <a:pt x="132" y="74"/>
                  </a:lnTo>
                  <a:lnTo>
                    <a:pt x="158" y="108"/>
                  </a:lnTo>
                  <a:lnTo>
                    <a:pt x="178" y="87"/>
                  </a:lnTo>
                  <a:lnTo>
                    <a:pt x="191" y="81"/>
                  </a:lnTo>
                  <a:lnTo>
                    <a:pt x="211" y="81"/>
                  </a:lnTo>
                  <a:lnTo>
                    <a:pt x="224" y="74"/>
                  </a:lnTo>
                  <a:lnTo>
                    <a:pt x="224" y="67"/>
                  </a:lnTo>
                  <a:lnTo>
                    <a:pt x="231" y="67"/>
                  </a:lnTo>
                  <a:lnTo>
                    <a:pt x="251" y="67"/>
                  </a:lnTo>
                  <a:lnTo>
                    <a:pt x="264" y="74"/>
                  </a:lnTo>
                  <a:lnTo>
                    <a:pt x="270" y="74"/>
                  </a:lnTo>
                  <a:lnTo>
                    <a:pt x="284" y="60"/>
                  </a:lnTo>
                  <a:lnTo>
                    <a:pt x="303" y="54"/>
                  </a:lnTo>
                  <a:lnTo>
                    <a:pt x="317" y="60"/>
                  </a:lnTo>
                  <a:lnTo>
                    <a:pt x="323" y="74"/>
                  </a:lnTo>
                  <a:lnTo>
                    <a:pt x="356" y="74"/>
                  </a:lnTo>
                  <a:lnTo>
                    <a:pt x="369" y="101"/>
                  </a:lnTo>
                  <a:lnTo>
                    <a:pt x="369" y="141"/>
                  </a:lnTo>
                  <a:lnTo>
                    <a:pt x="376" y="161"/>
                  </a:lnTo>
                  <a:lnTo>
                    <a:pt x="389" y="161"/>
                  </a:lnTo>
                  <a:lnTo>
                    <a:pt x="389" y="188"/>
                  </a:lnTo>
                  <a:lnTo>
                    <a:pt x="396" y="215"/>
                  </a:lnTo>
                  <a:lnTo>
                    <a:pt x="409" y="236"/>
                  </a:lnTo>
                  <a:lnTo>
                    <a:pt x="416" y="263"/>
                  </a:lnTo>
                  <a:lnTo>
                    <a:pt x="429" y="263"/>
                  </a:lnTo>
                  <a:lnTo>
                    <a:pt x="435" y="269"/>
                  </a:lnTo>
                  <a:lnTo>
                    <a:pt x="442" y="276"/>
                  </a:lnTo>
                  <a:lnTo>
                    <a:pt x="449" y="283"/>
                  </a:lnTo>
                  <a:lnTo>
                    <a:pt x="462" y="276"/>
                  </a:lnTo>
                  <a:lnTo>
                    <a:pt x="475" y="303"/>
                  </a:lnTo>
                  <a:lnTo>
                    <a:pt x="508" y="303"/>
                  </a:lnTo>
                  <a:lnTo>
                    <a:pt x="515" y="310"/>
                  </a:lnTo>
                  <a:lnTo>
                    <a:pt x="501" y="323"/>
                  </a:lnTo>
                  <a:lnTo>
                    <a:pt x="501" y="343"/>
                  </a:lnTo>
                  <a:lnTo>
                    <a:pt x="495" y="350"/>
                  </a:lnTo>
                  <a:lnTo>
                    <a:pt x="495" y="364"/>
                  </a:lnTo>
                  <a:lnTo>
                    <a:pt x="488" y="377"/>
                  </a:lnTo>
                  <a:lnTo>
                    <a:pt x="468" y="384"/>
                  </a:lnTo>
                  <a:lnTo>
                    <a:pt x="468" y="397"/>
                  </a:lnTo>
                  <a:lnTo>
                    <a:pt x="475" y="418"/>
                  </a:lnTo>
                  <a:lnTo>
                    <a:pt x="482" y="431"/>
                  </a:lnTo>
                  <a:lnTo>
                    <a:pt x="488" y="451"/>
                  </a:lnTo>
                  <a:lnTo>
                    <a:pt x="475" y="458"/>
                  </a:lnTo>
                  <a:lnTo>
                    <a:pt x="475" y="478"/>
                  </a:lnTo>
                  <a:lnTo>
                    <a:pt x="468" y="492"/>
                  </a:lnTo>
                  <a:lnTo>
                    <a:pt x="455" y="499"/>
                  </a:lnTo>
                  <a:lnTo>
                    <a:pt x="462" y="532"/>
                  </a:lnTo>
                  <a:lnTo>
                    <a:pt x="435" y="539"/>
                  </a:lnTo>
                  <a:lnTo>
                    <a:pt x="435" y="559"/>
                  </a:lnTo>
                  <a:lnTo>
                    <a:pt x="422" y="552"/>
                  </a:lnTo>
                  <a:lnTo>
                    <a:pt x="409" y="559"/>
                  </a:lnTo>
                  <a:lnTo>
                    <a:pt x="396" y="559"/>
                  </a:lnTo>
                  <a:lnTo>
                    <a:pt x="369" y="586"/>
                  </a:lnTo>
                  <a:lnTo>
                    <a:pt x="330" y="586"/>
                  </a:lnTo>
                  <a:lnTo>
                    <a:pt x="310" y="586"/>
                  </a:lnTo>
                  <a:lnTo>
                    <a:pt x="303" y="579"/>
                  </a:lnTo>
                  <a:lnTo>
                    <a:pt x="297" y="566"/>
                  </a:lnTo>
                  <a:lnTo>
                    <a:pt x="270" y="573"/>
                  </a:lnTo>
                  <a:lnTo>
                    <a:pt x="244" y="573"/>
                  </a:lnTo>
                  <a:lnTo>
                    <a:pt x="237" y="566"/>
                  </a:lnTo>
                  <a:lnTo>
                    <a:pt x="231" y="559"/>
                  </a:lnTo>
                  <a:lnTo>
                    <a:pt x="224" y="546"/>
                  </a:lnTo>
                  <a:lnTo>
                    <a:pt x="211" y="532"/>
                  </a:lnTo>
                  <a:lnTo>
                    <a:pt x="198" y="532"/>
                  </a:lnTo>
                  <a:lnTo>
                    <a:pt x="185" y="526"/>
                  </a:lnTo>
                  <a:lnTo>
                    <a:pt x="178" y="526"/>
                  </a:lnTo>
                  <a:lnTo>
                    <a:pt x="171" y="519"/>
                  </a:lnTo>
                  <a:lnTo>
                    <a:pt x="165" y="512"/>
                  </a:lnTo>
                  <a:lnTo>
                    <a:pt x="158" y="485"/>
                  </a:lnTo>
                  <a:lnTo>
                    <a:pt x="152" y="465"/>
                  </a:lnTo>
                  <a:lnTo>
                    <a:pt x="152" y="438"/>
                  </a:lnTo>
                  <a:lnTo>
                    <a:pt x="152" y="431"/>
                  </a:lnTo>
                  <a:lnTo>
                    <a:pt x="145" y="424"/>
                  </a:lnTo>
                  <a:lnTo>
                    <a:pt x="132" y="418"/>
                  </a:lnTo>
                  <a:lnTo>
                    <a:pt x="125" y="418"/>
                  </a:lnTo>
                  <a:lnTo>
                    <a:pt x="119" y="384"/>
                  </a:lnTo>
                  <a:lnTo>
                    <a:pt x="112" y="377"/>
                  </a:lnTo>
                  <a:lnTo>
                    <a:pt x="79" y="357"/>
                  </a:lnTo>
                  <a:lnTo>
                    <a:pt x="66" y="350"/>
                  </a:lnTo>
                  <a:lnTo>
                    <a:pt x="59" y="323"/>
                  </a:lnTo>
                  <a:lnTo>
                    <a:pt x="72" y="310"/>
                  </a:lnTo>
                  <a:lnTo>
                    <a:pt x="72" y="290"/>
                  </a:lnTo>
                  <a:lnTo>
                    <a:pt x="66" y="283"/>
                  </a:lnTo>
                  <a:lnTo>
                    <a:pt x="46" y="276"/>
                  </a:lnTo>
                  <a:lnTo>
                    <a:pt x="53" y="269"/>
                  </a:lnTo>
                  <a:lnTo>
                    <a:pt x="59" y="263"/>
                  </a:lnTo>
                  <a:lnTo>
                    <a:pt x="66" y="256"/>
                  </a:lnTo>
                  <a:lnTo>
                    <a:pt x="72" y="249"/>
                  </a:lnTo>
                  <a:lnTo>
                    <a:pt x="66" y="236"/>
                  </a:lnTo>
                  <a:lnTo>
                    <a:pt x="39" y="242"/>
                  </a:lnTo>
                  <a:lnTo>
                    <a:pt x="0" y="263"/>
                  </a:lnTo>
                  <a:lnTo>
                    <a:pt x="0" y="229"/>
                  </a:lnTo>
                  <a:lnTo>
                    <a:pt x="0" y="209"/>
                  </a:lnTo>
                  <a:lnTo>
                    <a:pt x="6" y="202"/>
                  </a:lnTo>
                  <a:lnTo>
                    <a:pt x="26" y="202"/>
                  </a:lnTo>
                  <a:lnTo>
                    <a:pt x="26" y="195"/>
                  </a:lnTo>
                  <a:lnTo>
                    <a:pt x="20" y="175"/>
                  </a:lnTo>
                  <a:lnTo>
                    <a:pt x="20" y="161"/>
                  </a:lnTo>
                  <a:lnTo>
                    <a:pt x="20" y="148"/>
                  </a:lnTo>
                  <a:lnTo>
                    <a:pt x="20" y="135"/>
                  </a:lnTo>
                  <a:lnTo>
                    <a:pt x="20" y="128"/>
                  </a:lnTo>
                  <a:lnTo>
                    <a:pt x="13" y="94"/>
                  </a:lnTo>
                  <a:lnTo>
                    <a:pt x="26" y="81"/>
                  </a:lnTo>
                  <a:lnTo>
                    <a:pt x="26" y="60"/>
                  </a:lnTo>
                  <a:lnTo>
                    <a:pt x="20" y="47"/>
                  </a:lnTo>
                  <a:lnTo>
                    <a:pt x="20" y="2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7" name="Freeform 51"/>
            <p:cNvSpPr>
              <a:spLocks/>
            </p:cNvSpPr>
            <p:nvPr/>
          </p:nvSpPr>
          <p:spPr bwMode="auto">
            <a:xfrm>
              <a:off x="5351208" y="2550624"/>
              <a:ext cx="345819" cy="340712"/>
            </a:xfrm>
            <a:custGeom>
              <a:avLst/>
              <a:gdLst/>
              <a:ahLst/>
              <a:cxnLst>
                <a:cxn ang="0">
                  <a:pos x="204" y="114"/>
                </a:cxn>
                <a:cxn ang="0">
                  <a:pos x="204" y="94"/>
                </a:cxn>
                <a:cxn ang="0">
                  <a:pos x="204" y="67"/>
                </a:cxn>
                <a:cxn ang="0">
                  <a:pos x="224" y="60"/>
                </a:cxn>
                <a:cxn ang="0">
                  <a:pos x="217" y="47"/>
                </a:cxn>
                <a:cxn ang="0">
                  <a:pos x="217" y="27"/>
                </a:cxn>
                <a:cxn ang="0">
                  <a:pos x="211" y="27"/>
                </a:cxn>
                <a:cxn ang="0">
                  <a:pos x="198" y="33"/>
                </a:cxn>
                <a:cxn ang="0">
                  <a:pos x="178" y="40"/>
                </a:cxn>
                <a:cxn ang="0">
                  <a:pos x="165" y="27"/>
                </a:cxn>
                <a:cxn ang="0">
                  <a:pos x="158" y="27"/>
                </a:cxn>
                <a:cxn ang="0">
                  <a:pos x="151" y="13"/>
                </a:cxn>
                <a:cxn ang="0">
                  <a:pos x="145" y="0"/>
                </a:cxn>
                <a:cxn ang="0">
                  <a:pos x="125" y="0"/>
                </a:cxn>
                <a:cxn ang="0">
                  <a:pos x="118" y="13"/>
                </a:cxn>
                <a:cxn ang="0">
                  <a:pos x="118" y="40"/>
                </a:cxn>
                <a:cxn ang="0">
                  <a:pos x="105" y="40"/>
                </a:cxn>
                <a:cxn ang="0">
                  <a:pos x="105" y="47"/>
                </a:cxn>
                <a:cxn ang="0">
                  <a:pos x="92" y="54"/>
                </a:cxn>
                <a:cxn ang="0">
                  <a:pos x="85" y="67"/>
                </a:cxn>
                <a:cxn ang="0">
                  <a:pos x="79" y="67"/>
                </a:cxn>
                <a:cxn ang="0">
                  <a:pos x="79" y="87"/>
                </a:cxn>
                <a:cxn ang="0">
                  <a:pos x="79" y="101"/>
                </a:cxn>
                <a:cxn ang="0">
                  <a:pos x="66" y="108"/>
                </a:cxn>
                <a:cxn ang="0">
                  <a:pos x="59" y="108"/>
                </a:cxn>
                <a:cxn ang="0">
                  <a:pos x="46" y="114"/>
                </a:cxn>
                <a:cxn ang="0">
                  <a:pos x="33" y="121"/>
                </a:cxn>
                <a:cxn ang="0">
                  <a:pos x="26" y="121"/>
                </a:cxn>
                <a:cxn ang="0">
                  <a:pos x="19" y="114"/>
                </a:cxn>
                <a:cxn ang="0">
                  <a:pos x="26" y="148"/>
                </a:cxn>
                <a:cxn ang="0">
                  <a:pos x="0" y="182"/>
                </a:cxn>
                <a:cxn ang="0">
                  <a:pos x="52" y="182"/>
                </a:cxn>
                <a:cxn ang="0">
                  <a:pos x="66" y="175"/>
                </a:cxn>
                <a:cxn ang="0">
                  <a:pos x="79" y="182"/>
                </a:cxn>
                <a:cxn ang="0">
                  <a:pos x="85" y="202"/>
                </a:cxn>
                <a:cxn ang="0">
                  <a:pos x="105" y="195"/>
                </a:cxn>
                <a:cxn ang="0">
                  <a:pos x="125" y="195"/>
                </a:cxn>
                <a:cxn ang="0">
                  <a:pos x="151" y="189"/>
                </a:cxn>
                <a:cxn ang="0">
                  <a:pos x="158" y="195"/>
                </a:cxn>
                <a:cxn ang="0">
                  <a:pos x="178" y="195"/>
                </a:cxn>
                <a:cxn ang="0">
                  <a:pos x="184" y="168"/>
                </a:cxn>
                <a:cxn ang="0">
                  <a:pos x="184" y="148"/>
                </a:cxn>
                <a:cxn ang="0">
                  <a:pos x="204" y="114"/>
                </a:cxn>
              </a:cxnLst>
              <a:rect l="0" t="0" r="r" b="b"/>
              <a:pathLst>
                <a:path w="224" h="202">
                  <a:moveTo>
                    <a:pt x="204" y="114"/>
                  </a:moveTo>
                  <a:lnTo>
                    <a:pt x="204" y="94"/>
                  </a:lnTo>
                  <a:lnTo>
                    <a:pt x="204" y="67"/>
                  </a:lnTo>
                  <a:lnTo>
                    <a:pt x="224" y="60"/>
                  </a:lnTo>
                  <a:lnTo>
                    <a:pt x="217" y="47"/>
                  </a:lnTo>
                  <a:lnTo>
                    <a:pt x="217" y="27"/>
                  </a:lnTo>
                  <a:lnTo>
                    <a:pt x="211" y="27"/>
                  </a:lnTo>
                  <a:lnTo>
                    <a:pt x="198" y="33"/>
                  </a:lnTo>
                  <a:lnTo>
                    <a:pt x="178" y="40"/>
                  </a:lnTo>
                  <a:lnTo>
                    <a:pt x="165" y="27"/>
                  </a:lnTo>
                  <a:lnTo>
                    <a:pt x="158" y="27"/>
                  </a:lnTo>
                  <a:lnTo>
                    <a:pt x="151" y="13"/>
                  </a:lnTo>
                  <a:lnTo>
                    <a:pt x="145" y="0"/>
                  </a:lnTo>
                  <a:lnTo>
                    <a:pt x="125" y="0"/>
                  </a:lnTo>
                  <a:lnTo>
                    <a:pt x="118" y="13"/>
                  </a:lnTo>
                  <a:lnTo>
                    <a:pt x="118" y="40"/>
                  </a:lnTo>
                  <a:lnTo>
                    <a:pt x="105" y="40"/>
                  </a:lnTo>
                  <a:lnTo>
                    <a:pt x="105" y="47"/>
                  </a:lnTo>
                  <a:lnTo>
                    <a:pt x="92" y="54"/>
                  </a:lnTo>
                  <a:lnTo>
                    <a:pt x="85" y="67"/>
                  </a:lnTo>
                  <a:lnTo>
                    <a:pt x="79" y="67"/>
                  </a:lnTo>
                  <a:lnTo>
                    <a:pt x="79" y="87"/>
                  </a:lnTo>
                  <a:lnTo>
                    <a:pt x="79" y="101"/>
                  </a:lnTo>
                  <a:lnTo>
                    <a:pt x="66" y="108"/>
                  </a:lnTo>
                  <a:lnTo>
                    <a:pt x="59" y="108"/>
                  </a:lnTo>
                  <a:lnTo>
                    <a:pt x="46" y="114"/>
                  </a:lnTo>
                  <a:lnTo>
                    <a:pt x="33" y="121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26" y="148"/>
                  </a:lnTo>
                  <a:lnTo>
                    <a:pt x="0" y="182"/>
                  </a:lnTo>
                  <a:lnTo>
                    <a:pt x="52" y="182"/>
                  </a:lnTo>
                  <a:lnTo>
                    <a:pt x="66" y="175"/>
                  </a:lnTo>
                  <a:lnTo>
                    <a:pt x="79" y="182"/>
                  </a:lnTo>
                  <a:lnTo>
                    <a:pt x="85" y="202"/>
                  </a:lnTo>
                  <a:lnTo>
                    <a:pt x="105" y="195"/>
                  </a:lnTo>
                  <a:lnTo>
                    <a:pt x="125" y="195"/>
                  </a:lnTo>
                  <a:lnTo>
                    <a:pt x="151" y="189"/>
                  </a:lnTo>
                  <a:lnTo>
                    <a:pt x="158" y="195"/>
                  </a:lnTo>
                  <a:lnTo>
                    <a:pt x="178" y="195"/>
                  </a:lnTo>
                  <a:lnTo>
                    <a:pt x="184" y="168"/>
                  </a:lnTo>
                  <a:lnTo>
                    <a:pt x="184" y="148"/>
                  </a:lnTo>
                  <a:lnTo>
                    <a:pt x="204" y="1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8" name="Freeform 52"/>
            <p:cNvSpPr>
              <a:spLocks/>
            </p:cNvSpPr>
            <p:nvPr/>
          </p:nvSpPr>
          <p:spPr bwMode="auto">
            <a:xfrm>
              <a:off x="5227099" y="2516957"/>
              <a:ext cx="184356" cy="203350"/>
            </a:xfrm>
            <a:custGeom>
              <a:avLst/>
              <a:gdLst/>
              <a:ahLst/>
              <a:cxnLst>
                <a:cxn ang="0">
                  <a:pos x="119" y="60"/>
                </a:cxn>
                <a:cxn ang="0">
                  <a:pos x="119" y="40"/>
                </a:cxn>
                <a:cxn ang="0">
                  <a:pos x="106" y="27"/>
                </a:cxn>
                <a:cxn ang="0">
                  <a:pos x="80" y="33"/>
                </a:cxn>
                <a:cxn ang="0">
                  <a:pos x="73" y="13"/>
                </a:cxn>
                <a:cxn ang="0">
                  <a:pos x="60" y="0"/>
                </a:cxn>
                <a:cxn ang="0">
                  <a:pos x="20" y="6"/>
                </a:cxn>
                <a:cxn ang="0">
                  <a:pos x="33" y="47"/>
                </a:cxn>
                <a:cxn ang="0">
                  <a:pos x="33" y="53"/>
                </a:cxn>
                <a:cxn ang="0">
                  <a:pos x="27" y="74"/>
                </a:cxn>
                <a:cxn ang="0">
                  <a:pos x="7" y="74"/>
                </a:cxn>
                <a:cxn ang="0">
                  <a:pos x="0" y="80"/>
                </a:cxn>
                <a:cxn ang="0">
                  <a:pos x="7" y="101"/>
                </a:cxn>
                <a:cxn ang="0">
                  <a:pos x="40" y="101"/>
                </a:cxn>
                <a:cxn ang="0">
                  <a:pos x="73" y="121"/>
                </a:cxn>
                <a:cxn ang="0">
                  <a:pos x="99" y="121"/>
                </a:cxn>
                <a:cxn ang="0">
                  <a:pos x="119" y="60"/>
                </a:cxn>
              </a:cxnLst>
              <a:rect l="0" t="0" r="r" b="b"/>
              <a:pathLst>
                <a:path w="119" h="121">
                  <a:moveTo>
                    <a:pt x="119" y="60"/>
                  </a:moveTo>
                  <a:lnTo>
                    <a:pt x="119" y="40"/>
                  </a:lnTo>
                  <a:lnTo>
                    <a:pt x="106" y="27"/>
                  </a:lnTo>
                  <a:lnTo>
                    <a:pt x="80" y="33"/>
                  </a:lnTo>
                  <a:lnTo>
                    <a:pt x="73" y="13"/>
                  </a:lnTo>
                  <a:lnTo>
                    <a:pt x="60" y="0"/>
                  </a:lnTo>
                  <a:lnTo>
                    <a:pt x="20" y="6"/>
                  </a:lnTo>
                  <a:lnTo>
                    <a:pt x="33" y="47"/>
                  </a:lnTo>
                  <a:lnTo>
                    <a:pt x="33" y="53"/>
                  </a:lnTo>
                  <a:lnTo>
                    <a:pt x="27" y="74"/>
                  </a:lnTo>
                  <a:lnTo>
                    <a:pt x="7" y="74"/>
                  </a:lnTo>
                  <a:lnTo>
                    <a:pt x="0" y="80"/>
                  </a:lnTo>
                  <a:lnTo>
                    <a:pt x="7" y="101"/>
                  </a:lnTo>
                  <a:lnTo>
                    <a:pt x="40" y="101"/>
                  </a:lnTo>
                  <a:lnTo>
                    <a:pt x="73" y="121"/>
                  </a:lnTo>
                  <a:lnTo>
                    <a:pt x="99" y="121"/>
                  </a:lnTo>
                  <a:lnTo>
                    <a:pt x="119" y="6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9" name="Freeform 53"/>
            <p:cNvSpPr>
              <a:spLocks/>
            </p:cNvSpPr>
            <p:nvPr/>
          </p:nvSpPr>
          <p:spPr bwMode="auto">
            <a:xfrm>
              <a:off x="4707769" y="2446929"/>
              <a:ext cx="684408" cy="433633"/>
            </a:xfrm>
            <a:custGeom>
              <a:avLst/>
              <a:gdLst/>
              <a:ahLst/>
              <a:cxnLst>
                <a:cxn ang="0">
                  <a:pos x="442" y="209"/>
                </a:cxn>
                <a:cxn ang="0">
                  <a:pos x="435" y="169"/>
                </a:cxn>
                <a:cxn ang="0">
                  <a:pos x="409" y="162"/>
                </a:cxn>
                <a:cxn ang="0">
                  <a:pos x="343" y="142"/>
                </a:cxn>
                <a:cxn ang="0">
                  <a:pos x="343" y="115"/>
                </a:cxn>
                <a:cxn ang="0">
                  <a:pos x="369" y="94"/>
                </a:cxn>
                <a:cxn ang="0">
                  <a:pos x="356" y="47"/>
                </a:cxn>
                <a:cxn ang="0">
                  <a:pos x="330" y="41"/>
                </a:cxn>
                <a:cxn ang="0">
                  <a:pos x="303" y="41"/>
                </a:cxn>
                <a:cxn ang="0">
                  <a:pos x="270" y="41"/>
                </a:cxn>
                <a:cxn ang="0">
                  <a:pos x="211" y="47"/>
                </a:cxn>
                <a:cxn ang="0">
                  <a:pos x="204" y="7"/>
                </a:cxn>
                <a:cxn ang="0">
                  <a:pos x="191" y="0"/>
                </a:cxn>
                <a:cxn ang="0">
                  <a:pos x="185" y="27"/>
                </a:cxn>
                <a:cxn ang="0">
                  <a:pos x="171" y="54"/>
                </a:cxn>
                <a:cxn ang="0">
                  <a:pos x="158" y="81"/>
                </a:cxn>
                <a:cxn ang="0">
                  <a:pos x="152" y="101"/>
                </a:cxn>
                <a:cxn ang="0">
                  <a:pos x="132" y="101"/>
                </a:cxn>
                <a:cxn ang="0">
                  <a:pos x="112" y="101"/>
                </a:cxn>
                <a:cxn ang="0">
                  <a:pos x="92" y="88"/>
                </a:cxn>
                <a:cxn ang="0">
                  <a:pos x="66" y="81"/>
                </a:cxn>
                <a:cxn ang="0">
                  <a:pos x="46" y="47"/>
                </a:cxn>
                <a:cxn ang="0">
                  <a:pos x="26" y="81"/>
                </a:cxn>
                <a:cxn ang="0">
                  <a:pos x="33" y="115"/>
                </a:cxn>
                <a:cxn ang="0">
                  <a:pos x="0" y="121"/>
                </a:cxn>
                <a:cxn ang="0">
                  <a:pos x="39" y="142"/>
                </a:cxn>
                <a:cxn ang="0">
                  <a:pos x="66" y="162"/>
                </a:cxn>
                <a:cxn ang="0">
                  <a:pos x="105" y="189"/>
                </a:cxn>
                <a:cxn ang="0">
                  <a:pos x="158" y="202"/>
                </a:cxn>
                <a:cxn ang="0">
                  <a:pos x="231" y="202"/>
                </a:cxn>
                <a:cxn ang="0">
                  <a:pos x="270" y="229"/>
                </a:cxn>
                <a:cxn ang="0">
                  <a:pos x="297" y="229"/>
                </a:cxn>
                <a:cxn ang="0">
                  <a:pos x="317" y="236"/>
                </a:cxn>
                <a:cxn ang="0">
                  <a:pos x="343" y="243"/>
                </a:cxn>
                <a:cxn ang="0">
                  <a:pos x="376" y="250"/>
                </a:cxn>
                <a:cxn ang="0">
                  <a:pos x="416" y="243"/>
                </a:cxn>
              </a:cxnLst>
              <a:rect l="0" t="0" r="r" b="b"/>
              <a:pathLst>
                <a:path w="442" h="256">
                  <a:moveTo>
                    <a:pt x="416" y="243"/>
                  </a:moveTo>
                  <a:lnTo>
                    <a:pt x="442" y="209"/>
                  </a:lnTo>
                  <a:lnTo>
                    <a:pt x="435" y="175"/>
                  </a:lnTo>
                  <a:lnTo>
                    <a:pt x="435" y="169"/>
                  </a:lnTo>
                  <a:lnTo>
                    <a:pt x="435" y="162"/>
                  </a:lnTo>
                  <a:lnTo>
                    <a:pt x="409" y="162"/>
                  </a:lnTo>
                  <a:lnTo>
                    <a:pt x="376" y="142"/>
                  </a:lnTo>
                  <a:lnTo>
                    <a:pt x="343" y="142"/>
                  </a:lnTo>
                  <a:lnTo>
                    <a:pt x="336" y="121"/>
                  </a:lnTo>
                  <a:lnTo>
                    <a:pt x="343" y="115"/>
                  </a:lnTo>
                  <a:lnTo>
                    <a:pt x="363" y="115"/>
                  </a:lnTo>
                  <a:lnTo>
                    <a:pt x="369" y="94"/>
                  </a:lnTo>
                  <a:lnTo>
                    <a:pt x="369" y="88"/>
                  </a:lnTo>
                  <a:lnTo>
                    <a:pt x="356" y="47"/>
                  </a:lnTo>
                  <a:lnTo>
                    <a:pt x="343" y="41"/>
                  </a:lnTo>
                  <a:lnTo>
                    <a:pt x="330" y="41"/>
                  </a:lnTo>
                  <a:lnTo>
                    <a:pt x="317" y="34"/>
                  </a:lnTo>
                  <a:lnTo>
                    <a:pt x="303" y="41"/>
                  </a:lnTo>
                  <a:lnTo>
                    <a:pt x="290" y="47"/>
                  </a:lnTo>
                  <a:lnTo>
                    <a:pt x="270" y="41"/>
                  </a:lnTo>
                  <a:lnTo>
                    <a:pt x="244" y="47"/>
                  </a:lnTo>
                  <a:lnTo>
                    <a:pt x="211" y="47"/>
                  </a:lnTo>
                  <a:lnTo>
                    <a:pt x="204" y="34"/>
                  </a:lnTo>
                  <a:lnTo>
                    <a:pt x="204" y="7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185" y="14"/>
                  </a:lnTo>
                  <a:lnTo>
                    <a:pt x="185" y="27"/>
                  </a:lnTo>
                  <a:lnTo>
                    <a:pt x="171" y="41"/>
                  </a:lnTo>
                  <a:lnTo>
                    <a:pt x="171" y="54"/>
                  </a:lnTo>
                  <a:lnTo>
                    <a:pt x="171" y="74"/>
                  </a:lnTo>
                  <a:lnTo>
                    <a:pt x="158" y="81"/>
                  </a:lnTo>
                  <a:lnTo>
                    <a:pt x="152" y="88"/>
                  </a:lnTo>
                  <a:lnTo>
                    <a:pt x="152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5" y="101"/>
                  </a:lnTo>
                  <a:lnTo>
                    <a:pt x="112" y="101"/>
                  </a:lnTo>
                  <a:lnTo>
                    <a:pt x="105" y="101"/>
                  </a:lnTo>
                  <a:lnTo>
                    <a:pt x="92" y="88"/>
                  </a:lnTo>
                  <a:lnTo>
                    <a:pt x="79" y="81"/>
                  </a:lnTo>
                  <a:lnTo>
                    <a:pt x="66" y="81"/>
                  </a:lnTo>
                  <a:lnTo>
                    <a:pt x="59" y="74"/>
                  </a:lnTo>
                  <a:lnTo>
                    <a:pt x="46" y="47"/>
                  </a:lnTo>
                  <a:lnTo>
                    <a:pt x="33" y="47"/>
                  </a:lnTo>
                  <a:lnTo>
                    <a:pt x="26" y="81"/>
                  </a:lnTo>
                  <a:lnTo>
                    <a:pt x="33" y="88"/>
                  </a:lnTo>
                  <a:lnTo>
                    <a:pt x="33" y="115"/>
                  </a:lnTo>
                  <a:lnTo>
                    <a:pt x="6" y="115"/>
                  </a:lnTo>
                  <a:lnTo>
                    <a:pt x="0" y="121"/>
                  </a:lnTo>
                  <a:lnTo>
                    <a:pt x="6" y="148"/>
                  </a:lnTo>
                  <a:lnTo>
                    <a:pt x="39" y="142"/>
                  </a:lnTo>
                  <a:lnTo>
                    <a:pt x="46" y="162"/>
                  </a:lnTo>
                  <a:lnTo>
                    <a:pt x="66" y="162"/>
                  </a:lnTo>
                  <a:lnTo>
                    <a:pt x="99" y="182"/>
                  </a:lnTo>
                  <a:lnTo>
                    <a:pt x="105" y="189"/>
                  </a:lnTo>
                  <a:lnTo>
                    <a:pt x="125" y="189"/>
                  </a:lnTo>
                  <a:lnTo>
                    <a:pt x="158" y="202"/>
                  </a:lnTo>
                  <a:lnTo>
                    <a:pt x="191" y="202"/>
                  </a:lnTo>
                  <a:lnTo>
                    <a:pt x="231" y="202"/>
                  </a:lnTo>
                  <a:lnTo>
                    <a:pt x="237" y="209"/>
                  </a:lnTo>
                  <a:lnTo>
                    <a:pt x="270" y="229"/>
                  </a:lnTo>
                  <a:lnTo>
                    <a:pt x="277" y="223"/>
                  </a:lnTo>
                  <a:lnTo>
                    <a:pt x="297" y="229"/>
                  </a:lnTo>
                  <a:lnTo>
                    <a:pt x="303" y="236"/>
                  </a:lnTo>
                  <a:lnTo>
                    <a:pt x="317" y="236"/>
                  </a:lnTo>
                  <a:lnTo>
                    <a:pt x="343" y="236"/>
                  </a:lnTo>
                  <a:lnTo>
                    <a:pt x="343" y="243"/>
                  </a:lnTo>
                  <a:lnTo>
                    <a:pt x="350" y="256"/>
                  </a:lnTo>
                  <a:lnTo>
                    <a:pt x="376" y="250"/>
                  </a:lnTo>
                  <a:lnTo>
                    <a:pt x="409" y="250"/>
                  </a:lnTo>
                  <a:lnTo>
                    <a:pt x="416" y="24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0" name="Freeform 54"/>
            <p:cNvSpPr>
              <a:spLocks/>
            </p:cNvSpPr>
            <p:nvPr/>
          </p:nvSpPr>
          <p:spPr bwMode="auto">
            <a:xfrm>
              <a:off x="4665596" y="2687986"/>
              <a:ext cx="584397" cy="430940"/>
            </a:xfrm>
            <a:custGeom>
              <a:avLst/>
              <a:gdLst/>
              <a:ahLst/>
              <a:cxnLst>
                <a:cxn ang="0">
                  <a:pos x="33" y="161"/>
                </a:cxn>
                <a:cxn ang="0">
                  <a:pos x="53" y="182"/>
                </a:cxn>
                <a:cxn ang="0">
                  <a:pos x="53" y="195"/>
                </a:cxn>
                <a:cxn ang="0">
                  <a:pos x="47" y="209"/>
                </a:cxn>
                <a:cxn ang="0">
                  <a:pos x="40" y="215"/>
                </a:cxn>
                <a:cxn ang="0">
                  <a:pos x="27" y="222"/>
                </a:cxn>
                <a:cxn ang="0">
                  <a:pos x="20" y="229"/>
                </a:cxn>
                <a:cxn ang="0">
                  <a:pos x="27" y="242"/>
                </a:cxn>
                <a:cxn ang="0">
                  <a:pos x="33" y="242"/>
                </a:cxn>
                <a:cxn ang="0">
                  <a:pos x="47" y="249"/>
                </a:cxn>
                <a:cxn ang="0">
                  <a:pos x="53" y="249"/>
                </a:cxn>
                <a:cxn ang="0">
                  <a:pos x="66" y="249"/>
                </a:cxn>
                <a:cxn ang="0">
                  <a:pos x="73" y="256"/>
                </a:cxn>
                <a:cxn ang="0">
                  <a:pos x="93" y="256"/>
                </a:cxn>
                <a:cxn ang="0">
                  <a:pos x="113" y="256"/>
                </a:cxn>
                <a:cxn ang="0">
                  <a:pos x="113" y="249"/>
                </a:cxn>
                <a:cxn ang="0">
                  <a:pos x="126" y="242"/>
                </a:cxn>
                <a:cxn ang="0">
                  <a:pos x="146" y="242"/>
                </a:cxn>
                <a:cxn ang="0">
                  <a:pos x="152" y="249"/>
                </a:cxn>
                <a:cxn ang="0">
                  <a:pos x="172" y="249"/>
                </a:cxn>
                <a:cxn ang="0">
                  <a:pos x="185" y="249"/>
                </a:cxn>
                <a:cxn ang="0">
                  <a:pos x="198" y="242"/>
                </a:cxn>
                <a:cxn ang="0">
                  <a:pos x="218" y="236"/>
                </a:cxn>
                <a:cxn ang="0">
                  <a:pos x="231" y="249"/>
                </a:cxn>
                <a:cxn ang="0">
                  <a:pos x="251" y="249"/>
                </a:cxn>
                <a:cxn ang="0">
                  <a:pos x="291" y="249"/>
                </a:cxn>
                <a:cxn ang="0">
                  <a:pos x="311" y="188"/>
                </a:cxn>
                <a:cxn ang="0">
                  <a:pos x="324" y="188"/>
                </a:cxn>
                <a:cxn ang="0">
                  <a:pos x="337" y="182"/>
                </a:cxn>
                <a:cxn ang="0">
                  <a:pos x="337" y="155"/>
                </a:cxn>
                <a:cxn ang="0">
                  <a:pos x="350" y="141"/>
                </a:cxn>
                <a:cxn ang="0">
                  <a:pos x="363" y="134"/>
                </a:cxn>
                <a:cxn ang="0">
                  <a:pos x="370" y="128"/>
                </a:cxn>
                <a:cxn ang="0">
                  <a:pos x="377" y="114"/>
                </a:cxn>
                <a:cxn ang="0">
                  <a:pos x="370" y="101"/>
                </a:cxn>
                <a:cxn ang="0">
                  <a:pos x="370" y="94"/>
                </a:cxn>
                <a:cxn ang="0">
                  <a:pos x="344" y="94"/>
                </a:cxn>
                <a:cxn ang="0">
                  <a:pos x="330" y="94"/>
                </a:cxn>
                <a:cxn ang="0">
                  <a:pos x="324" y="87"/>
                </a:cxn>
                <a:cxn ang="0">
                  <a:pos x="304" y="81"/>
                </a:cxn>
                <a:cxn ang="0">
                  <a:pos x="297" y="87"/>
                </a:cxn>
                <a:cxn ang="0">
                  <a:pos x="264" y="67"/>
                </a:cxn>
                <a:cxn ang="0">
                  <a:pos x="258" y="60"/>
                </a:cxn>
                <a:cxn ang="0">
                  <a:pos x="218" y="60"/>
                </a:cxn>
                <a:cxn ang="0">
                  <a:pos x="185" y="60"/>
                </a:cxn>
                <a:cxn ang="0">
                  <a:pos x="152" y="47"/>
                </a:cxn>
                <a:cxn ang="0">
                  <a:pos x="132" y="47"/>
                </a:cxn>
                <a:cxn ang="0">
                  <a:pos x="126" y="40"/>
                </a:cxn>
                <a:cxn ang="0">
                  <a:pos x="93" y="20"/>
                </a:cxn>
                <a:cxn ang="0">
                  <a:pos x="73" y="20"/>
                </a:cxn>
                <a:cxn ang="0">
                  <a:pos x="66" y="0"/>
                </a:cxn>
                <a:cxn ang="0">
                  <a:pos x="33" y="6"/>
                </a:cxn>
                <a:cxn ang="0">
                  <a:pos x="27" y="47"/>
                </a:cxn>
                <a:cxn ang="0">
                  <a:pos x="14" y="74"/>
                </a:cxn>
                <a:cxn ang="0">
                  <a:pos x="0" y="81"/>
                </a:cxn>
                <a:cxn ang="0">
                  <a:pos x="14" y="87"/>
                </a:cxn>
                <a:cxn ang="0">
                  <a:pos x="20" y="101"/>
                </a:cxn>
                <a:cxn ang="0">
                  <a:pos x="27" y="121"/>
                </a:cxn>
                <a:cxn ang="0">
                  <a:pos x="27" y="148"/>
                </a:cxn>
                <a:cxn ang="0">
                  <a:pos x="33" y="161"/>
                </a:cxn>
              </a:cxnLst>
              <a:rect l="0" t="0" r="r" b="b"/>
              <a:pathLst>
                <a:path w="377" h="256">
                  <a:moveTo>
                    <a:pt x="33" y="161"/>
                  </a:moveTo>
                  <a:lnTo>
                    <a:pt x="53" y="182"/>
                  </a:lnTo>
                  <a:lnTo>
                    <a:pt x="53" y="195"/>
                  </a:lnTo>
                  <a:lnTo>
                    <a:pt x="47" y="209"/>
                  </a:lnTo>
                  <a:lnTo>
                    <a:pt x="40" y="215"/>
                  </a:lnTo>
                  <a:lnTo>
                    <a:pt x="27" y="222"/>
                  </a:lnTo>
                  <a:lnTo>
                    <a:pt x="20" y="229"/>
                  </a:lnTo>
                  <a:lnTo>
                    <a:pt x="27" y="242"/>
                  </a:lnTo>
                  <a:lnTo>
                    <a:pt x="33" y="242"/>
                  </a:lnTo>
                  <a:lnTo>
                    <a:pt x="47" y="249"/>
                  </a:lnTo>
                  <a:lnTo>
                    <a:pt x="53" y="249"/>
                  </a:lnTo>
                  <a:lnTo>
                    <a:pt x="66" y="249"/>
                  </a:lnTo>
                  <a:lnTo>
                    <a:pt x="73" y="256"/>
                  </a:lnTo>
                  <a:lnTo>
                    <a:pt x="93" y="256"/>
                  </a:lnTo>
                  <a:lnTo>
                    <a:pt x="113" y="256"/>
                  </a:lnTo>
                  <a:lnTo>
                    <a:pt x="113" y="249"/>
                  </a:lnTo>
                  <a:lnTo>
                    <a:pt x="126" y="242"/>
                  </a:lnTo>
                  <a:lnTo>
                    <a:pt x="146" y="242"/>
                  </a:lnTo>
                  <a:lnTo>
                    <a:pt x="152" y="249"/>
                  </a:lnTo>
                  <a:lnTo>
                    <a:pt x="172" y="249"/>
                  </a:lnTo>
                  <a:lnTo>
                    <a:pt x="185" y="249"/>
                  </a:lnTo>
                  <a:lnTo>
                    <a:pt x="198" y="242"/>
                  </a:lnTo>
                  <a:lnTo>
                    <a:pt x="218" y="236"/>
                  </a:lnTo>
                  <a:lnTo>
                    <a:pt x="231" y="249"/>
                  </a:lnTo>
                  <a:lnTo>
                    <a:pt x="251" y="249"/>
                  </a:lnTo>
                  <a:lnTo>
                    <a:pt x="291" y="249"/>
                  </a:lnTo>
                  <a:lnTo>
                    <a:pt x="311" y="188"/>
                  </a:lnTo>
                  <a:lnTo>
                    <a:pt x="324" y="188"/>
                  </a:lnTo>
                  <a:lnTo>
                    <a:pt x="337" y="182"/>
                  </a:lnTo>
                  <a:lnTo>
                    <a:pt x="337" y="155"/>
                  </a:lnTo>
                  <a:lnTo>
                    <a:pt x="350" y="141"/>
                  </a:lnTo>
                  <a:lnTo>
                    <a:pt x="363" y="134"/>
                  </a:lnTo>
                  <a:lnTo>
                    <a:pt x="370" y="128"/>
                  </a:lnTo>
                  <a:lnTo>
                    <a:pt x="377" y="114"/>
                  </a:lnTo>
                  <a:lnTo>
                    <a:pt x="370" y="101"/>
                  </a:lnTo>
                  <a:lnTo>
                    <a:pt x="370" y="94"/>
                  </a:lnTo>
                  <a:lnTo>
                    <a:pt x="344" y="94"/>
                  </a:lnTo>
                  <a:lnTo>
                    <a:pt x="330" y="94"/>
                  </a:lnTo>
                  <a:lnTo>
                    <a:pt x="324" y="87"/>
                  </a:lnTo>
                  <a:lnTo>
                    <a:pt x="304" y="81"/>
                  </a:lnTo>
                  <a:lnTo>
                    <a:pt x="297" y="87"/>
                  </a:lnTo>
                  <a:lnTo>
                    <a:pt x="264" y="67"/>
                  </a:lnTo>
                  <a:lnTo>
                    <a:pt x="258" y="60"/>
                  </a:lnTo>
                  <a:lnTo>
                    <a:pt x="218" y="60"/>
                  </a:lnTo>
                  <a:lnTo>
                    <a:pt x="185" y="60"/>
                  </a:lnTo>
                  <a:lnTo>
                    <a:pt x="152" y="47"/>
                  </a:lnTo>
                  <a:lnTo>
                    <a:pt x="132" y="47"/>
                  </a:lnTo>
                  <a:lnTo>
                    <a:pt x="126" y="40"/>
                  </a:lnTo>
                  <a:lnTo>
                    <a:pt x="93" y="20"/>
                  </a:lnTo>
                  <a:lnTo>
                    <a:pt x="73" y="20"/>
                  </a:lnTo>
                  <a:lnTo>
                    <a:pt x="66" y="0"/>
                  </a:lnTo>
                  <a:lnTo>
                    <a:pt x="33" y="6"/>
                  </a:lnTo>
                  <a:lnTo>
                    <a:pt x="27" y="47"/>
                  </a:lnTo>
                  <a:lnTo>
                    <a:pt x="14" y="74"/>
                  </a:lnTo>
                  <a:lnTo>
                    <a:pt x="0" y="81"/>
                  </a:lnTo>
                  <a:lnTo>
                    <a:pt x="14" y="87"/>
                  </a:lnTo>
                  <a:lnTo>
                    <a:pt x="20" y="101"/>
                  </a:lnTo>
                  <a:lnTo>
                    <a:pt x="27" y="121"/>
                  </a:lnTo>
                  <a:lnTo>
                    <a:pt x="27" y="148"/>
                  </a:lnTo>
                  <a:lnTo>
                    <a:pt x="33" y="1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1" name="Freeform 55"/>
            <p:cNvSpPr>
              <a:spLocks/>
            </p:cNvSpPr>
            <p:nvPr/>
          </p:nvSpPr>
          <p:spPr bwMode="auto">
            <a:xfrm>
              <a:off x="4390869" y="2925003"/>
              <a:ext cx="356663" cy="262604"/>
            </a:xfrm>
            <a:custGeom>
              <a:avLst/>
              <a:gdLst/>
              <a:ahLst/>
              <a:cxnLst>
                <a:cxn ang="0">
                  <a:pos x="40" y="14"/>
                </a:cxn>
                <a:cxn ang="0">
                  <a:pos x="53" y="14"/>
                </a:cxn>
                <a:cxn ang="0">
                  <a:pos x="60" y="14"/>
                </a:cxn>
                <a:cxn ang="0">
                  <a:pos x="93" y="14"/>
                </a:cxn>
                <a:cxn ang="0">
                  <a:pos x="112" y="7"/>
                </a:cxn>
                <a:cxn ang="0">
                  <a:pos x="126" y="7"/>
                </a:cxn>
                <a:cxn ang="0">
                  <a:pos x="132" y="7"/>
                </a:cxn>
                <a:cxn ang="0">
                  <a:pos x="159" y="0"/>
                </a:cxn>
                <a:cxn ang="0">
                  <a:pos x="172" y="14"/>
                </a:cxn>
                <a:cxn ang="0">
                  <a:pos x="172" y="20"/>
                </a:cxn>
                <a:cxn ang="0">
                  <a:pos x="192" y="20"/>
                </a:cxn>
                <a:cxn ang="0">
                  <a:pos x="211" y="20"/>
                </a:cxn>
                <a:cxn ang="0">
                  <a:pos x="231" y="41"/>
                </a:cxn>
                <a:cxn ang="0">
                  <a:pos x="231" y="54"/>
                </a:cxn>
                <a:cxn ang="0">
                  <a:pos x="225" y="68"/>
                </a:cxn>
                <a:cxn ang="0">
                  <a:pos x="218" y="74"/>
                </a:cxn>
                <a:cxn ang="0">
                  <a:pos x="205" y="81"/>
                </a:cxn>
                <a:cxn ang="0">
                  <a:pos x="192" y="88"/>
                </a:cxn>
                <a:cxn ang="0">
                  <a:pos x="178" y="95"/>
                </a:cxn>
                <a:cxn ang="0">
                  <a:pos x="165" y="108"/>
                </a:cxn>
                <a:cxn ang="0">
                  <a:pos x="165" y="122"/>
                </a:cxn>
                <a:cxn ang="0">
                  <a:pos x="159" y="135"/>
                </a:cxn>
                <a:cxn ang="0">
                  <a:pos x="152" y="142"/>
                </a:cxn>
                <a:cxn ang="0">
                  <a:pos x="132" y="149"/>
                </a:cxn>
                <a:cxn ang="0">
                  <a:pos x="126" y="149"/>
                </a:cxn>
                <a:cxn ang="0">
                  <a:pos x="119" y="142"/>
                </a:cxn>
                <a:cxn ang="0">
                  <a:pos x="106" y="142"/>
                </a:cxn>
                <a:cxn ang="0">
                  <a:pos x="86" y="142"/>
                </a:cxn>
                <a:cxn ang="0">
                  <a:pos x="66" y="142"/>
                </a:cxn>
                <a:cxn ang="0">
                  <a:pos x="53" y="155"/>
                </a:cxn>
                <a:cxn ang="0">
                  <a:pos x="46" y="128"/>
                </a:cxn>
                <a:cxn ang="0">
                  <a:pos x="46" y="101"/>
                </a:cxn>
                <a:cxn ang="0">
                  <a:pos x="33" y="95"/>
                </a:cxn>
                <a:cxn ang="0">
                  <a:pos x="13" y="74"/>
                </a:cxn>
                <a:cxn ang="0">
                  <a:pos x="0" y="74"/>
                </a:cxn>
                <a:cxn ang="0">
                  <a:pos x="0" y="68"/>
                </a:cxn>
                <a:cxn ang="0">
                  <a:pos x="0" y="41"/>
                </a:cxn>
                <a:cxn ang="0">
                  <a:pos x="13" y="34"/>
                </a:cxn>
                <a:cxn ang="0">
                  <a:pos x="27" y="34"/>
                </a:cxn>
                <a:cxn ang="0">
                  <a:pos x="27" y="27"/>
                </a:cxn>
                <a:cxn ang="0">
                  <a:pos x="33" y="14"/>
                </a:cxn>
                <a:cxn ang="0">
                  <a:pos x="40" y="14"/>
                </a:cxn>
              </a:cxnLst>
              <a:rect l="0" t="0" r="r" b="b"/>
              <a:pathLst>
                <a:path w="231" h="155">
                  <a:moveTo>
                    <a:pt x="40" y="14"/>
                  </a:moveTo>
                  <a:lnTo>
                    <a:pt x="53" y="14"/>
                  </a:lnTo>
                  <a:lnTo>
                    <a:pt x="60" y="14"/>
                  </a:lnTo>
                  <a:lnTo>
                    <a:pt x="93" y="14"/>
                  </a:lnTo>
                  <a:lnTo>
                    <a:pt x="112" y="7"/>
                  </a:lnTo>
                  <a:lnTo>
                    <a:pt x="126" y="7"/>
                  </a:lnTo>
                  <a:lnTo>
                    <a:pt x="132" y="7"/>
                  </a:lnTo>
                  <a:lnTo>
                    <a:pt x="159" y="0"/>
                  </a:lnTo>
                  <a:lnTo>
                    <a:pt x="172" y="14"/>
                  </a:lnTo>
                  <a:lnTo>
                    <a:pt x="172" y="20"/>
                  </a:lnTo>
                  <a:lnTo>
                    <a:pt x="192" y="20"/>
                  </a:lnTo>
                  <a:lnTo>
                    <a:pt x="211" y="20"/>
                  </a:lnTo>
                  <a:lnTo>
                    <a:pt x="231" y="41"/>
                  </a:lnTo>
                  <a:lnTo>
                    <a:pt x="231" y="54"/>
                  </a:lnTo>
                  <a:lnTo>
                    <a:pt x="225" y="68"/>
                  </a:lnTo>
                  <a:lnTo>
                    <a:pt x="218" y="74"/>
                  </a:lnTo>
                  <a:lnTo>
                    <a:pt x="205" y="81"/>
                  </a:lnTo>
                  <a:lnTo>
                    <a:pt x="192" y="88"/>
                  </a:lnTo>
                  <a:lnTo>
                    <a:pt x="178" y="95"/>
                  </a:lnTo>
                  <a:lnTo>
                    <a:pt x="165" y="108"/>
                  </a:lnTo>
                  <a:lnTo>
                    <a:pt x="165" y="122"/>
                  </a:lnTo>
                  <a:lnTo>
                    <a:pt x="159" y="135"/>
                  </a:lnTo>
                  <a:lnTo>
                    <a:pt x="152" y="142"/>
                  </a:lnTo>
                  <a:lnTo>
                    <a:pt x="132" y="149"/>
                  </a:lnTo>
                  <a:lnTo>
                    <a:pt x="126" y="149"/>
                  </a:lnTo>
                  <a:lnTo>
                    <a:pt x="119" y="142"/>
                  </a:lnTo>
                  <a:lnTo>
                    <a:pt x="106" y="142"/>
                  </a:lnTo>
                  <a:lnTo>
                    <a:pt x="86" y="142"/>
                  </a:lnTo>
                  <a:lnTo>
                    <a:pt x="66" y="142"/>
                  </a:lnTo>
                  <a:lnTo>
                    <a:pt x="53" y="155"/>
                  </a:lnTo>
                  <a:lnTo>
                    <a:pt x="46" y="128"/>
                  </a:lnTo>
                  <a:lnTo>
                    <a:pt x="46" y="101"/>
                  </a:lnTo>
                  <a:lnTo>
                    <a:pt x="33" y="95"/>
                  </a:lnTo>
                  <a:lnTo>
                    <a:pt x="13" y="74"/>
                  </a:lnTo>
                  <a:lnTo>
                    <a:pt x="0" y="74"/>
                  </a:lnTo>
                  <a:lnTo>
                    <a:pt x="0" y="68"/>
                  </a:lnTo>
                  <a:lnTo>
                    <a:pt x="0" y="41"/>
                  </a:lnTo>
                  <a:lnTo>
                    <a:pt x="13" y="34"/>
                  </a:lnTo>
                  <a:lnTo>
                    <a:pt x="27" y="34"/>
                  </a:lnTo>
                  <a:lnTo>
                    <a:pt x="27" y="27"/>
                  </a:lnTo>
                  <a:lnTo>
                    <a:pt x="33" y="14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2" name="Freeform 56"/>
            <p:cNvSpPr>
              <a:spLocks/>
            </p:cNvSpPr>
            <p:nvPr/>
          </p:nvSpPr>
          <p:spPr bwMode="auto">
            <a:xfrm>
              <a:off x="4483649" y="2459049"/>
              <a:ext cx="294006" cy="363605"/>
            </a:xfrm>
            <a:custGeom>
              <a:avLst/>
              <a:gdLst/>
              <a:ahLst/>
              <a:cxnLst>
                <a:cxn ang="0">
                  <a:pos x="6" y="61"/>
                </a:cxn>
                <a:cxn ang="0">
                  <a:pos x="39" y="61"/>
                </a:cxn>
                <a:cxn ang="0">
                  <a:pos x="46" y="47"/>
                </a:cxn>
                <a:cxn ang="0">
                  <a:pos x="118" y="47"/>
                </a:cxn>
                <a:cxn ang="0">
                  <a:pos x="118" y="34"/>
                </a:cxn>
                <a:cxn ang="0">
                  <a:pos x="145" y="20"/>
                </a:cxn>
                <a:cxn ang="0">
                  <a:pos x="151" y="13"/>
                </a:cxn>
                <a:cxn ang="0">
                  <a:pos x="165" y="7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191" y="40"/>
                </a:cxn>
                <a:cxn ang="0">
                  <a:pos x="178" y="40"/>
                </a:cxn>
                <a:cxn ang="0">
                  <a:pos x="171" y="74"/>
                </a:cxn>
                <a:cxn ang="0">
                  <a:pos x="178" y="81"/>
                </a:cxn>
                <a:cxn ang="0">
                  <a:pos x="178" y="108"/>
                </a:cxn>
                <a:cxn ang="0">
                  <a:pos x="151" y="108"/>
                </a:cxn>
                <a:cxn ang="0">
                  <a:pos x="145" y="114"/>
                </a:cxn>
                <a:cxn ang="0">
                  <a:pos x="151" y="141"/>
                </a:cxn>
                <a:cxn ang="0">
                  <a:pos x="145" y="182"/>
                </a:cxn>
                <a:cxn ang="0">
                  <a:pos x="132" y="209"/>
                </a:cxn>
                <a:cxn ang="0">
                  <a:pos x="118" y="216"/>
                </a:cxn>
                <a:cxn ang="0">
                  <a:pos x="99" y="202"/>
                </a:cxn>
                <a:cxn ang="0">
                  <a:pos x="85" y="195"/>
                </a:cxn>
                <a:cxn ang="0">
                  <a:pos x="66" y="195"/>
                </a:cxn>
                <a:cxn ang="0">
                  <a:pos x="59" y="182"/>
                </a:cxn>
                <a:cxn ang="0">
                  <a:pos x="59" y="168"/>
                </a:cxn>
                <a:cxn ang="0">
                  <a:pos x="59" y="155"/>
                </a:cxn>
                <a:cxn ang="0">
                  <a:pos x="52" y="148"/>
                </a:cxn>
                <a:cxn ang="0">
                  <a:pos x="39" y="141"/>
                </a:cxn>
                <a:cxn ang="0">
                  <a:pos x="33" y="114"/>
                </a:cxn>
                <a:cxn ang="0">
                  <a:pos x="26" y="108"/>
                </a:cxn>
                <a:cxn ang="0">
                  <a:pos x="13" y="108"/>
                </a:cxn>
                <a:cxn ang="0">
                  <a:pos x="0" y="114"/>
                </a:cxn>
                <a:cxn ang="0">
                  <a:pos x="6" y="87"/>
                </a:cxn>
                <a:cxn ang="0">
                  <a:pos x="6" y="61"/>
                </a:cxn>
              </a:cxnLst>
              <a:rect l="0" t="0" r="r" b="b"/>
              <a:pathLst>
                <a:path w="191" h="216">
                  <a:moveTo>
                    <a:pt x="6" y="61"/>
                  </a:moveTo>
                  <a:lnTo>
                    <a:pt x="39" y="61"/>
                  </a:lnTo>
                  <a:lnTo>
                    <a:pt x="46" y="47"/>
                  </a:lnTo>
                  <a:lnTo>
                    <a:pt x="118" y="47"/>
                  </a:lnTo>
                  <a:lnTo>
                    <a:pt x="118" y="34"/>
                  </a:lnTo>
                  <a:lnTo>
                    <a:pt x="145" y="20"/>
                  </a:lnTo>
                  <a:lnTo>
                    <a:pt x="151" y="13"/>
                  </a:lnTo>
                  <a:lnTo>
                    <a:pt x="165" y="7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191" y="40"/>
                  </a:lnTo>
                  <a:lnTo>
                    <a:pt x="178" y="40"/>
                  </a:lnTo>
                  <a:lnTo>
                    <a:pt x="171" y="74"/>
                  </a:lnTo>
                  <a:lnTo>
                    <a:pt x="178" y="81"/>
                  </a:lnTo>
                  <a:lnTo>
                    <a:pt x="178" y="108"/>
                  </a:lnTo>
                  <a:lnTo>
                    <a:pt x="151" y="108"/>
                  </a:lnTo>
                  <a:lnTo>
                    <a:pt x="145" y="114"/>
                  </a:lnTo>
                  <a:lnTo>
                    <a:pt x="151" y="141"/>
                  </a:lnTo>
                  <a:lnTo>
                    <a:pt x="145" y="182"/>
                  </a:lnTo>
                  <a:lnTo>
                    <a:pt x="132" y="209"/>
                  </a:lnTo>
                  <a:lnTo>
                    <a:pt x="118" y="216"/>
                  </a:lnTo>
                  <a:lnTo>
                    <a:pt x="99" y="202"/>
                  </a:lnTo>
                  <a:lnTo>
                    <a:pt x="85" y="195"/>
                  </a:lnTo>
                  <a:lnTo>
                    <a:pt x="66" y="195"/>
                  </a:lnTo>
                  <a:lnTo>
                    <a:pt x="59" y="182"/>
                  </a:lnTo>
                  <a:lnTo>
                    <a:pt x="59" y="168"/>
                  </a:lnTo>
                  <a:lnTo>
                    <a:pt x="59" y="155"/>
                  </a:lnTo>
                  <a:lnTo>
                    <a:pt x="52" y="148"/>
                  </a:lnTo>
                  <a:lnTo>
                    <a:pt x="39" y="141"/>
                  </a:lnTo>
                  <a:lnTo>
                    <a:pt x="33" y="114"/>
                  </a:lnTo>
                  <a:lnTo>
                    <a:pt x="26" y="108"/>
                  </a:lnTo>
                  <a:lnTo>
                    <a:pt x="13" y="108"/>
                  </a:lnTo>
                  <a:lnTo>
                    <a:pt x="0" y="114"/>
                  </a:lnTo>
                  <a:lnTo>
                    <a:pt x="6" y="87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3" name="Freeform 57"/>
            <p:cNvSpPr>
              <a:spLocks/>
            </p:cNvSpPr>
            <p:nvPr/>
          </p:nvSpPr>
          <p:spPr bwMode="auto">
            <a:xfrm>
              <a:off x="4410148" y="2642198"/>
              <a:ext cx="307260" cy="316471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7" y="20"/>
                </a:cxn>
                <a:cxn ang="0">
                  <a:pos x="14" y="20"/>
                </a:cxn>
                <a:cxn ang="0">
                  <a:pos x="0" y="33"/>
                </a:cxn>
                <a:cxn ang="0">
                  <a:pos x="7" y="47"/>
                </a:cxn>
                <a:cxn ang="0">
                  <a:pos x="14" y="54"/>
                </a:cxn>
                <a:cxn ang="0">
                  <a:pos x="27" y="67"/>
                </a:cxn>
                <a:cxn ang="0">
                  <a:pos x="27" y="74"/>
                </a:cxn>
                <a:cxn ang="0">
                  <a:pos x="20" y="74"/>
                </a:cxn>
                <a:cxn ang="0">
                  <a:pos x="7" y="87"/>
                </a:cxn>
                <a:cxn ang="0">
                  <a:pos x="14" y="108"/>
                </a:cxn>
                <a:cxn ang="0">
                  <a:pos x="14" y="128"/>
                </a:cxn>
                <a:cxn ang="0">
                  <a:pos x="14" y="141"/>
                </a:cxn>
                <a:cxn ang="0">
                  <a:pos x="20" y="168"/>
                </a:cxn>
                <a:cxn ang="0">
                  <a:pos x="27" y="182"/>
                </a:cxn>
                <a:cxn ang="0">
                  <a:pos x="40" y="182"/>
                </a:cxn>
                <a:cxn ang="0">
                  <a:pos x="47" y="182"/>
                </a:cxn>
                <a:cxn ang="0">
                  <a:pos x="80" y="182"/>
                </a:cxn>
                <a:cxn ang="0">
                  <a:pos x="99" y="175"/>
                </a:cxn>
                <a:cxn ang="0">
                  <a:pos x="113" y="175"/>
                </a:cxn>
                <a:cxn ang="0">
                  <a:pos x="119" y="175"/>
                </a:cxn>
                <a:cxn ang="0">
                  <a:pos x="146" y="168"/>
                </a:cxn>
                <a:cxn ang="0">
                  <a:pos x="159" y="182"/>
                </a:cxn>
                <a:cxn ang="0">
                  <a:pos x="159" y="188"/>
                </a:cxn>
                <a:cxn ang="0">
                  <a:pos x="179" y="188"/>
                </a:cxn>
                <a:cxn ang="0">
                  <a:pos x="198" y="188"/>
                </a:cxn>
                <a:cxn ang="0">
                  <a:pos x="192" y="175"/>
                </a:cxn>
                <a:cxn ang="0">
                  <a:pos x="192" y="148"/>
                </a:cxn>
                <a:cxn ang="0">
                  <a:pos x="185" y="128"/>
                </a:cxn>
                <a:cxn ang="0">
                  <a:pos x="179" y="114"/>
                </a:cxn>
                <a:cxn ang="0">
                  <a:pos x="165" y="108"/>
                </a:cxn>
                <a:cxn ang="0">
                  <a:pos x="146" y="94"/>
                </a:cxn>
                <a:cxn ang="0">
                  <a:pos x="132" y="87"/>
                </a:cxn>
                <a:cxn ang="0">
                  <a:pos x="113" y="87"/>
                </a:cxn>
                <a:cxn ang="0">
                  <a:pos x="106" y="74"/>
                </a:cxn>
                <a:cxn ang="0">
                  <a:pos x="106" y="60"/>
                </a:cxn>
                <a:cxn ang="0">
                  <a:pos x="106" y="47"/>
                </a:cxn>
                <a:cxn ang="0">
                  <a:pos x="99" y="40"/>
                </a:cxn>
                <a:cxn ang="0">
                  <a:pos x="86" y="33"/>
                </a:cxn>
                <a:cxn ang="0">
                  <a:pos x="80" y="6"/>
                </a:cxn>
                <a:cxn ang="0">
                  <a:pos x="73" y="0"/>
                </a:cxn>
                <a:cxn ang="0">
                  <a:pos x="60" y="0"/>
                </a:cxn>
                <a:cxn ang="0">
                  <a:pos x="47" y="6"/>
                </a:cxn>
              </a:cxnLst>
              <a:rect l="0" t="0" r="r" b="b"/>
              <a:pathLst>
                <a:path w="198" h="188">
                  <a:moveTo>
                    <a:pt x="47" y="6"/>
                  </a:moveTo>
                  <a:lnTo>
                    <a:pt x="27" y="20"/>
                  </a:lnTo>
                  <a:lnTo>
                    <a:pt x="14" y="20"/>
                  </a:lnTo>
                  <a:lnTo>
                    <a:pt x="0" y="33"/>
                  </a:lnTo>
                  <a:lnTo>
                    <a:pt x="7" y="47"/>
                  </a:lnTo>
                  <a:lnTo>
                    <a:pt x="14" y="54"/>
                  </a:lnTo>
                  <a:lnTo>
                    <a:pt x="27" y="67"/>
                  </a:lnTo>
                  <a:lnTo>
                    <a:pt x="27" y="74"/>
                  </a:lnTo>
                  <a:lnTo>
                    <a:pt x="20" y="74"/>
                  </a:lnTo>
                  <a:lnTo>
                    <a:pt x="7" y="87"/>
                  </a:lnTo>
                  <a:lnTo>
                    <a:pt x="14" y="108"/>
                  </a:lnTo>
                  <a:lnTo>
                    <a:pt x="14" y="128"/>
                  </a:lnTo>
                  <a:lnTo>
                    <a:pt x="14" y="141"/>
                  </a:lnTo>
                  <a:lnTo>
                    <a:pt x="20" y="168"/>
                  </a:lnTo>
                  <a:lnTo>
                    <a:pt x="27" y="182"/>
                  </a:lnTo>
                  <a:lnTo>
                    <a:pt x="40" y="182"/>
                  </a:lnTo>
                  <a:lnTo>
                    <a:pt x="47" y="182"/>
                  </a:lnTo>
                  <a:lnTo>
                    <a:pt x="80" y="182"/>
                  </a:lnTo>
                  <a:lnTo>
                    <a:pt x="99" y="175"/>
                  </a:lnTo>
                  <a:lnTo>
                    <a:pt x="113" y="175"/>
                  </a:lnTo>
                  <a:lnTo>
                    <a:pt x="119" y="175"/>
                  </a:lnTo>
                  <a:lnTo>
                    <a:pt x="146" y="168"/>
                  </a:lnTo>
                  <a:lnTo>
                    <a:pt x="159" y="182"/>
                  </a:lnTo>
                  <a:lnTo>
                    <a:pt x="159" y="188"/>
                  </a:lnTo>
                  <a:lnTo>
                    <a:pt x="179" y="188"/>
                  </a:lnTo>
                  <a:lnTo>
                    <a:pt x="198" y="188"/>
                  </a:lnTo>
                  <a:lnTo>
                    <a:pt x="192" y="175"/>
                  </a:lnTo>
                  <a:lnTo>
                    <a:pt x="192" y="148"/>
                  </a:lnTo>
                  <a:lnTo>
                    <a:pt x="185" y="128"/>
                  </a:lnTo>
                  <a:lnTo>
                    <a:pt x="179" y="114"/>
                  </a:lnTo>
                  <a:lnTo>
                    <a:pt x="165" y="108"/>
                  </a:lnTo>
                  <a:lnTo>
                    <a:pt x="146" y="94"/>
                  </a:lnTo>
                  <a:lnTo>
                    <a:pt x="132" y="87"/>
                  </a:lnTo>
                  <a:lnTo>
                    <a:pt x="113" y="87"/>
                  </a:lnTo>
                  <a:lnTo>
                    <a:pt x="106" y="74"/>
                  </a:lnTo>
                  <a:lnTo>
                    <a:pt x="106" y="60"/>
                  </a:lnTo>
                  <a:lnTo>
                    <a:pt x="106" y="47"/>
                  </a:lnTo>
                  <a:lnTo>
                    <a:pt x="99" y="40"/>
                  </a:lnTo>
                  <a:lnTo>
                    <a:pt x="86" y="33"/>
                  </a:lnTo>
                  <a:lnTo>
                    <a:pt x="80" y="6"/>
                  </a:lnTo>
                  <a:lnTo>
                    <a:pt x="73" y="0"/>
                  </a:lnTo>
                  <a:lnTo>
                    <a:pt x="60" y="0"/>
                  </a:lnTo>
                  <a:lnTo>
                    <a:pt x="47" y="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4" name="Freeform 58"/>
            <p:cNvSpPr>
              <a:spLocks/>
            </p:cNvSpPr>
            <p:nvPr/>
          </p:nvSpPr>
          <p:spPr bwMode="auto">
            <a:xfrm>
              <a:off x="5053587" y="2845548"/>
              <a:ext cx="562708" cy="684117"/>
            </a:xfrm>
            <a:custGeom>
              <a:avLst/>
              <a:gdLst/>
              <a:ahLst/>
              <a:cxnLst>
                <a:cxn ang="0">
                  <a:pos x="324" y="249"/>
                </a:cxn>
                <a:cxn ang="0">
                  <a:pos x="317" y="196"/>
                </a:cxn>
                <a:cxn ang="0">
                  <a:pos x="317" y="169"/>
                </a:cxn>
                <a:cxn ang="0">
                  <a:pos x="317" y="142"/>
                </a:cxn>
                <a:cxn ang="0">
                  <a:pos x="304" y="94"/>
                </a:cxn>
                <a:cxn ang="0">
                  <a:pos x="304" y="74"/>
                </a:cxn>
                <a:cxn ang="0">
                  <a:pos x="297" y="20"/>
                </a:cxn>
                <a:cxn ang="0">
                  <a:pos x="271" y="7"/>
                </a:cxn>
                <a:cxn ang="0">
                  <a:pos x="244" y="7"/>
                </a:cxn>
                <a:cxn ang="0">
                  <a:pos x="185" y="14"/>
                </a:cxn>
                <a:cxn ang="0">
                  <a:pos x="126" y="20"/>
                </a:cxn>
                <a:cxn ang="0">
                  <a:pos x="112" y="40"/>
                </a:cxn>
                <a:cxn ang="0">
                  <a:pos x="86" y="61"/>
                </a:cxn>
                <a:cxn ang="0">
                  <a:pos x="73" y="94"/>
                </a:cxn>
                <a:cxn ang="0">
                  <a:pos x="40" y="155"/>
                </a:cxn>
                <a:cxn ang="0">
                  <a:pos x="60" y="216"/>
                </a:cxn>
                <a:cxn ang="0">
                  <a:pos x="27" y="236"/>
                </a:cxn>
                <a:cxn ang="0">
                  <a:pos x="7" y="263"/>
                </a:cxn>
                <a:cxn ang="0">
                  <a:pos x="0" y="303"/>
                </a:cxn>
                <a:cxn ang="0">
                  <a:pos x="53" y="297"/>
                </a:cxn>
                <a:cxn ang="0">
                  <a:pos x="66" y="317"/>
                </a:cxn>
                <a:cxn ang="0">
                  <a:pos x="106" y="337"/>
                </a:cxn>
                <a:cxn ang="0">
                  <a:pos x="106" y="364"/>
                </a:cxn>
                <a:cxn ang="0">
                  <a:pos x="132" y="405"/>
                </a:cxn>
                <a:cxn ang="0">
                  <a:pos x="165" y="378"/>
                </a:cxn>
                <a:cxn ang="0">
                  <a:pos x="198" y="371"/>
                </a:cxn>
                <a:cxn ang="0">
                  <a:pos x="205" y="364"/>
                </a:cxn>
                <a:cxn ang="0">
                  <a:pos x="238" y="371"/>
                </a:cxn>
                <a:cxn ang="0">
                  <a:pos x="258" y="357"/>
                </a:cxn>
                <a:cxn ang="0">
                  <a:pos x="291" y="357"/>
                </a:cxn>
                <a:cxn ang="0">
                  <a:pos x="330" y="371"/>
                </a:cxn>
                <a:cxn ang="0">
                  <a:pos x="337" y="364"/>
                </a:cxn>
                <a:cxn ang="0">
                  <a:pos x="350" y="324"/>
                </a:cxn>
                <a:cxn ang="0">
                  <a:pos x="363" y="310"/>
                </a:cxn>
                <a:cxn ang="0">
                  <a:pos x="343" y="276"/>
                </a:cxn>
              </a:cxnLst>
              <a:rect l="0" t="0" r="r" b="b"/>
              <a:pathLst>
                <a:path w="363" h="405">
                  <a:moveTo>
                    <a:pt x="343" y="256"/>
                  </a:moveTo>
                  <a:lnTo>
                    <a:pt x="324" y="249"/>
                  </a:lnTo>
                  <a:lnTo>
                    <a:pt x="317" y="223"/>
                  </a:lnTo>
                  <a:lnTo>
                    <a:pt x="317" y="196"/>
                  </a:lnTo>
                  <a:lnTo>
                    <a:pt x="324" y="182"/>
                  </a:lnTo>
                  <a:lnTo>
                    <a:pt x="317" y="169"/>
                  </a:lnTo>
                  <a:lnTo>
                    <a:pt x="317" y="155"/>
                  </a:lnTo>
                  <a:lnTo>
                    <a:pt x="317" y="142"/>
                  </a:lnTo>
                  <a:lnTo>
                    <a:pt x="317" y="108"/>
                  </a:lnTo>
                  <a:lnTo>
                    <a:pt x="304" y="94"/>
                  </a:lnTo>
                  <a:lnTo>
                    <a:pt x="297" y="88"/>
                  </a:lnTo>
                  <a:lnTo>
                    <a:pt x="304" y="74"/>
                  </a:lnTo>
                  <a:lnTo>
                    <a:pt x="297" y="47"/>
                  </a:lnTo>
                  <a:lnTo>
                    <a:pt x="297" y="20"/>
                  </a:lnTo>
                  <a:lnTo>
                    <a:pt x="277" y="27"/>
                  </a:lnTo>
                  <a:lnTo>
                    <a:pt x="271" y="7"/>
                  </a:lnTo>
                  <a:lnTo>
                    <a:pt x="258" y="0"/>
                  </a:lnTo>
                  <a:lnTo>
                    <a:pt x="244" y="7"/>
                  </a:lnTo>
                  <a:lnTo>
                    <a:pt x="192" y="7"/>
                  </a:lnTo>
                  <a:lnTo>
                    <a:pt x="185" y="14"/>
                  </a:lnTo>
                  <a:lnTo>
                    <a:pt x="152" y="14"/>
                  </a:lnTo>
                  <a:lnTo>
                    <a:pt x="126" y="20"/>
                  </a:lnTo>
                  <a:lnTo>
                    <a:pt x="119" y="34"/>
                  </a:lnTo>
                  <a:lnTo>
                    <a:pt x="112" y="40"/>
                  </a:lnTo>
                  <a:lnTo>
                    <a:pt x="99" y="47"/>
                  </a:lnTo>
                  <a:lnTo>
                    <a:pt x="86" y="61"/>
                  </a:lnTo>
                  <a:lnTo>
                    <a:pt x="86" y="88"/>
                  </a:lnTo>
                  <a:lnTo>
                    <a:pt x="73" y="94"/>
                  </a:lnTo>
                  <a:lnTo>
                    <a:pt x="60" y="94"/>
                  </a:lnTo>
                  <a:lnTo>
                    <a:pt x="40" y="155"/>
                  </a:lnTo>
                  <a:lnTo>
                    <a:pt x="53" y="182"/>
                  </a:lnTo>
                  <a:lnTo>
                    <a:pt x="60" y="216"/>
                  </a:lnTo>
                  <a:lnTo>
                    <a:pt x="53" y="223"/>
                  </a:lnTo>
                  <a:lnTo>
                    <a:pt x="27" y="236"/>
                  </a:lnTo>
                  <a:lnTo>
                    <a:pt x="33" y="263"/>
                  </a:lnTo>
                  <a:lnTo>
                    <a:pt x="7" y="263"/>
                  </a:lnTo>
                  <a:lnTo>
                    <a:pt x="0" y="276"/>
                  </a:lnTo>
                  <a:lnTo>
                    <a:pt x="0" y="303"/>
                  </a:lnTo>
                  <a:lnTo>
                    <a:pt x="20" y="297"/>
                  </a:lnTo>
                  <a:lnTo>
                    <a:pt x="53" y="297"/>
                  </a:lnTo>
                  <a:lnTo>
                    <a:pt x="53" y="317"/>
                  </a:lnTo>
                  <a:lnTo>
                    <a:pt x="66" y="317"/>
                  </a:lnTo>
                  <a:lnTo>
                    <a:pt x="79" y="337"/>
                  </a:lnTo>
                  <a:lnTo>
                    <a:pt x="106" y="337"/>
                  </a:lnTo>
                  <a:lnTo>
                    <a:pt x="112" y="357"/>
                  </a:lnTo>
                  <a:lnTo>
                    <a:pt x="106" y="364"/>
                  </a:lnTo>
                  <a:lnTo>
                    <a:pt x="106" y="371"/>
                  </a:lnTo>
                  <a:lnTo>
                    <a:pt x="132" y="405"/>
                  </a:lnTo>
                  <a:lnTo>
                    <a:pt x="152" y="384"/>
                  </a:lnTo>
                  <a:lnTo>
                    <a:pt x="165" y="378"/>
                  </a:lnTo>
                  <a:lnTo>
                    <a:pt x="185" y="378"/>
                  </a:lnTo>
                  <a:lnTo>
                    <a:pt x="198" y="371"/>
                  </a:lnTo>
                  <a:lnTo>
                    <a:pt x="198" y="364"/>
                  </a:lnTo>
                  <a:lnTo>
                    <a:pt x="205" y="364"/>
                  </a:lnTo>
                  <a:lnTo>
                    <a:pt x="225" y="364"/>
                  </a:lnTo>
                  <a:lnTo>
                    <a:pt x="238" y="371"/>
                  </a:lnTo>
                  <a:lnTo>
                    <a:pt x="244" y="371"/>
                  </a:lnTo>
                  <a:lnTo>
                    <a:pt x="258" y="357"/>
                  </a:lnTo>
                  <a:lnTo>
                    <a:pt x="277" y="351"/>
                  </a:lnTo>
                  <a:lnTo>
                    <a:pt x="291" y="357"/>
                  </a:lnTo>
                  <a:lnTo>
                    <a:pt x="297" y="371"/>
                  </a:lnTo>
                  <a:lnTo>
                    <a:pt x="330" y="371"/>
                  </a:lnTo>
                  <a:lnTo>
                    <a:pt x="330" y="364"/>
                  </a:lnTo>
                  <a:lnTo>
                    <a:pt x="337" y="364"/>
                  </a:lnTo>
                  <a:lnTo>
                    <a:pt x="350" y="351"/>
                  </a:lnTo>
                  <a:lnTo>
                    <a:pt x="350" y="324"/>
                  </a:lnTo>
                  <a:lnTo>
                    <a:pt x="363" y="324"/>
                  </a:lnTo>
                  <a:lnTo>
                    <a:pt x="363" y="310"/>
                  </a:lnTo>
                  <a:lnTo>
                    <a:pt x="357" y="283"/>
                  </a:lnTo>
                  <a:lnTo>
                    <a:pt x="343" y="276"/>
                  </a:lnTo>
                  <a:lnTo>
                    <a:pt x="343" y="25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5" name="Freeform 59"/>
            <p:cNvSpPr>
              <a:spLocks/>
            </p:cNvSpPr>
            <p:nvPr/>
          </p:nvSpPr>
          <p:spPr bwMode="auto">
            <a:xfrm>
              <a:off x="4349901" y="851105"/>
              <a:ext cx="193996" cy="352832"/>
            </a:xfrm>
            <a:custGeom>
              <a:avLst/>
              <a:gdLst/>
              <a:ahLst/>
              <a:cxnLst>
                <a:cxn ang="0">
                  <a:pos x="66" y="203"/>
                </a:cxn>
                <a:cxn ang="0">
                  <a:pos x="79" y="203"/>
                </a:cxn>
                <a:cxn ang="0">
                  <a:pos x="86" y="203"/>
                </a:cxn>
                <a:cxn ang="0">
                  <a:pos x="99" y="209"/>
                </a:cxn>
                <a:cxn ang="0">
                  <a:pos x="105" y="209"/>
                </a:cxn>
                <a:cxn ang="0">
                  <a:pos x="119" y="203"/>
                </a:cxn>
                <a:cxn ang="0">
                  <a:pos x="119" y="196"/>
                </a:cxn>
                <a:cxn ang="0">
                  <a:pos x="125" y="182"/>
                </a:cxn>
                <a:cxn ang="0">
                  <a:pos x="112" y="176"/>
                </a:cxn>
                <a:cxn ang="0">
                  <a:pos x="92" y="149"/>
                </a:cxn>
                <a:cxn ang="0">
                  <a:pos x="86" y="135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99" y="81"/>
                </a:cxn>
                <a:cxn ang="0">
                  <a:pos x="92" y="74"/>
                </a:cxn>
                <a:cxn ang="0">
                  <a:pos x="79" y="68"/>
                </a:cxn>
                <a:cxn ang="0">
                  <a:pos x="72" y="61"/>
                </a:cxn>
                <a:cxn ang="0">
                  <a:pos x="59" y="54"/>
                </a:cxn>
                <a:cxn ang="0">
                  <a:pos x="66" y="41"/>
                </a:cxn>
                <a:cxn ang="0">
                  <a:pos x="72" y="2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39" y="20"/>
                </a:cxn>
                <a:cxn ang="0">
                  <a:pos x="39" y="41"/>
                </a:cxn>
                <a:cxn ang="0">
                  <a:pos x="26" y="34"/>
                </a:cxn>
                <a:cxn ang="0">
                  <a:pos x="20" y="47"/>
                </a:cxn>
                <a:cxn ang="0">
                  <a:pos x="33" y="54"/>
                </a:cxn>
                <a:cxn ang="0">
                  <a:pos x="39" y="81"/>
                </a:cxn>
                <a:cxn ang="0">
                  <a:pos x="26" y="81"/>
                </a:cxn>
                <a:cxn ang="0">
                  <a:pos x="26" y="101"/>
                </a:cxn>
                <a:cxn ang="0">
                  <a:pos x="13" y="108"/>
                </a:cxn>
                <a:cxn ang="0">
                  <a:pos x="0" y="108"/>
                </a:cxn>
                <a:cxn ang="0">
                  <a:pos x="0" y="135"/>
                </a:cxn>
                <a:cxn ang="0">
                  <a:pos x="13" y="135"/>
                </a:cxn>
                <a:cxn ang="0">
                  <a:pos x="26" y="142"/>
                </a:cxn>
                <a:cxn ang="0">
                  <a:pos x="39" y="142"/>
                </a:cxn>
                <a:cxn ang="0">
                  <a:pos x="46" y="149"/>
                </a:cxn>
                <a:cxn ang="0">
                  <a:pos x="46" y="162"/>
                </a:cxn>
                <a:cxn ang="0">
                  <a:pos x="53" y="182"/>
                </a:cxn>
                <a:cxn ang="0">
                  <a:pos x="59" y="196"/>
                </a:cxn>
                <a:cxn ang="0">
                  <a:pos x="66" y="203"/>
                </a:cxn>
              </a:cxnLst>
              <a:rect l="0" t="0" r="r" b="b"/>
              <a:pathLst>
                <a:path w="125" h="209">
                  <a:moveTo>
                    <a:pt x="66" y="203"/>
                  </a:moveTo>
                  <a:lnTo>
                    <a:pt x="79" y="203"/>
                  </a:lnTo>
                  <a:lnTo>
                    <a:pt x="86" y="203"/>
                  </a:lnTo>
                  <a:lnTo>
                    <a:pt x="99" y="209"/>
                  </a:lnTo>
                  <a:lnTo>
                    <a:pt x="105" y="209"/>
                  </a:lnTo>
                  <a:lnTo>
                    <a:pt x="119" y="203"/>
                  </a:lnTo>
                  <a:lnTo>
                    <a:pt x="119" y="196"/>
                  </a:lnTo>
                  <a:lnTo>
                    <a:pt x="125" y="182"/>
                  </a:lnTo>
                  <a:lnTo>
                    <a:pt x="112" y="176"/>
                  </a:lnTo>
                  <a:lnTo>
                    <a:pt x="92" y="149"/>
                  </a:lnTo>
                  <a:lnTo>
                    <a:pt x="86" y="135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99" y="81"/>
                  </a:lnTo>
                  <a:lnTo>
                    <a:pt x="92" y="74"/>
                  </a:lnTo>
                  <a:lnTo>
                    <a:pt x="79" y="68"/>
                  </a:lnTo>
                  <a:lnTo>
                    <a:pt x="72" y="61"/>
                  </a:lnTo>
                  <a:lnTo>
                    <a:pt x="59" y="54"/>
                  </a:lnTo>
                  <a:lnTo>
                    <a:pt x="66" y="41"/>
                  </a:lnTo>
                  <a:lnTo>
                    <a:pt x="72" y="2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39" y="20"/>
                  </a:lnTo>
                  <a:lnTo>
                    <a:pt x="39" y="41"/>
                  </a:lnTo>
                  <a:lnTo>
                    <a:pt x="26" y="34"/>
                  </a:lnTo>
                  <a:lnTo>
                    <a:pt x="20" y="47"/>
                  </a:lnTo>
                  <a:lnTo>
                    <a:pt x="33" y="54"/>
                  </a:lnTo>
                  <a:lnTo>
                    <a:pt x="39" y="81"/>
                  </a:lnTo>
                  <a:lnTo>
                    <a:pt x="26" y="81"/>
                  </a:lnTo>
                  <a:lnTo>
                    <a:pt x="26" y="101"/>
                  </a:lnTo>
                  <a:lnTo>
                    <a:pt x="13" y="108"/>
                  </a:lnTo>
                  <a:lnTo>
                    <a:pt x="0" y="108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6" y="142"/>
                  </a:lnTo>
                  <a:lnTo>
                    <a:pt x="39" y="142"/>
                  </a:lnTo>
                  <a:lnTo>
                    <a:pt x="46" y="149"/>
                  </a:lnTo>
                  <a:lnTo>
                    <a:pt x="46" y="162"/>
                  </a:lnTo>
                  <a:lnTo>
                    <a:pt x="53" y="182"/>
                  </a:lnTo>
                  <a:lnTo>
                    <a:pt x="59" y="196"/>
                  </a:lnTo>
                  <a:lnTo>
                    <a:pt x="66" y="2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6" name="Freeform 60"/>
            <p:cNvSpPr>
              <a:spLocks/>
            </p:cNvSpPr>
            <p:nvPr/>
          </p:nvSpPr>
          <p:spPr bwMode="auto">
            <a:xfrm>
              <a:off x="3706461" y="1125829"/>
              <a:ext cx="439804" cy="32993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31" y="0"/>
                </a:cxn>
                <a:cxn ang="0">
                  <a:pos x="191" y="7"/>
                </a:cxn>
                <a:cxn ang="0">
                  <a:pos x="158" y="14"/>
                </a:cxn>
                <a:cxn ang="0">
                  <a:pos x="158" y="34"/>
                </a:cxn>
                <a:cxn ang="0">
                  <a:pos x="139" y="34"/>
                </a:cxn>
                <a:cxn ang="0">
                  <a:pos x="132" y="47"/>
                </a:cxn>
                <a:cxn ang="0">
                  <a:pos x="125" y="54"/>
                </a:cxn>
                <a:cxn ang="0">
                  <a:pos x="112" y="54"/>
                </a:cxn>
                <a:cxn ang="0">
                  <a:pos x="92" y="54"/>
                </a:cxn>
                <a:cxn ang="0">
                  <a:pos x="53" y="61"/>
                </a:cxn>
                <a:cxn ang="0">
                  <a:pos x="7" y="54"/>
                </a:cxn>
                <a:cxn ang="0">
                  <a:pos x="0" y="74"/>
                </a:cxn>
                <a:cxn ang="0">
                  <a:pos x="7" y="94"/>
                </a:cxn>
                <a:cxn ang="0">
                  <a:pos x="13" y="101"/>
                </a:cxn>
                <a:cxn ang="0">
                  <a:pos x="20" y="108"/>
                </a:cxn>
                <a:cxn ang="0">
                  <a:pos x="20" y="121"/>
                </a:cxn>
                <a:cxn ang="0">
                  <a:pos x="13" y="135"/>
                </a:cxn>
                <a:cxn ang="0">
                  <a:pos x="13" y="162"/>
                </a:cxn>
                <a:cxn ang="0">
                  <a:pos x="26" y="162"/>
                </a:cxn>
                <a:cxn ang="0">
                  <a:pos x="46" y="162"/>
                </a:cxn>
                <a:cxn ang="0">
                  <a:pos x="73" y="169"/>
                </a:cxn>
                <a:cxn ang="0">
                  <a:pos x="92" y="162"/>
                </a:cxn>
                <a:cxn ang="0">
                  <a:pos x="99" y="182"/>
                </a:cxn>
                <a:cxn ang="0">
                  <a:pos x="125" y="182"/>
                </a:cxn>
                <a:cxn ang="0">
                  <a:pos x="132" y="182"/>
                </a:cxn>
                <a:cxn ang="0">
                  <a:pos x="132" y="169"/>
                </a:cxn>
                <a:cxn ang="0">
                  <a:pos x="158" y="162"/>
                </a:cxn>
                <a:cxn ang="0">
                  <a:pos x="172" y="169"/>
                </a:cxn>
                <a:cxn ang="0">
                  <a:pos x="178" y="182"/>
                </a:cxn>
                <a:cxn ang="0">
                  <a:pos x="198" y="189"/>
                </a:cxn>
                <a:cxn ang="0">
                  <a:pos x="224" y="196"/>
                </a:cxn>
                <a:cxn ang="0">
                  <a:pos x="251" y="189"/>
                </a:cxn>
                <a:cxn ang="0">
                  <a:pos x="277" y="189"/>
                </a:cxn>
                <a:cxn ang="0">
                  <a:pos x="284" y="169"/>
                </a:cxn>
                <a:cxn ang="0">
                  <a:pos x="264" y="169"/>
                </a:cxn>
                <a:cxn ang="0">
                  <a:pos x="251" y="135"/>
                </a:cxn>
                <a:cxn ang="0">
                  <a:pos x="244" y="115"/>
                </a:cxn>
                <a:cxn ang="0">
                  <a:pos x="238" y="101"/>
                </a:cxn>
                <a:cxn ang="0">
                  <a:pos x="244" y="81"/>
                </a:cxn>
                <a:cxn ang="0">
                  <a:pos x="238" y="74"/>
                </a:cxn>
                <a:cxn ang="0">
                  <a:pos x="238" y="67"/>
                </a:cxn>
                <a:cxn ang="0">
                  <a:pos x="257" y="67"/>
                </a:cxn>
                <a:cxn ang="0">
                  <a:pos x="264" y="54"/>
                </a:cxn>
                <a:cxn ang="0">
                  <a:pos x="264" y="34"/>
                </a:cxn>
                <a:cxn ang="0">
                  <a:pos x="271" y="27"/>
                </a:cxn>
                <a:cxn ang="0">
                  <a:pos x="257" y="14"/>
                </a:cxn>
                <a:cxn ang="0">
                  <a:pos x="264" y="0"/>
                </a:cxn>
              </a:cxnLst>
              <a:rect l="0" t="0" r="r" b="b"/>
              <a:pathLst>
                <a:path w="284" h="196">
                  <a:moveTo>
                    <a:pt x="264" y="0"/>
                  </a:moveTo>
                  <a:lnTo>
                    <a:pt x="231" y="0"/>
                  </a:lnTo>
                  <a:lnTo>
                    <a:pt x="191" y="7"/>
                  </a:lnTo>
                  <a:lnTo>
                    <a:pt x="158" y="14"/>
                  </a:lnTo>
                  <a:lnTo>
                    <a:pt x="158" y="34"/>
                  </a:lnTo>
                  <a:lnTo>
                    <a:pt x="139" y="34"/>
                  </a:lnTo>
                  <a:lnTo>
                    <a:pt x="132" y="47"/>
                  </a:lnTo>
                  <a:lnTo>
                    <a:pt x="125" y="54"/>
                  </a:lnTo>
                  <a:lnTo>
                    <a:pt x="112" y="54"/>
                  </a:lnTo>
                  <a:lnTo>
                    <a:pt x="92" y="54"/>
                  </a:lnTo>
                  <a:lnTo>
                    <a:pt x="53" y="61"/>
                  </a:lnTo>
                  <a:lnTo>
                    <a:pt x="7" y="54"/>
                  </a:lnTo>
                  <a:lnTo>
                    <a:pt x="0" y="74"/>
                  </a:lnTo>
                  <a:lnTo>
                    <a:pt x="7" y="94"/>
                  </a:lnTo>
                  <a:lnTo>
                    <a:pt x="13" y="101"/>
                  </a:lnTo>
                  <a:lnTo>
                    <a:pt x="20" y="108"/>
                  </a:lnTo>
                  <a:lnTo>
                    <a:pt x="20" y="121"/>
                  </a:lnTo>
                  <a:lnTo>
                    <a:pt x="13" y="135"/>
                  </a:lnTo>
                  <a:lnTo>
                    <a:pt x="13" y="162"/>
                  </a:lnTo>
                  <a:lnTo>
                    <a:pt x="26" y="162"/>
                  </a:lnTo>
                  <a:lnTo>
                    <a:pt x="46" y="162"/>
                  </a:lnTo>
                  <a:lnTo>
                    <a:pt x="73" y="169"/>
                  </a:lnTo>
                  <a:lnTo>
                    <a:pt x="92" y="162"/>
                  </a:lnTo>
                  <a:lnTo>
                    <a:pt x="99" y="182"/>
                  </a:lnTo>
                  <a:lnTo>
                    <a:pt x="125" y="182"/>
                  </a:lnTo>
                  <a:lnTo>
                    <a:pt x="132" y="182"/>
                  </a:lnTo>
                  <a:lnTo>
                    <a:pt x="132" y="169"/>
                  </a:lnTo>
                  <a:lnTo>
                    <a:pt x="158" y="162"/>
                  </a:lnTo>
                  <a:lnTo>
                    <a:pt x="172" y="169"/>
                  </a:lnTo>
                  <a:lnTo>
                    <a:pt x="178" y="182"/>
                  </a:lnTo>
                  <a:lnTo>
                    <a:pt x="198" y="189"/>
                  </a:lnTo>
                  <a:lnTo>
                    <a:pt x="224" y="196"/>
                  </a:lnTo>
                  <a:lnTo>
                    <a:pt x="251" y="189"/>
                  </a:lnTo>
                  <a:lnTo>
                    <a:pt x="277" y="189"/>
                  </a:lnTo>
                  <a:lnTo>
                    <a:pt x="284" y="169"/>
                  </a:lnTo>
                  <a:lnTo>
                    <a:pt x="264" y="169"/>
                  </a:lnTo>
                  <a:lnTo>
                    <a:pt x="251" y="135"/>
                  </a:lnTo>
                  <a:lnTo>
                    <a:pt x="244" y="115"/>
                  </a:lnTo>
                  <a:lnTo>
                    <a:pt x="238" y="101"/>
                  </a:lnTo>
                  <a:lnTo>
                    <a:pt x="244" y="81"/>
                  </a:lnTo>
                  <a:lnTo>
                    <a:pt x="238" y="74"/>
                  </a:lnTo>
                  <a:lnTo>
                    <a:pt x="238" y="67"/>
                  </a:lnTo>
                  <a:lnTo>
                    <a:pt x="257" y="67"/>
                  </a:lnTo>
                  <a:lnTo>
                    <a:pt x="264" y="54"/>
                  </a:lnTo>
                  <a:lnTo>
                    <a:pt x="264" y="34"/>
                  </a:lnTo>
                  <a:lnTo>
                    <a:pt x="271" y="27"/>
                  </a:lnTo>
                  <a:lnTo>
                    <a:pt x="257" y="14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7" name="Freeform 61"/>
            <p:cNvSpPr>
              <a:spLocks/>
            </p:cNvSpPr>
            <p:nvPr/>
          </p:nvSpPr>
          <p:spPr bwMode="auto">
            <a:xfrm>
              <a:off x="4065534" y="829558"/>
              <a:ext cx="386787" cy="354179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86" y="209"/>
                </a:cxn>
                <a:cxn ang="0">
                  <a:pos x="79" y="195"/>
                </a:cxn>
                <a:cxn ang="0">
                  <a:pos x="66" y="189"/>
                </a:cxn>
                <a:cxn ang="0">
                  <a:pos x="46" y="182"/>
                </a:cxn>
                <a:cxn ang="0">
                  <a:pos x="3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13" y="141"/>
                </a:cxn>
                <a:cxn ang="0">
                  <a:pos x="26" y="141"/>
                </a:cxn>
                <a:cxn ang="0">
                  <a:pos x="26" y="128"/>
                </a:cxn>
                <a:cxn ang="0">
                  <a:pos x="46" y="128"/>
                </a:cxn>
                <a:cxn ang="0">
                  <a:pos x="53" y="108"/>
                </a:cxn>
                <a:cxn ang="0">
                  <a:pos x="46" y="87"/>
                </a:cxn>
                <a:cxn ang="0">
                  <a:pos x="40" y="81"/>
                </a:cxn>
                <a:cxn ang="0">
                  <a:pos x="26" y="74"/>
                </a:cxn>
                <a:cxn ang="0">
                  <a:pos x="26" y="60"/>
                </a:cxn>
                <a:cxn ang="0">
                  <a:pos x="20" y="60"/>
                </a:cxn>
                <a:cxn ang="0">
                  <a:pos x="0" y="67"/>
                </a:cxn>
                <a:cxn ang="0">
                  <a:pos x="0" y="60"/>
                </a:cxn>
                <a:cxn ang="0">
                  <a:pos x="7" y="40"/>
                </a:cxn>
                <a:cxn ang="0">
                  <a:pos x="40" y="27"/>
                </a:cxn>
                <a:cxn ang="0">
                  <a:pos x="46" y="7"/>
                </a:cxn>
                <a:cxn ang="0">
                  <a:pos x="53" y="7"/>
                </a:cxn>
                <a:cxn ang="0">
                  <a:pos x="66" y="13"/>
                </a:cxn>
                <a:cxn ang="0">
                  <a:pos x="79" y="27"/>
                </a:cxn>
                <a:cxn ang="0">
                  <a:pos x="106" y="20"/>
                </a:cxn>
                <a:cxn ang="0">
                  <a:pos x="125" y="13"/>
                </a:cxn>
                <a:cxn ang="0">
                  <a:pos x="132" y="0"/>
                </a:cxn>
                <a:cxn ang="0">
                  <a:pos x="145" y="7"/>
                </a:cxn>
                <a:cxn ang="0">
                  <a:pos x="145" y="27"/>
                </a:cxn>
                <a:cxn ang="0">
                  <a:pos x="152" y="40"/>
                </a:cxn>
                <a:cxn ang="0">
                  <a:pos x="165" y="54"/>
                </a:cxn>
                <a:cxn ang="0">
                  <a:pos x="172" y="54"/>
                </a:cxn>
                <a:cxn ang="0">
                  <a:pos x="185" y="47"/>
                </a:cxn>
                <a:cxn ang="0">
                  <a:pos x="185" y="27"/>
                </a:cxn>
                <a:cxn ang="0">
                  <a:pos x="191" y="7"/>
                </a:cxn>
                <a:cxn ang="0">
                  <a:pos x="211" y="7"/>
                </a:cxn>
                <a:cxn ang="0">
                  <a:pos x="238" y="7"/>
                </a:cxn>
                <a:cxn ang="0">
                  <a:pos x="251" y="13"/>
                </a:cxn>
                <a:cxn ang="0">
                  <a:pos x="224" y="33"/>
                </a:cxn>
                <a:cxn ang="0">
                  <a:pos x="224" y="54"/>
                </a:cxn>
                <a:cxn ang="0">
                  <a:pos x="211" y="47"/>
                </a:cxn>
                <a:cxn ang="0">
                  <a:pos x="205" y="60"/>
                </a:cxn>
                <a:cxn ang="0">
                  <a:pos x="218" y="67"/>
                </a:cxn>
                <a:cxn ang="0">
                  <a:pos x="224" y="94"/>
                </a:cxn>
                <a:cxn ang="0">
                  <a:pos x="211" y="94"/>
                </a:cxn>
                <a:cxn ang="0">
                  <a:pos x="211" y="114"/>
                </a:cxn>
                <a:cxn ang="0">
                  <a:pos x="198" y="121"/>
                </a:cxn>
                <a:cxn ang="0">
                  <a:pos x="185" y="121"/>
                </a:cxn>
                <a:cxn ang="0">
                  <a:pos x="185" y="148"/>
                </a:cxn>
                <a:cxn ang="0">
                  <a:pos x="178" y="155"/>
                </a:cxn>
                <a:cxn ang="0">
                  <a:pos x="165" y="162"/>
                </a:cxn>
                <a:cxn ang="0">
                  <a:pos x="152" y="162"/>
                </a:cxn>
                <a:cxn ang="0">
                  <a:pos x="145" y="168"/>
                </a:cxn>
                <a:cxn ang="0">
                  <a:pos x="139" y="182"/>
                </a:cxn>
                <a:cxn ang="0">
                  <a:pos x="112" y="175"/>
                </a:cxn>
                <a:cxn ang="0">
                  <a:pos x="106" y="195"/>
                </a:cxn>
              </a:cxnLst>
              <a:rect l="0" t="0" r="r" b="b"/>
              <a:pathLst>
                <a:path w="251" h="209">
                  <a:moveTo>
                    <a:pt x="106" y="195"/>
                  </a:moveTo>
                  <a:lnTo>
                    <a:pt x="86" y="209"/>
                  </a:lnTo>
                  <a:lnTo>
                    <a:pt x="79" y="195"/>
                  </a:lnTo>
                  <a:lnTo>
                    <a:pt x="66" y="189"/>
                  </a:lnTo>
                  <a:lnTo>
                    <a:pt x="46" y="182"/>
                  </a:lnTo>
                  <a:lnTo>
                    <a:pt x="3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13" y="141"/>
                  </a:lnTo>
                  <a:lnTo>
                    <a:pt x="26" y="141"/>
                  </a:lnTo>
                  <a:lnTo>
                    <a:pt x="26" y="128"/>
                  </a:lnTo>
                  <a:lnTo>
                    <a:pt x="46" y="128"/>
                  </a:lnTo>
                  <a:lnTo>
                    <a:pt x="53" y="108"/>
                  </a:lnTo>
                  <a:lnTo>
                    <a:pt x="46" y="87"/>
                  </a:lnTo>
                  <a:lnTo>
                    <a:pt x="40" y="81"/>
                  </a:lnTo>
                  <a:lnTo>
                    <a:pt x="26" y="74"/>
                  </a:lnTo>
                  <a:lnTo>
                    <a:pt x="26" y="60"/>
                  </a:lnTo>
                  <a:lnTo>
                    <a:pt x="20" y="60"/>
                  </a:lnTo>
                  <a:lnTo>
                    <a:pt x="0" y="67"/>
                  </a:lnTo>
                  <a:lnTo>
                    <a:pt x="0" y="60"/>
                  </a:lnTo>
                  <a:lnTo>
                    <a:pt x="7" y="40"/>
                  </a:lnTo>
                  <a:lnTo>
                    <a:pt x="40" y="27"/>
                  </a:lnTo>
                  <a:lnTo>
                    <a:pt x="46" y="7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7"/>
                  </a:lnTo>
                  <a:lnTo>
                    <a:pt x="106" y="20"/>
                  </a:lnTo>
                  <a:lnTo>
                    <a:pt x="125" y="13"/>
                  </a:lnTo>
                  <a:lnTo>
                    <a:pt x="132" y="0"/>
                  </a:lnTo>
                  <a:lnTo>
                    <a:pt x="145" y="7"/>
                  </a:lnTo>
                  <a:lnTo>
                    <a:pt x="145" y="27"/>
                  </a:lnTo>
                  <a:lnTo>
                    <a:pt x="152" y="40"/>
                  </a:lnTo>
                  <a:lnTo>
                    <a:pt x="165" y="54"/>
                  </a:lnTo>
                  <a:lnTo>
                    <a:pt x="172" y="54"/>
                  </a:lnTo>
                  <a:lnTo>
                    <a:pt x="185" y="47"/>
                  </a:lnTo>
                  <a:lnTo>
                    <a:pt x="185" y="27"/>
                  </a:lnTo>
                  <a:lnTo>
                    <a:pt x="191" y="7"/>
                  </a:lnTo>
                  <a:lnTo>
                    <a:pt x="211" y="7"/>
                  </a:lnTo>
                  <a:lnTo>
                    <a:pt x="238" y="7"/>
                  </a:lnTo>
                  <a:lnTo>
                    <a:pt x="251" y="13"/>
                  </a:lnTo>
                  <a:lnTo>
                    <a:pt x="224" y="33"/>
                  </a:lnTo>
                  <a:lnTo>
                    <a:pt x="224" y="54"/>
                  </a:lnTo>
                  <a:lnTo>
                    <a:pt x="211" y="47"/>
                  </a:lnTo>
                  <a:lnTo>
                    <a:pt x="205" y="60"/>
                  </a:lnTo>
                  <a:lnTo>
                    <a:pt x="218" y="67"/>
                  </a:lnTo>
                  <a:lnTo>
                    <a:pt x="224" y="94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198" y="121"/>
                  </a:lnTo>
                  <a:lnTo>
                    <a:pt x="185" y="121"/>
                  </a:lnTo>
                  <a:lnTo>
                    <a:pt x="185" y="148"/>
                  </a:lnTo>
                  <a:lnTo>
                    <a:pt x="178" y="155"/>
                  </a:lnTo>
                  <a:lnTo>
                    <a:pt x="165" y="162"/>
                  </a:lnTo>
                  <a:lnTo>
                    <a:pt x="152" y="162"/>
                  </a:lnTo>
                  <a:lnTo>
                    <a:pt x="145" y="168"/>
                  </a:lnTo>
                  <a:lnTo>
                    <a:pt x="139" y="182"/>
                  </a:lnTo>
                  <a:lnTo>
                    <a:pt x="112" y="175"/>
                  </a:lnTo>
                  <a:lnTo>
                    <a:pt x="106" y="19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8" name="Freeform 62"/>
            <p:cNvSpPr>
              <a:spLocks/>
            </p:cNvSpPr>
            <p:nvPr/>
          </p:nvSpPr>
          <p:spPr bwMode="auto">
            <a:xfrm>
              <a:off x="3593197" y="930560"/>
              <a:ext cx="357868" cy="297618"/>
            </a:xfrm>
            <a:custGeom>
              <a:avLst/>
              <a:gdLst/>
              <a:ahLst/>
              <a:cxnLst>
                <a:cxn ang="0">
                  <a:pos x="99" y="7"/>
                </a:cxn>
                <a:cxn ang="0">
                  <a:pos x="66" y="21"/>
                </a:cxn>
                <a:cxn ang="0">
                  <a:pos x="60" y="27"/>
                </a:cxn>
                <a:cxn ang="0">
                  <a:pos x="47" y="34"/>
                </a:cxn>
                <a:cxn ang="0">
                  <a:pos x="40" y="34"/>
                </a:cxn>
                <a:cxn ang="0">
                  <a:pos x="33" y="34"/>
                </a:cxn>
                <a:cxn ang="0">
                  <a:pos x="20" y="34"/>
                </a:cxn>
                <a:cxn ang="0">
                  <a:pos x="14" y="41"/>
                </a:cxn>
                <a:cxn ang="0">
                  <a:pos x="7" y="48"/>
                </a:cxn>
                <a:cxn ang="0">
                  <a:pos x="14" y="68"/>
                </a:cxn>
                <a:cxn ang="0">
                  <a:pos x="7" y="81"/>
                </a:cxn>
                <a:cxn ang="0">
                  <a:pos x="7" y="95"/>
                </a:cxn>
                <a:cxn ang="0">
                  <a:pos x="7" y="115"/>
                </a:cxn>
                <a:cxn ang="0">
                  <a:pos x="0" y="135"/>
                </a:cxn>
                <a:cxn ang="0">
                  <a:pos x="7" y="142"/>
                </a:cxn>
                <a:cxn ang="0">
                  <a:pos x="14" y="142"/>
                </a:cxn>
                <a:cxn ang="0">
                  <a:pos x="47" y="142"/>
                </a:cxn>
                <a:cxn ang="0">
                  <a:pos x="73" y="142"/>
                </a:cxn>
                <a:cxn ang="0">
                  <a:pos x="80" y="169"/>
                </a:cxn>
                <a:cxn ang="0">
                  <a:pos x="126" y="176"/>
                </a:cxn>
                <a:cxn ang="0">
                  <a:pos x="165" y="169"/>
                </a:cxn>
                <a:cxn ang="0">
                  <a:pos x="185" y="169"/>
                </a:cxn>
                <a:cxn ang="0">
                  <a:pos x="198" y="169"/>
                </a:cxn>
                <a:cxn ang="0">
                  <a:pos x="205" y="162"/>
                </a:cxn>
                <a:cxn ang="0">
                  <a:pos x="212" y="149"/>
                </a:cxn>
                <a:cxn ang="0">
                  <a:pos x="231" y="149"/>
                </a:cxn>
                <a:cxn ang="0">
                  <a:pos x="231" y="129"/>
                </a:cxn>
                <a:cxn ang="0">
                  <a:pos x="225" y="115"/>
                </a:cxn>
                <a:cxn ang="0">
                  <a:pos x="225" y="95"/>
                </a:cxn>
                <a:cxn ang="0">
                  <a:pos x="212" y="81"/>
                </a:cxn>
                <a:cxn ang="0">
                  <a:pos x="205" y="75"/>
                </a:cxn>
                <a:cxn ang="0">
                  <a:pos x="192" y="68"/>
                </a:cxn>
                <a:cxn ang="0">
                  <a:pos x="159" y="68"/>
                </a:cxn>
                <a:cxn ang="0">
                  <a:pos x="146" y="21"/>
                </a:cxn>
                <a:cxn ang="0">
                  <a:pos x="126" y="21"/>
                </a:cxn>
                <a:cxn ang="0">
                  <a:pos x="119" y="14"/>
                </a:cxn>
                <a:cxn ang="0">
                  <a:pos x="119" y="0"/>
                </a:cxn>
                <a:cxn ang="0">
                  <a:pos x="99" y="7"/>
                </a:cxn>
              </a:cxnLst>
              <a:rect l="0" t="0" r="r" b="b"/>
              <a:pathLst>
                <a:path w="231" h="176">
                  <a:moveTo>
                    <a:pt x="99" y="7"/>
                  </a:moveTo>
                  <a:lnTo>
                    <a:pt x="66" y="21"/>
                  </a:lnTo>
                  <a:lnTo>
                    <a:pt x="60" y="27"/>
                  </a:lnTo>
                  <a:lnTo>
                    <a:pt x="47" y="34"/>
                  </a:lnTo>
                  <a:lnTo>
                    <a:pt x="40" y="34"/>
                  </a:lnTo>
                  <a:lnTo>
                    <a:pt x="33" y="34"/>
                  </a:lnTo>
                  <a:lnTo>
                    <a:pt x="20" y="34"/>
                  </a:lnTo>
                  <a:lnTo>
                    <a:pt x="14" y="41"/>
                  </a:lnTo>
                  <a:lnTo>
                    <a:pt x="7" y="48"/>
                  </a:lnTo>
                  <a:lnTo>
                    <a:pt x="14" y="68"/>
                  </a:lnTo>
                  <a:lnTo>
                    <a:pt x="7" y="81"/>
                  </a:lnTo>
                  <a:lnTo>
                    <a:pt x="7" y="95"/>
                  </a:lnTo>
                  <a:lnTo>
                    <a:pt x="7" y="115"/>
                  </a:lnTo>
                  <a:lnTo>
                    <a:pt x="0" y="135"/>
                  </a:lnTo>
                  <a:lnTo>
                    <a:pt x="7" y="142"/>
                  </a:lnTo>
                  <a:lnTo>
                    <a:pt x="14" y="142"/>
                  </a:lnTo>
                  <a:lnTo>
                    <a:pt x="47" y="142"/>
                  </a:lnTo>
                  <a:lnTo>
                    <a:pt x="73" y="142"/>
                  </a:lnTo>
                  <a:lnTo>
                    <a:pt x="80" y="169"/>
                  </a:lnTo>
                  <a:lnTo>
                    <a:pt x="126" y="176"/>
                  </a:lnTo>
                  <a:lnTo>
                    <a:pt x="165" y="169"/>
                  </a:lnTo>
                  <a:lnTo>
                    <a:pt x="185" y="169"/>
                  </a:lnTo>
                  <a:lnTo>
                    <a:pt x="198" y="169"/>
                  </a:lnTo>
                  <a:lnTo>
                    <a:pt x="205" y="162"/>
                  </a:lnTo>
                  <a:lnTo>
                    <a:pt x="212" y="149"/>
                  </a:lnTo>
                  <a:lnTo>
                    <a:pt x="231" y="149"/>
                  </a:lnTo>
                  <a:lnTo>
                    <a:pt x="231" y="129"/>
                  </a:lnTo>
                  <a:lnTo>
                    <a:pt x="225" y="115"/>
                  </a:lnTo>
                  <a:lnTo>
                    <a:pt x="225" y="95"/>
                  </a:lnTo>
                  <a:lnTo>
                    <a:pt x="212" y="81"/>
                  </a:lnTo>
                  <a:lnTo>
                    <a:pt x="205" y="75"/>
                  </a:lnTo>
                  <a:lnTo>
                    <a:pt x="192" y="68"/>
                  </a:lnTo>
                  <a:lnTo>
                    <a:pt x="159" y="68"/>
                  </a:lnTo>
                  <a:lnTo>
                    <a:pt x="146" y="21"/>
                  </a:lnTo>
                  <a:lnTo>
                    <a:pt x="126" y="21"/>
                  </a:lnTo>
                  <a:lnTo>
                    <a:pt x="119" y="14"/>
                  </a:lnTo>
                  <a:lnTo>
                    <a:pt x="119" y="0"/>
                  </a:lnTo>
                  <a:lnTo>
                    <a:pt x="99" y="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99" name="Freeform 63"/>
            <p:cNvSpPr>
              <a:spLocks/>
            </p:cNvSpPr>
            <p:nvPr/>
          </p:nvSpPr>
          <p:spPr bwMode="auto">
            <a:xfrm>
              <a:off x="3419685" y="944026"/>
              <a:ext cx="275932" cy="316471"/>
            </a:xfrm>
            <a:custGeom>
              <a:avLst/>
              <a:gdLst/>
              <a:ahLst/>
              <a:cxnLst>
                <a:cxn ang="0">
                  <a:pos x="119" y="175"/>
                </a:cxn>
                <a:cxn ang="0">
                  <a:pos x="106" y="175"/>
                </a:cxn>
                <a:cxn ang="0">
                  <a:pos x="99" y="175"/>
                </a:cxn>
                <a:cxn ang="0">
                  <a:pos x="86" y="182"/>
                </a:cxn>
                <a:cxn ang="0">
                  <a:pos x="79" y="189"/>
                </a:cxn>
                <a:cxn ang="0">
                  <a:pos x="73" y="189"/>
                </a:cxn>
                <a:cxn ang="0">
                  <a:pos x="66" y="175"/>
                </a:cxn>
                <a:cxn ang="0">
                  <a:pos x="60" y="169"/>
                </a:cxn>
                <a:cxn ang="0">
                  <a:pos x="53" y="149"/>
                </a:cxn>
                <a:cxn ang="0">
                  <a:pos x="33" y="149"/>
                </a:cxn>
                <a:cxn ang="0">
                  <a:pos x="20" y="149"/>
                </a:cxn>
                <a:cxn ang="0">
                  <a:pos x="13" y="149"/>
                </a:cxn>
                <a:cxn ang="0">
                  <a:pos x="7" y="142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7" y="101"/>
                </a:cxn>
                <a:cxn ang="0">
                  <a:pos x="13" y="88"/>
                </a:cxn>
                <a:cxn ang="0">
                  <a:pos x="13" y="74"/>
                </a:cxn>
                <a:cxn ang="0">
                  <a:pos x="13" y="61"/>
                </a:cxn>
                <a:cxn ang="0">
                  <a:pos x="60" y="27"/>
                </a:cxn>
                <a:cxn ang="0">
                  <a:pos x="119" y="0"/>
                </a:cxn>
                <a:cxn ang="0">
                  <a:pos x="165" y="14"/>
                </a:cxn>
                <a:cxn ang="0">
                  <a:pos x="178" y="14"/>
                </a:cxn>
                <a:cxn ang="0">
                  <a:pos x="172" y="20"/>
                </a:cxn>
                <a:cxn ang="0">
                  <a:pos x="159" y="27"/>
                </a:cxn>
                <a:cxn ang="0">
                  <a:pos x="152" y="27"/>
                </a:cxn>
                <a:cxn ang="0">
                  <a:pos x="145" y="27"/>
                </a:cxn>
                <a:cxn ang="0">
                  <a:pos x="132" y="27"/>
                </a:cxn>
                <a:cxn ang="0">
                  <a:pos x="126" y="34"/>
                </a:cxn>
                <a:cxn ang="0">
                  <a:pos x="119" y="41"/>
                </a:cxn>
                <a:cxn ang="0">
                  <a:pos x="126" y="61"/>
                </a:cxn>
                <a:cxn ang="0">
                  <a:pos x="119" y="74"/>
                </a:cxn>
                <a:cxn ang="0">
                  <a:pos x="119" y="88"/>
                </a:cxn>
                <a:cxn ang="0">
                  <a:pos x="119" y="108"/>
                </a:cxn>
                <a:cxn ang="0">
                  <a:pos x="112" y="128"/>
                </a:cxn>
                <a:cxn ang="0">
                  <a:pos x="119" y="135"/>
                </a:cxn>
                <a:cxn ang="0">
                  <a:pos x="126" y="155"/>
                </a:cxn>
                <a:cxn ang="0">
                  <a:pos x="126" y="169"/>
                </a:cxn>
                <a:cxn ang="0">
                  <a:pos x="119" y="169"/>
                </a:cxn>
                <a:cxn ang="0">
                  <a:pos x="119" y="175"/>
                </a:cxn>
              </a:cxnLst>
              <a:rect l="0" t="0" r="r" b="b"/>
              <a:pathLst>
                <a:path w="178" h="189">
                  <a:moveTo>
                    <a:pt x="119" y="175"/>
                  </a:moveTo>
                  <a:lnTo>
                    <a:pt x="106" y="175"/>
                  </a:lnTo>
                  <a:lnTo>
                    <a:pt x="99" y="175"/>
                  </a:lnTo>
                  <a:lnTo>
                    <a:pt x="86" y="182"/>
                  </a:lnTo>
                  <a:lnTo>
                    <a:pt x="79" y="189"/>
                  </a:lnTo>
                  <a:lnTo>
                    <a:pt x="73" y="189"/>
                  </a:lnTo>
                  <a:lnTo>
                    <a:pt x="66" y="175"/>
                  </a:lnTo>
                  <a:lnTo>
                    <a:pt x="60" y="169"/>
                  </a:lnTo>
                  <a:lnTo>
                    <a:pt x="53" y="149"/>
                  </a:lnTo>
                  <a:lnTo>
                    <a:pt x="33" y="149"/>
                  </a:lnTo>
                  <a:lnTo>
                    <a:pt x="20" y="149"/>
                  </a:lnTo>
                  <a:lnTo>
                    <a:pt x="13" y="149"/>
                  </a:lnTo>
                  <a:lnTo>
                    <a:pt x="7" y="142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7" y="101"/>
                  </a:lnTo>
                  <a:lnTo>
                    <a:pt x="13" y="88"/>
                  </a:lnTo>
                  <a:lnTo>
                    <a:pt x="13" y="74"/>
                  </a:lnTo>
                  <a:lnTo>
                    <a:pt x="13" y="61"/>
                  </a:lnTo>
                  <a:lnTo>
                    <a:pt x="60" y="27"/>
                  </a:lnTo>
                  <a:lnTo>
                    <a:pt x="119" y="0"/>
                  </a:lnTo>
                  <a:lnTo>
                    <a:pt x="165" y="14"/>
                  </a:lnTo>
                  <a:lnTo>
                    <a:pt x="178" y="14"/>
                  </a:lnTo>
                  <a:lnTo>
                    <a:pt x="172" y="20"/>
                  </a:lnTo>
                  <a:lnTo>
                    <a:pt x="159" y="27"/>
                  </a:lnTo>
                  <a:lnTo>
                    <a:pt x="152" y="27"/>
                  </a:lnTo>
                  <a:lnTo>
                    <a:pt x="145" y="27"/>
                  </a:lnTo>
                  <a:lnTo>
                    <a:pt x="132" y="27"/>
                  </a:lnTo>
                  <a:lnTo>
                    <a:pt x="126" y="34"/>
                  </a:lnTo>
                  <a:lnTo>
                    <a:pt x="119" y="41"/>
                  </a:lnTo>
                  <a:lnTo>
                    <a:pt x="126" y="61"/>
                  </a:lnTo>
                  <a:lnTo>
                    <a:pt x="119" y="74"/>
                  </a:lnTo>
                  <a:lnTo>
                    <a:pt x="119" y="88"/>
                  </a:lnTo>
                  <a:lnTo>
                    <a:pt x="119" y="108"/>
                  </a:lnTo>
                  <a:lnTo>
                    <a:pt x="112" y="128"/>
                  </a:lnTo>
                  <a:lnTo>
                    <a:pt x="119" y="135"/>
                  </a:lnTo>
                  <a:lnTo>
                    <a:pt x="126" y="155"/>
                  </a:lnTo>
                  <a:lnTo>
                    <a:pt x="126" y="169"/>
                  </a:lnTo>
                  <a:lnTo>
                    <a:pt x="119" y="169"/>
                  </a:lnTo>
                  <a:lnTo>
                    <a:pt x="119" y="1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0" name="Freeform 64"/>
            <p:cNvSpPr>
              <a:spLocks/>
            </p:cNvSpPr>
            <p:nvPr/>
          </p:nvSpPr>
          <p:spPr bwMode="auto">
            <a:xfrm>
              <a:off x="3778758" y="898239"/>
              <a:ext cx="367508" cy="251830"/>
            </a:xfrm>
            <a:custGeom>
              <a:avLst/>
              <a:gdLst/>
              <a:ahLst/>
              <a:cxnLst>
                <a:cxn ang="0">
                  <a:pos x="126" y="20"/>
                </a:cxn>
                <a:cxn ang="0">
                  <a:pos x="66" y="41"/>
                </a:cxn>
                <a:cxn ang="0">
                  <a:pos x="7" y="14"/>
                </a:cxn>
                <a:cxn ang="0">
                  <a:pos x="0" y="20"/>
                </a:cxn>
                <a:cxn ang="0">
                  <a:pos x="0" y="34"/>
                </a:cxn>
                <a:cxn ang="0">
                  <a:pos x="7" y="41"/>
                </a:cxn>
                <a:cxn ang="0">
                  <a:pos x="27" y="41"/>
                </a:cxn>
                <a:cxn ang="0">
                  <a:pos x="40" y="88"/>
                </a:cxn>
                <a:cxn ang="0">
                  <a:pos x="73" y="88"/>
                </a:cxn>
                <a:cxn ang="0">
                  <a:pos x="86" y="95"/>
                </a:cxn>
                <a:cxn ang="0">
                  <a:pos x="93" y="101"/>
                </a:cxn>
                <a:cxn ang="0">
                  <a:pos x="106" y="115"/>
                </a:cxn>
                <a:cxn ang="0">
                  <a:pos x="106" y="135"/>
                </a:cxn>
                <a:cxn ang="0">
                  <a:pos x="112" y="149"/>
                </a:cxn>
                <a:cxn ang="0">
                  <a:pos x="145" y="142"/>
                </a:cxn>
                <a:cxn ang="0">
                  <a:pos x="185" y="135"/>
                </a:cxn>
                <a:cxn ang="0">
                  <a:pos x="185" y="108"/>
                </a:cxn>
                <a:cxn ang="0">
                  <a:pos x="185" y="101"/>
                </a:cxn>
                <a:cxn ang="0">
                  <a:pos x="198" y="101"/>
                </a:cxn>
                <a:cxn ang="0">
                  <a:pos x="211" y="101"/>
                </a:cxn>
                <a:cxn ang="0">
                  <a:pos x="211" y="88"/>
                </a:cxn>
                <a:cxn ang="0">
                  <a:pos x="231" y="88"/>
                </a:cxn>
                <a:cxn ang="0">
                  <a:pos x="238" y="68"/>
                </a:cxn>
                <a:cxn ang="0">
                  <a:pos x="231" y="47"/>
                </a:cxn>
                <a:cxn ang="0">
                  <a:pos x="225" y="41"/>
                </a:cxn>
                <a:cxn ang="0">
                  <a:pos x="211" y="34"/>
                </a:cxn>
                <a:cxn ang="0">
                  <a:pos x="211" y="20"/>
                </a:cxn>
                <a:cxn ang="0">
                  <a:pos x="205" y="20"/>
                </a:cxn>
                <a:cxn ang="0">
                  <a:pos x="185" y="27"/>
                </a:cxn>
                <a:cxn ang="0">
                  <a:pos x="185" y="20"/>
                </a:cxn>
                <a:cxn ang="0">
                  <a:pos x="192" y="0"/>
                </a:cxn>
                <a:cxn ang="0">
                  <a:pos x="126" y="20"/>
                </a:cxn>
              </a:cxnLst>
              <a:rect l="0" t="0" r="r" b="b"/>
              <a:pathLst>
                <a:path w="238" h="149">
                  <a:moveTo>
                    <a:pt x="126" y="20"/>
                  </a:moveTo>
                  <a:lnTo>
                    <a:pt x="66" y="41"/>
                  </a:lnTo>
                  <a:lnTo>
                    <a:pt x="7" y="14"/>
                  </a:lnTo>
                  <a:lnTo>
                    <a:pt x="0" y="20"/>
                  </a:lnTo>
                  <a:lnTo>
                    <a:pt x="0" y="34"/>
                  </a:lnTo>
                  <a:lnTo>
                    <a:pt x="7" y="41"/>
                  </a:lnTo>
                  <a:lnTo>
                    <a:pt x="27" y="41"/>
                  </a:lnTo>
                  <a:lnTo>
                    <a:pt x="40" y="88"/>
                  </a:lnTo>
                  <a:lnTo>
                    <a:pt x="73" y="88"/>
                  </a:lnTo>
                  <a:lnTo>
                    <a:pt x="86" y="95"/>
                  </a:lnTo>
                  <a:lnTo>
                    <a:pt x="93" y="101"/>
                  </a:lnTo>
                  <a:lnTo>
                    <a:pt x="106" y="115"/>
                  </a:lnTo>
                  <a:lnTo>
                    <a:pt x="106" y="135"/>
                  </a:lnTo>
                  <a:lnTo>
                    <a:pt x="112" y="149"/>
                  </a:lnTo>
                  <a:lnTo>
                    <a:pt x="145" y="142"/>
                  </a:lnTo>
                  <a:lnTo>
                    <a:pt x="185" y="135"/>
                  </a:lnTo>
                  <a:lnTo>
                    <a:pt x="185" y="108"/>
                  </a:lnTo>
                  <a:lnTo>
                    <a:pt x="185" y="101"/>
                  </a:lnTo>
                  <a:lnTo>
                    <a:pt x="198" y="101"/>
                  </a:lnTo>
                  <a:lnTo>
                    <a:pt x="211" y="101"/>
                  </a:lnTo>
                  <a:lnTo>
                    <a:pt x="211" y="88"/>
                  </a:lnTo>
                  <a:lnTo>
                    <a:pt x="231" y="88"/>
                  </a:lnTo>
                  <a:lnTo>
                    <a:pt x="238" y="68"/>
                  </a:lnTo>
                  <a:lnTo>
                    <a:pt x="231" y="47"/>
                  </a:lnTo>
                  <a:lnTo>
                    <a:pt x="225" y="41"/>
                  </a:lnTo>
                  <a:lnTo>
                    <a:pt x="211" y="34"/>
                  </a:lnTo>
                  <a:lnTo>
                    <a:pt x="211" y="20"/>
                  </a:lnTo>
                  <a:lnTo>
                    <a:pt x="205" y="20"/>
                  </a:lnTo>
                  <a:lnTo>
                    <a:pt x="185" y="27"/>
                  </a:lnTo>
                  <a:lnTo>
                    <a:pt x="185" y="20"/>
                  </a:lnTo>
                  <a:lnTo>
                    <a:pt x="192" y="0"/>
                  </a:lnTo>
                  <a:lnTo>
                    <a:pt x="126" y="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1" name="Freeform 65"/>
            <p:cNvSpPr>
              <a:spLocks/>
            </p:cNvSpPr>
            <p:nvPr/>
          </p:nvSpPr>
          <p:spPr bwMode="auto">
            <a:xfrm>
              <a:off x="4228202" y="1080042"/>
              <a:ext cx="224119" cy="305698"/>
            </a:xfrm>
            <a:custGeom>
              <a:avLst/>
              <a:gdLst/>
              <a:ahLst/>
              <a:cxnLst>
                <a:cxn ang="0">
                  <a:pos x="112" y="175"/>
                </a:cxn>
                <a:cxn ang="0">
                  <a:pos x="105" y="169"/>
                </a:cxn>
                <a:cxn ang="0">
                  <a:pos x="99" y="162"/>
                </a:cxn>
                <a:cxn ang="0">
                  <a:pos x="99" y="155"/>
                </a:cxn>
                <a:cxn ang="0">
                  <a:pos x="66" y="155"/>
                </a:cxn>
                <a:cxn ang="0">
                  <a:pos x="46" y="142"/>
                </a:cxn>
                <a:cxn ang="0">
                  <a:pos x="39" y="121"/>
                </a:cxn>
                <a:cxn ang="0">
                  <a:pos x="39" y="115"/>
                </a:cxn>
                <a:cxn ang="0">
                  <a:pos x="33" y="108"/>
                </a:cxn>
                <a:cxn ang="0">
                  <a:pos x="19" y="108"/>
                </a:cxn>
                <a:cxn ang="0">
                  <a:pos x="6" y="101"/>
                </a:cxn>
                <a:cxn ang="0">
                  <a:pos x="13" y="81"/>
                </a:cxn>
                <a:cxn ang="0">
                  <a:pos x="19" y="68"/>
                </a:cxn>
                <a:cxn ang="0">
                  <a:pos x="13" y="61"/>
                </a:cxn>
                <a:cxn ang="0">
                  <a:pos x="0" y="47"/>
                </a:cxn>
                <a:cxn ang="0">
                  <a:pos x="6" y="27"/>
                </a:cxn>
                <a:cxn ang="0">
                  <a:pos x="33" y="34"/>
                </a:cxn>
                <a:cxn ang="0">
                  <a:pos x="39" y="20"/>
                </a:cxn>
                <a:cxn ang="0">
                  <a:pos x="46" y="14"/>
                </a:cxn>
                <a:cxn ang="0">
                  <a:pos x="59" y="14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0"/>
                </a:cxn>
                <a:cxn ang="0">
                  <a:pos x="105" y="7"/>
                </a:cxn>
                <a:cxn ang="0">
                  <a:pos x="118" y="7"/>
                </a:cxn>
                <a:cxn ang="0">
                  <a:pos x="125" y="14"/>
                </a:cxn>
                <a:cxn ang="0">
                  <a:pos x="125" y="27"/>
                </a:cxn>
                <a:cxn ang="0">
                  <a:pos x="132" y="47"/>
                </a:cxn>
                <a:cxn ang="0">
                  <a:pos x="138" y="61"/>
                </a:cxn>
                <a:cxn ang="0">
                  <a:pos x="145" y="68"/>
                </a:cxn>
                <a:cxn ang="0">
                  <a:pos x="145" y="88"/>
                </a:cxn>
                <a:cxn ang="0">
                  <a:pos x="145" y="108"/>
                </a:cxn>
                <a:cxn ang="0">
                  <a:pos x="138" y="121"/>
                </a:cxn>
                <a:cxn ang="0">
                  <a:pos x="145" y="135"/>
                </a:cxn>
                <a:cxn ang="0">
                  <a:pos x="145" y="142"/>
                </a:cxn>
                <a:cxn ang="0">
                  <a:pos x="145" y="162"/>
                </a:cxn>
                <a:cxn ang="0">
                  <a:pos x="118" y="182"/>
                </a:cxn>
                <a:cxn ang="0">
                  <a:pos x="112" y="175"/>
                </a:cxn>
              </a:cxnLst>
              <a:rect l="0" t="0" r="r" b="b"/>
              <a:pathLst>
                <a:path w="145" h="182">
                  <a:moveTo>
                    <a:pt x="112" y="175"/>
                  </a:moveTo>
                  <a:lnTo>
                    <a:pt x="105" y="169"/>
                  </a:lnTo>
                  <a:lnTo>
                    <a:pt x="99" y="162"/>
                  </a:lnTo>
                  <a:lnTo>
                    <a:pt x="99" y="155"/>
                  </a:lnTo>
                  <a:lnTo>
                    <a:pt x="66" y="155"/>
                  </a:lnTo>
                  <a:lnTo>
                    <a:pt x="46" y="142"/>
                  </a:lnTo>
                  <a:lnTo>
                    <a:pt x="39" y="121"/>
                  </a:lnTo>
                  <a:lnTo>
                    <a:pt x="39" y="115"/>
                  </a:lnTo>
                  <a:lnTo>
                    <a:pt x="33" y="108"/>
                  </a:lnTo>
                  <a:lnTo>
                    <a:pt x="19" y="108"/>
                  </a:lnTo>
                  <a:lnTo>
                    <a:pt x="6" y="101"/>
                  </a:lnTo>
                  <a:lnTo>
                    <a:pt x="13" y="81"/>
                  </a:lnTo>
                  <a:lnTo>
                    <a:pt x="19" y="68"/>
                  </a:lnTo>
                  <a:lnTo>
                    <a:pt x="13" y="61"/>
                  </a:lnTo>
                  <a:lnTo>
                    <a:pt x="0" y="47"/>
                  </a:lnTo>
                  <a:lnTo>
                    <a:pt x="6" y="27"/>
                  </a:lnTo>
                  <a:lnTo>
                    <a:pt x="33" y="34"/>
                  </a:lnTo>
                  <a:lnTo>
                    <a:pt x="39" y="20"/>
                  </a:lnTo>
                  <a:lnTo>
                    <a:pt x="46" y="14"/>
                  </a:lnTo>
                  <a:lnTo>
                    <a:pt x="59" y="14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0"/>
                  </a:lnTo>
                  <a:lnTo>
                    <a:pt x="105" y="7"/>
                  </a:lnTo>
                  <a:lnTo>
                    <a:pt x="118" y="7"/>
                  </a:lnTo>
                  <a:lnTo>
                    <a:pt x="125" y="14"/>
                  </a:lnTo>
                  <a:lnTo>
                    <a:pt x="125" y="27"/>
                  </a:lnTo>
                  <a:lnTo>
                    <a:pt x="132" y="47"/>
                  </a:lnTo>
                  <a:lnTo>
                    <a:pt x="138" y="61"/>
                  </a:lnTo>
                  <a:lnTo>
                    <a:pt x="145" y="68"/>
                  </a:lnTo>
                  <a:lnTo>
                    <a:pt x="145" y="88"/>
                  </a:lnTo>
                  <a:lnTo>
                    <a:pt x="145" y="108"/>
                  </a:lnTo>
                  <a:lnTo>
                    <a:pt x="138" y="121"/>
                  </a:lnTo>
                  <a:lnTo>
                    <a:pt x="145" y="135"/>
                  </a:lnTo>
                  <a:lnTo>
                    <a:pt x="145" y="142"/>
                  </a:lnTo>
                  <a:lnTo>
                    <a:pt x="145" y="162"/>
                  </a:lnTo>
                  <a:lnTo>
                    <a:pt x="118" y="182"/>
                  </a:lnTo>
                  <a:lnTo>
                    <a:pt x="112" y="1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2" name="Freeform 66"/>
            <p:cNvSpPr>
              <a:spLocks/>
            </p:cNvSpPr>
            <p:nvPr/>
          </p:nvSpPr>
          <p:spPr bwMode="auto">
            <a:xfrm>
              <a:off x="5319880" y="2378248"/>
              <a:ext cx="162667" cy="23971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" y="40"/>
                </a:cxn>
                <a:cxn ang="0">
                  <a:pos x="6" y="67"/>
                </a:cxn>
                <a:cxn ang="0">
                  <a:pos x="0" y="81"/>
                </a:cxn>
                <a:cxn ang="0">
                  <a:pos x="13" y="94"/>
                </a:cxn>
                <a:cxn ang="0">
                  <a:pos x="20" y="114"/>
                </a:cxn>
                <a:cxn ang="0">
                  <a:pos x="46" y="108"/>
                </a:cxn>
                <a:cxn ang="0">
                  <a:pos x="59" y="121"/>
                </a:cxn>
                <a:cxn ang="0">
                  <a:pos x="59" y="141"/>
                </a:cxn>
                <a:cxn ang="0">
                  <a:pos x="79" y="134"/>
                </a:cxn>
                <a:cxn ang="0">
                  <a:pos x="86" y="121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86" y="94"/>
                </a:cxn>
                <a:cxn ang="0">
                  <a:pos x="92" y="94"/>
                </a:cxn>
                <a:cxn ang="0">
                  <a:pos x="99" y="81"/>
                </a:cxn>
                <a:cxn ang="0">
                  <a:pos x="92" y="67"/>
                </a:cxn>
                <a:cxn ang="0">
                  <a:pos x="92" y="60"/>
                </a:cxn>
                <a:cxn ang="0">
                  <a:pos x="92" y="47"/>
                </a:cxn>
                <a:cxn ang="0">
                  <a:pos x="99" y="33"/>
                </a:cxn>
                <a:cxn ang="0">
                  <a:pos x="105" y="20"/>
                </a:cxn>
                <a:cxn ang="0">
                  <a:pos x="99" y="13"/>
                </a:cxn>
                <a:cxn ang="0">
                  <a:pos x="86" y="13"/>
                </a:cxn>
                <a:cxn ang="0">
                  <a:pos x="66" y="13"/>
                </a:cxn>
                <a:cxn ang="0">
                  <a:pos x="59" y="13"/>
                </a:cxn>
                <a:cxn ang="0">
                  <a:pos x="53" y="27"/>
                </a:cxn>
                <a:cxn ang="0">
                  <a:pos x="39" y="27"/>
                </a:cxn>
                <a:cxn ang="0">
                  <a:pos x="26" y="20"/>
                </a:cxn>
                <a:cxn ang="0">
                  <a:pos x="20" y="0"/>
                </a:cxn>
              </a:cxnLst>
              <a:rect l="0" t="0" r="r" b="b"/>
              <a:pathLst>
                <a:path w="105" h="141">
                  <a:moveTo>
                    <a:pt x="20" y="0"/>
                  </a:moveTo>
                  <a:lnTo>
                    <a:pt x="6" y="40"/>
                  </a:lnTo>
                  <a:lnTo>
                    <a:pt x="6" y="67"/>
                  </a:lnTo>
                  <a:lnTo>
                    <a:pt x="0" y="81"/>
                  </a:lnTo>
                  <a:lnTo>
                    <a:pt x="13" y="94"/>
                  </a:lnTo>
                  <a:lnTo>
                    <a:pt x="20" y="114"/>
                  </a:lnTo>
                  <a:lnTo>
                    <a:pt x="46" y="108"/>
                  </a:lnTo>
                  <a:lnTo>
                    <a:pt x="59" y="121"/>
                  </a:lnTo>
                  <a:lnTo>
                    <a:pt x="59" y="141"/>
                  </a:lnTo>
                  <a:lnTo>
                    <a:pt x="79" y="134"/>
                  </a:lnTo>
                  <a:lnTo>
                    <a:pt x="86" y="121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86" y="94"/>
                  </a:lnTo>
                  <a:lnTo>
                    <a:pt x="92" y="94"/>
                  </a:lnTo>
                  <a:lnTo>
                    <a:pt x="99" y="81"/>
                  </a:lnTo>
                  <a:lnTo>
                    <a:pt x="92" y="67"/>
                  </a:lnTo>
                  <a:lnTo>
                    <a:pt x="92" y="60"/>
                  </a:lnTo>
                  <a:lnTo>
                    <a:pt x="92" y="47"/>
                  </a:lnTo>
                  <a:lnTo>
                    <a:pt x="99" y="33"/>
                  </a:lnTo>
                  <a:lnTo>
                    <a:pt x="105" y="20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66" y="13"/>
                  </a:lnTo>
                  <a:lnTo>
                    <a:pt x="59" y="13"/>
                  </a:lnTo>
                  <a:lnTo>
                    <a:pt x="53" y="27"/>
                  </a:lnTo>
                  <a:lnTo>
                    <a:pt x="39" y="27"/>
                  </a:lnTo>
                  <a:lnTo>
                    <a:pt x="26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3" name="Freeform 67"/>
            <p:cNvSpPr>
              <a:spLocks/>
            </p:cNvSpPr>
            <p:nvPr/>
          </p:nvSpPr>
          <p:spPr bwMode="auto">
            <a:xfrm>
              <a:off x="4840313" y="1831493"/>
              <a:ext cx="437394" cy="465954"/>
            </a:xfrm>
            <a:custGeom>
              <a:avLst/>
              <a:gdLst/>
              <a:ahLst/>
              <a:cxnLst>
                <a:cxn ang="0">
                  <a:pos x="39" y="14"/>
                </a:cxn>
                <a:cxn ang="0">
                  <a:pos x="52" y="7"/>
                </a:cxn>
                <a:cxn ang="0">
                  <a:pos x="72" y="14"/>
                </a:cxn>
                <a:cxn ang="0">
                  <a:pos x="72" y="27"/>
                </a:cxn>
                <a:cxn ang="0">
                  <a:pos x="85" y="27"/>
                </a:cxn>
                <a:cxn ang="0">
                  <a:pos x="99" y="20"/>
                </a:cxn>
                <a:cxn ang="0">
                  <a:pos x="99" y="7"/>
                </a:cxn>
                <a:cxn ang="0">
                  <a:pos x="125" y="20"/>
                </a:cxn>
                <a:cxn ang="0">
                  <a:pos x="132" y="0"/>
                </a:cxn>
                <a:cxn ang="0">
                  <a:pos x="138" y="7"/>
                </a:cxn>
                <a:cxn ang="0">
                  <a:pos x="158" y="0"/>
                </a:cxn>
                <a:cxn ang="0">
                  <a:pos x="171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1"/>
                </a:cxn>
                <a:cxn ang="0">
                  <a:pos x="211" y="47"/>
                </a:cxn>
                <a:cxn ang="0">
                  <a:pos x="217" y="40"/>
                </a:cxn>
                <a:cxn ang="0">
                  <a:pos x="244" y="34"/>
                </a:cxn>
                <a:cxn ang="0">
                  <a:pos x="257" y="34"/>
                </a:cxn>
                <a:cxn ang="0">
                  <a:pos x="257" y="40"/>
                </a:cxn>
                <a:cxn ang="0">
                  <a:pos x="270" y="54"/>
                </a:cxn>
                <a:cxn ang="0">
                  <a:pos x="270" y="67"/>
                </a:cxn>
                <a:cxn ang="0">
                  <a:pos x="270" y="88"/>
                </a:cxn>
                <a:cxn ang="0">
                  <a:pos x="270" y="108"/>
                </a:cxn>
                <a:cxn ang="0">
                  <a:pos x="283" y="121"/>
                </a:cxn>
                <a:cxn ang="0">
                  <a:pos x="264" y="148"/>
                </a:cxn>
                <a:cxn ang="0">
                  <a:pos x="237" y="169"/>
                </a:cxn>
                <a:cxn ang="0">
                  <a:pos x="204" y="169"/>
                </a:cxn>
                <a:cxn ang="0">
                  <a:pos x="191" y="182"/>
                </a:cxn>
                <a:cxn ang="0">
                  <a:pos x="191" y="209"/>
                </a:cxn>
                <a:cxn ang="0">
                  <a:pos x="184" y="229"/>
                </a:cxn>
                <a:cxn ang="0">
                  <a:pos x="165" y="243"/>
                </a:cxn>
                <a:cxn ang="0">
                  <a:pos x="145" y="243"/>
                </a:cxn>
                <a:cxn ang="0">
                  <a:pos x="125" y="243"/>
                </a:cxn>
                <a:cxn ang="0">
                  <a:pos x="112" y="256"/>
                </a:cxn>
                <a:cxn ang="0">
                  <a:pos x="85" y="249"/>
                </a:cxn>
                <a:cxn ang="0">
                  <a:pos x="85" y="270"/>
                </a:cxn>
                <a:cxn ang="0">
                  <a:pos x="72" y="276"/>
                </a:cxn>
                <a:cxn ang="0">
                  <a:pos x="66" y="270"/>
                </a:cxn>
                <a:cxn ang="0">
                  <a:pos x="66" y="263"/>
                </a:cxn>
                <a:cxn ang="0">
                  <a:pos x="33" y="256"/>
                </a:cxn>
                <a:cxn ang="0">
                  <a:pos x="26" y="249"/>
                </a:cxn>
                <a:cxn ang="0">
                  <a:pos x="13" y="256"/>
                </a:cxn>
                <a:cxn ang="0">
                  <a:pos x="0" y="256"/>
                </a:cxn>
                <a:cxn ang="0">
                  <a:pos x="13" y="216"/>
                </a:cxn>
                <a:cxn ang="0">
                  <a:pos x="13" y="189"/>
                </a:cxn>
                <a:cxn ang="0">
                  <a:pos x="26" y="175"/>
                </a:cxn>
                <a:cxn ang="0">
                  <a:pos x="19" y="148"/>
                </a:cxn>
                <a:cxn ang="0">
                  <a:pos x="19" y="121"/>
                </a:cxn>
                <a:cxn ang="0">
                  <a:pos x="46" y="101"/>
                </a:cxn>
                <a:cxn ang="0">
                  <a:pos x="46" y="74"/>
                </a:cxn>
                <a:cxn ang="0">
                  <a:pos x="33" y="61"/>
                </a:cxn>
                <a:cxn ang="0">
                  <a:pos x="46" y="34"/>
                </a:cxn>
                <a:cxn ang="0">
                  <a:pos x="39" y="14"/>
                </a:cxn>
              </a:cxnLst>
              <a:rect l="0" t="0" r="r" b="b"/>
              <a:pathLst>
                <a:path w="283" h="276">
                  <a:moveTo>
                    <a:pt x="39" y="14"/>
                  </a:moveTo>
                  <a:lnTo>
                    <a:pt x="52" y="7"/>
                  </a:lnTo>
                  <a:lnTo>
                    <a:pt x="72" y="14"/>
                  </a:lnTo>
                  <a:lnTo>
                    <a:pt x="72" y="27"/>
                  </a:lnTo>
                  <a:lnTo>
                    <a:pt x="85" y="27"/>
                  </a:lnTo>
                  <a:lnTo>
                    <a:pt x="99" y="20"/>
                  </a:lnTo>
                  <a:lnTo>
                    <a:pt x="99" y="7"/>
                  </a:lnTo>
                  <a:lnTo>
                    <a:pt x="125" y="20"/>
                  </a:lnTo>
                  <a:lnTo>
                    <a:pt x="132" y="0"/>
                  </a:lnTo>
                  <a:lnTo>
                    <a:pt x="138" y="7"/>
                  </a:lnTo>
                  <a:lnTo>
                    <a:pt x="158" y="0"/>
                  </a:lnTo>
                  <a:lnTo>
                    <a:pt x="171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1"/>
                  </a:lnTo>
                  <a:lnTo>
                    <a:pt x="211" y="47"/>
                  </a:lnTo>
                  <a:lnTo>
                    <a:pt x="217" y="40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40"/>
                  </a:lnTo>
                  <a:lnTo>
                    <a:pt x="270" y="54"/>
                  </a:lnTo>
                  <a:lnTo>
                    <a:pt x="270" y="67"/>
                  </a:lnTo>
                  <a:lnTo>
                    <a:pt x="270" y="88"/>
                  </a:lnTo>
                  <a:lnTo>
                    <a:pt x="270" y="108"/>
                  </a:lnTo>
                  <a:lnTo>
                    <a:pt x="283" y="121"/>
                  </a:lnTo>
                  <a:lnTo>
                    <a:pt x="264" y="148"/>
                  </a:lnTo>
                  <a:lnTo>
                    <a:pt x="237" y="169"/>
                  </a:lnTo>
                  <a:lnTo>
                    <a:pt x="204" y="169"/>
                  </a:lnTo>
                  <a:lnTo>
                    <a:pt x="191" y="182"/>
                  </a:lnTo>
                  <a:lnTo>
                    <a:pt x="191" y="209"/>
                  </a:lnTo>
                  <a:lnTo>
                    <a:pt x="184" y="229"/>
                  </a:lnTo>
                  <a:lnTo>
                    <a:pt x="165" y="243"/>
                  </a:lnTo>
                  <a:lnTo>
                    <a:pt x="145" y="243"/>
                  </a:lnTo>
                  <a:lnTo>
                    <a:pt x="125" y="243"/>
                  </a:lnTo>
                  <a:lnTo>
                    <a:pt x="112" y="256"/>
                  </a:lnTo>
                  <a:lnTo>
                    <a:pt x="85" y="249"/>
                  </a:lnTo>
                  <a:lnTo>
                    <a:pt x="85" y="270"/>
                  </a:lnTo>
                  <a:lnTo>
                    <a:pt x="72" y="276"/>
                  </a:lnTo>
                  <a:lnTo>
                    <a:pt x="66" y="270"/>
                  </a:lnTo>
                  <a:lnTo>
                    <a:pt x="66" y="263"/>
                  </a:lnTo>
                  <a:lnTo>
                    <a:pt x="33" y="256"/>
                  </a:lnTo>
                  <a:lnTo>
                    <a:pt x="26" y="249"/>
                  </a:lnTo>
                  <a:lnTo>
                    <a:pt x="13" y="256"/>
                  </a:lnTo>
                  <a:lnTo>
                    <a:pt x="0" y="256"/>
                  </a:lnTo>
                  <a:lnTo>
                    <a:pt x="13" y="216"/>
                  </a:lnTo>
                  <a:lnTo>
                    <a:pt x="13" y="189"/>
                  </a:lnTo>
                  <a:lnTo>
                    <a:pt x="26" y="175"/>
                  </a:lnTo>
                  <a:lnTo>
                    <a:pt x="19" y="148"/>
                  </a:lnTo>
                  <a:lnTo>
                    <a:pt x="19" y="121"/>
                  </a:lnTo>
                  <a:lnTo>
                    <a:pt x="46" y="101"/>
                  </a:lnTo>
                  <a:lnTo>
                    <a:pt x="46" y="74"/>
                  </a:lnTo>
                  <a:lnTo>
                    <a:pt x="33" y="61"/>
                  </a:lnTo>
                  <a:lnTo>
                    <a:pt x="46" y="34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4" name="Freeform 68"/>
            <p:cNvSpPr>
              <a:spLocks/>
            </p:cNvSpPr>
            <p:nvPr/>
          </p:nvSpPr>
          <p:spPr bwMode="auto">
            <a:xfrm>
              <a:off x="4717408" y="2251659"/>
              <a:ext cx="285571" cy="366299"/>
            </a:xfrm>
            <a:custGeom>
              <a:avLst/>
              <a:gdLst/>
              <a:ahLst/>
              <a:cxnLst>
                <a:cxn ang="0">
                  <a:pos x="185" y="115"/>
                </a:cxn>
                <a:cxn ang="0">
                  <a:pos x="179" y="102"/>
                </a:cxn>
                <a:cxn ang="0">
                  <a:pos x="179" y="81"/>
                </a:cxn>
                <a:cxn ang="0">
                  <a:pos x="179" y="68"/>
                </a:cxn>
                <a:cxn ang="0">
                  <a:pos x="165" y="21"/>
                </a:cxn>
                <a:cxn ang="0">
                  <a:pos x="152" y="27"/>
                </a:cxn>
                <a:cxn ang="0">
                  <a:pos x="146" y="21"/>
                </a:cxn>
                <a:cxn ang="0">
                  <a:pos x="146" y="14"/>
                </a:cxn>
                <a:cxn ang="0">
                  <a:pos x="113" y="7"/>
                </a:cxn>
                <a:cxn ang="0">
                  <a:pos x="106" y="0"/>
                </a:cxn>
                <a:cxn ang="0">
                  <a:pos x="93" y="7"/>
                </a:cxn>
                <a:cxn ang="0">
                  <a:pos x="80" y="7"/>
                </a:cxn>
                <a:cxn ang="0">
                  <a:pos x="66" y="7"/>
                </a:cxn>
                <a:cxn ang="0">
                  <a:pos x="53" y="7"/>
                </a:cxn>
                <a:cxn ang="0">
                  <a:pos x="33" y="21"/>
                </a:cxn>
                <a:cxn ang="0">
                  <a:pos x="20" y="21"/>
                </a:cxn>
                <a:cxn ang="0">
                  <a:pos x="14" y="14"/>
                </a:cxn>
                <a:cxn ang="0">
                  <a:pos x="14" y="34"/>
                </a:cxn>
                <a:cxn ang="0">
                  <a:pos x="7" y="61"/>
                </a:cxn>
                <a:cxn ang="0">
                  <a:pos x="14" y="81"/>
                </a:cxn>
                <a:cxn ang="0">
                  <a:pos x="14" y="95"/>
                </a:cxn>
                <a:cxn ang="0">
                  <a:pos x="0" y="115"/>
                </a:cxn>
                <a:cxn ang="0">
                  <a:pos x="0" y="135"/>
                </a:cxn>
                <a:cxn ang="0">
                  <a:pos x="14" y="129"/>
                </a:cxn>
                <a:cxn ang="0">
                  <a:pos x="27" y="122"/>
                </a:cxn>
                <a:cxn ang="0">
                  <a:pos x="40" y="142"/>
                </a:cxn>
                <a:cxn ang="0">
                  <a:pos x="40" y="162"/>
                </a:cxn>
                <a:cxn ang="0">
                  <a:pos x="53" y="189"/>
                </a:cxn>
                <a:cxn ang="0">
                  <a:pos x="60" y="196"/>
                </a:cxn>
                <a:cxn ang="0">
                  <a:pos x="73" y="196"/>
                </a:cxn>
                <a:cxn ang="0">
                  <a:pos x="86" y="203"/>
                </a:cxn>
                <a:cxn ang="0">
                  <a:pos x="99" y="216"/>
                </a:cxn>
                <a:cxn ang="0">
                  <a:pos x="106" y="216"/>
                </a:cxn>
                <a:cxn ang="0">
                  <a:pos x="119" y="216"/>
                </a:cxn>
                <a:cxn ang="0">
                  <a:pos x="126" y="216"/>
                </a:cxn>
                <a:cxn ang="0">
                  <a:pos x="132" y="216"/>
                </a:cxn>
                <a:cxn ang="0">
                  <a:pos x="146" y="216"/>
                </a:cxn>
                <a:cxn ang="0">
                  <a:pos x="146" y="203"/>
                </a:cxn>
                <a:cxn ang="0">
                  <a:pos x="152" y="196"/>
                </a:cxn>
                <a:cxn ang="0">
                  <a:pos x="165" y="189"/>
                </a:cxn>
                <a:cxn ang="0">
                  <a:pos x="165" y="169"/>
                </a:cxn>
                <a:cxn ang="0">
                  <a:pos x="165" y="156"/>
                </a:cxn>
                <a:cxn ang="0">
                  <a:pos x="179" y="142"/>
                </a:cxn>
                <a:cxn ang="0">
                  <a:pos x="179" y="129"/>
                </a:cxn>
                <a:cxn ang="0">
                  <a:pos x="185" y="115"/>
                </a:cxn>
              </a:cxnLst>
              <a:rect l="0" t="0" r="r" b="b"/>
              <a:pathLst>
                <a:path w="185" h="216">
                  <a:moveTo>
                    <a:pt x="185" y="115"/>
                  </a:moveTo>
                  <a:lnTo>
                    <a:pt x="179" y="102"/>
                  </a:lnTo>
                  <a:lnTo>
                    <a:pt x="179" y="81"/>
                  </a:lnTo>
                  <a:lnTo>
                    <a:pt x="179" y="68"/>
                  </a:lnTo>
                  <a:lnTo>
                    <a:pt x="165" y="21"/>
                  </a:lnTo>
                  <a:lnTo>
                    <a:pt x="152" y="27"/>
                  </a:lnTo>
                  <a:lnTo>
                    <a:pt x="146" y="21"/>
                  </a:lnTo>
                  <a:lnTo>
                    <a:pt x="146" y="14"/>
                  </a:lnTo>
                  <a:lnTo>
                    <a:pt x="113" y="7"/>
                  </a:lnTo>
                  <a:lnTo>
                    <a:pt x="106" y="0"/>
                  </a:lnTo>
                  <a:lnTo>
                    <a:pt x="93" y="7"/>
                  </a:lnTo>
                  <a:lnTo>
                    <a:pt x="80" y="7"/>
                  </a:lnTo>
                  <a:lnTo>
                    <a:pt x="66" y="7"/>
                  </a:lnTo>
                  <a:lnTo>
                    <a:pt x="53" y="7"/>
                  </a:lnTo>
                  <a:lnTo>
                    <a:pt x="33" y="21"/>
                  </a:lnTo>
                  <a:lnTo>
                    <a:pt x="20" y="21"/>
                  </a:lnTo>
                  <a:lnTo>
                    <a:pt x="14" y="14"/>
                  </a:lnTo>
                  <a:lnTo>
                    <a:pt x="14" y="34"/>
                  </a:lnTo>
                  <a:lnTo>
                    <a:pt x="7" y="61"/>
                  </a:lnTo>
                  <a:lnTo>
                    <a:pt x="14" y="81"/>
                  </a:lnTo>
                  <a:lnTo>
                    <a:pt x="14" y="95"/>
                  </a:lnTo>
                  <a:lnTo>
                    <a:pt x="0" y="115"/>
                  </a:lnTo>
                  <a:lnTo>
                    <a:pt x="0" y="135"/>
                  </a:lnTo>
                  <a:lnTo>
                    <a:pt x="14" y="129"/>
                  </a:lnTo>
                  <a:lnTo>
                    <a:pt x="27" y="122"/>
                  </a:lnTo>
                  <a:lnTo>
                    <a:pt x="40" y="142"/>
                  </a:lnTo>
                  <a:lnTo>
                    <a:pt x="40" y="162"/>
                  </a:lnTo>
                  <a:lnTo>
                    <a:pt x="53" y="189"/>
                  </a:lnTo>
                  <a:lnTo>
                    <a:pt x="60" y="196"/>
                  </a:lnTo>
                  <a:lnTo>
                    <a:pt x="73" y="196"/>
                  </a:lnTo>
                  <a:lnTo>
                    <a:pt x="86" y="203"/>
                  </a:lnTo>
                  <a:lnTo>
                    <a:pt x="99" y="216"/>
                  </a:lnTo>
                  <a:lnTo>
                    <a:pt x="106" y="216"/>
                  </a:lnTo>
                  <a:lnTo>
                    <a:pt x="119" y="216"/>
                  </a:lnTo>
                  <a:lnTo>
                    <a:pt x="126" y="216"/>
                  </a:lnTo>
                  <a:lnTo>
                    <a:pt x="132" y="216"/>
                  </a:lnTo>
                  <a:lnTo>
                    <a:pt x="146" y="216"/>
                  </a:lnTo>
                  <a:lnTo>
                    <a:pt x="146" y="203"/>
                  </a:lnTo>
                  <a:lnTo>
                    <a:pt x="152" y="196"/>
                  </a:lnTo>
                  <a:lnTo>
                    <a:pt x="165" y="189"/>
                  </a:lnTo>
                  <a:lnTo>
                    <a:pt x="165" y="169"/>
                  </a:lnTo>
                  <a:lnTo>
                    <a:pt x="165" y="156"/>
                  </a:lnTo>
                  <a:lnTo>
                    <a:pt x="179" y="142"/>
                  </a:lnTo>
                  <a:lnTo>
                    <a:pt x="179" y="129"/>
                  </a:lnTo>
                  <a:lnTo>
                    <a:pt x="185" y="1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5" name="Freeform 69"/>
            <p:cNvSpPr>
              <a:spLocks/>
            </p:cNvSpPr>
            <p:nvPr/>
          </p:nvSpPr>
          <p:spPr bwMode="auto">
            <a:xfrm>
              <a:off x="5074071" y="1729145"/>
              <a:ext cx="367508" cy="307045"/>
            </a:xfrm>
            <a:custGeom>
              <a:avLst/>
              <a:gdLst/>
              <a:ahLst/>
              <a:cxnLst>
                <a:cxn ang="0">
                  <a:pos x="7" y="61"/>
                </a:cxn>
                <a:cxn ang="0">
                  <a:pos x="0" y="41"/>
                </a:cxn>
                <a:cxn ang="0">
                  <a:pos x="7" y="27"/>
                </a:cxn>
                <a:cxn ang="0">
                  <a:pos x="20" y="21"/>
                </a:cxn>
                <a:cxn ang="0">
                  <a:pos x="47" y="14"/>
                </a:cxn>
                <a:cxn ang="0">
                  <a:pos x="66" y="14"/>
                </a:cxn>
                <a:cxn ang="0">
                  <a:pos x="86" y="14"/>
                </a:cxn>
                <a:cxn ang="0">
                  <a:pos x="119" y="14"/>
                </a:cxn>
                <a:cxn ang="0">
                  <a:pos x="146" y="7"/>
                </a:cxn>
                <a:cxn ang="0">
                  <a:pos x="159" y="7"/>
                </a:cxn>
                <a:cxn ang="0">
                  <a:pos x="179" y="7"/>
                </a:cxn>
                <a:cxn ang="0">
                  <a:pos x="198" y="0"/>
                </a:cxn>
                <a:cxn ang="0">
                  <a:pos x="205" y="14"/>
                </a:cxn>
                <a:cxn ang="0">
                  <a:pos x="218" y="14"/>
                </a:cxn>
                <a:cxn ang="0">
                  <a:pos x="218" y="27"/>
                </a:cxn>
                <a:cxn ang="0">
                  <a:pos x="225" y="34"/>
                </a:cxn>
                <a:cxn ang="0">
                  <a:pos x="231" y="54"/>
                </a:cxn>
                <a:cxn ang="0">
                  <a:pos x="238" y="81"/>
                </a:cxn>
                <a:cxn ang="0">
                  <a:pos x="198" y="95"/>
                </a:cxn>
                <a:cxn ang="0">
                  <a:pos x="192" y="101"/>
                </a:cxn>
                <a:cxn ang="0">
                  <a:pos x="198" y="135"/>
                </a:cxn>
                <a:cxn ang="0">
                  <a:pos x="205" y="162"/>
                </a:cxn>
                <a:cxn ang="0">
                  <a:pos x="192" y="162"/>
                </a:cxn>
                <a:cxn ang="0">
                  <a:pos x="179" y="162"/>
                </a:cxn>
                <a:cxn ang="0">
                  <a:pos x="165" y="162"/>
                </a:cxn>
                <a:cxn ang="0">
                  <a:pos x="159" y="162"/>
                </a:cxn>
                <a:cxn ang="0">
                  <a:pos x="159" y="169"/>
                </a:cxn>
                <a:cxn ang="0">
                  <a:pos x="152" y="176"/>
                </a:cxn>
                <a:cxn ang="0">
                  <a:pos x="132" y="182"/>
                </a:cxn>
                <a:cxn ang="0">
                  <a:pos x="119" y="169"/>
                </a:cxn>
                <a:cxn ang="0">
                  <a:pos x="119" y="149"/>
                </a:cxn>
                <a:cxn ang="0">
                  <a:pos x="119" y="128"/>
                </a:cxn>
                <a:cxn ang="0">
                  <a:pos x="119" y="115"/>
                </a:cxn>
                <a:cxn ang="0">
                  <a:pos x="106" y="101"/>
                </a:cxn>
                <a:cxn ang="0">
                  <a:pos x="106" y="95"/>
                </a:cxn>
                <a:cxn ang="0">
                  <a:pos x="93" y="95"/>
                </a:cxn>
                <a:cxn ang="0">
                  <a:pos x="66" y="101"/>
                </a:cxn>
                <a:cxn ang="0">
                  <a:pos x="60" y="108"/>
                </a:cxn>
                <a:cxn ang="0">
                  <a:pos x="47" y="122"/>
                </a:cxn>
                <a:cxn ang="0">
                  <a:pos x="27" y="115"/>
                </a:cxn>
                <a:cxn ang="0">
                  <a:pos x="27" y="88"/>
                </a:cxn>
                <a:cxn ang="0">
                  <a:pos x="20" y="68"/>
                </a:cxn>
                <a:cxn ang="0">
                  <a:pos x="7" y="61"/>
                </a:cxn>
              </a:cxnLst>
              <a:rect l="0" t="0" r="r" b="b"/>
              <a:pathLst>
                <a:path w="238" h="182">
                  <a:moveTo>
                    <a:pt x="7" y="61"/>
                  </a:moveTo>
                  <a:lnTo>
                    <a:pt x="0" y="41"/>
                  </a:lnTo>
                  <a:lnTo>
                    <a:pt x="7" y="27"/>
                  </a:lnTo>
                  <a:lnTo>
                    <a:pt x="20" y="21"/>
                  </a:lnTo>
                  <a:lnTo>
                    <a:pt x="47" y="14"/>
                  </a:lnTo>
                  <a:lnTo>
                    <a:pt x="66" y="14"/>
                  </a:lnTo>
                  <a:lnTo>
                    <a:pt x="86" y="14"/>
                  </a:lnTo>
                  <a:lnTo>
                    <a:pt x="119" y="14"/>
                  </a:lnTo>
                  <a:lnTo>
                    <a:pt x="146" y="7"/>
                  </a:lnTo>
                  <a:lnTo>
                    <a:pt x="159" y="7"/>
                  </a:lnTo>
                  <a:lnTo>
                    <a:pt x="179" y="7"/>
                  </a:lnTo>
                  <a:lnTo>
                    <a:pt x="198" y="0"/>
                  </a:lnTo>
                  <a:lnTo>
                    <a:pt x="205" y="14"/>
                  </a:lnTo>
                  <a:lnTo>
                    <a:pt x="218" y="14"/>
                  </a:lnTo>
                  <a:lnTo>
                    <a:pt x="218" y="27"/>
                  </a:lnTo>
                  <a:lnTo>
                    <a:pt x="225" y="34"/>
                  </a:lnTo>
                  <a:lnTo>
                    <a:pt x="231" y="54"/>
                  </a:lnTo>
                  <a:lnTo>
                    <a:pt x="238" y="81"/>
                  </a:lnTo>
                  <a:lnTo>
                    <a:pt x="198" y="95"/>
                  </a:lnTo>
                  <a:lnTo>
                    <a:pt x="192" y="101"/>
                  </a:lnTo>
                  <a:lnTo>
                    <a:pt x="198" y="135"/>
                  </a:lnTo>
                  <a:lnTo>
                    <a:pt x="205" y="162"/>
                  </a:lnTo>
                  <a:lnTo>
                    <a:pt x="192" y="162"/>
                  </a:lnTo>
                  <a:lnTo>
                    <a:pt x="179" y="162"/>
                  </a:lnTo>
                  <a:lnTo>
                    <a:pt x="165" y="162"/>
                  </a:lnTo>
                  <a:lnTo>
                    <a:pt x="159" y="162"/>
                  </a:lnTo>
                  <a:lnTo>
                    <a:pt x="159" y="169"/>
                  </a:lnTo>
                  <a:lnTo>
                    <a:pt x="152" y="176"/>
                  </a:lnTo>
                  <a:lnTo>
                    <a:pt x="132" y="182"/>
                  </a:lnTo>
                  <a:lnTo>
                    <a:pt x="119" y="169"/>
                  </a:lnTo>
                  <a:lnTo>
                    <a:pt x="119" y="149"/>
                  </a:lnTo>
                  <a:lnTo>
                    <a:pt x="119" y="128"/>
                  </a:lnTo>
                  <a:lnTo>
                    <a:pt x="119" y="115"/>
                  </a:lnTo>
                  <a:lnTo>
                    <a:pt x="106" y="101"/>
                  </a:lnTo>
                  <a:lnTo>
                    <a:pt x="106" y="95"/>
                  </a:lnTo>
                  <a:lnTo>
                    <a:pt x="93" y="95"/>
                  </a:lnTo>
                  <a:lnTo>
                    <a:pt x="66" y="101"/>
                  </a:lnTo>
                  <a:lnTo>
                    <a:pt x="60" y="108"/>
                  </a:lnTo>
                  <a:lnTo>
                    <a:pt x="47" y="122"/>
                  </a:lnTo>
                  <a:lnTo>
                    <a:pt x="27" y="115"/>
                  </a:lnTo>
                  <a:lnTo>
                    <a:pt x="27" y="88"/>
                  </a:lnTo>
                  <a:lnTo>
                    <a:pt x="20" y="68"/>
                  </a:lnTo>
                  <a:lnTo>
                    <a:pt x="7" y="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6" name="Freeform 70"/>
            <p:cNvSpPr>
              <a:spLocks/>
            </p:cNvSpPr>
            <p:nvPr/>
          </p:nvSpPr>
          <p:spPr bwMode="auto">
            <a:xfrm>
              <a:off x="4400508" y="2139884"/>
              <a:ext cx="347024" cy="422860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152" y="0"/>
                </a:cxn>
                <a:cxn ang="0">
                  <a:pos x="178" y="0"/>
                </a:cxn>
                <a:cxn ang="0">
                  <a:pos x="198" y="7"/>
                </a:cxn>
                <a:cxn ang="0">
                  <a:pos x="211" y="7"/>
                </a:cxn>
                <a:cxn ang="0">
                  <a:pos x="218" y="27"/>
                </a:cxn>
                <a:cxn ang="0">
                  <a:pos x="224" y="47"/>
                </a:cxn>
                <a:cxn ang="0">
                  <a:pos x="224" y="61"/>
                </a:cxn>
                <a:cxn ang="0">
                  <a:pos x="218" y="67"/>
                </a:cxn>
                <a:cxn ang="0">
                  <a:pos x="218" y="74"/>
                </a:cxn>
                <a:cxn ang="0">
                  <a:pos x="218" y="81"/>
                </a:cxn>
                <a:cxn ang="0">
                  <a:pos x="218" y="101"/>
                </a:cxn>
                <a:cxn ang="0">
                  <a:pos x="211" y="128"/>
                </a:cxn>
                <a:cxn ang="0">
                  <a:pos x="218" y="148"/>
                </a:cxn>
                <a:cxn ang="0">
                  <a:pos x="218" y="162"/>
                </a:cxn>
                <a:cxn ang="0">
                  <a:pos x="204" y="182"/>
                </a:cxn>
                <a:cxn ang="0">
                  <a:pos x="204" y="202"/>
                </a:cxn>
                <a:cxn ang="0">
                  <a:pos x="198" y="209"/>
                </a:cxn>
                <a:cxn ang="0">
                  <a:pos x="171" y="223"/>
                </a:cxn>
                <a:cxn ang="0">
                  <a:pos x="171" y="236"/>
                </a:cxn>
                <a:cxn ang="0">
                  <a:pos x="99" y="236"/>
                </a:cxn>
                <a:cxn ang="0">
                  <a:pos x="92" y="250"/>
                </a:cxn>
                <a:cxn ang="0">
                  <a:pos x="59" y="250"/>
                </a:cxn>
                <a:cxn ang="0">
                  <a:pos x="20" y="216"/>
                </a:cxn>
                <a:cxn ang="0">
                  <a:pos x="6" y="209"/>
                </a:cxn>
                <a:cxn ang="0">
                  <a:pos x="0" y="169"/>
                </a:cxn>
                <a:cxn ang="0">
                  <a:pos x="13" y="135"/>
                </a:cxn>
                <a:cxn ang="0">
                  <a:pos x="59" y="115"/>
                </a:cxn>
                <a:cxn ang="0">
                  <a:pos x="66" y="94"/>
                </a:cxn>
                <a:cxn ang="0">
                  <a:pos x="79" y="94"/>
                </a:cxn>
                <a:cxn ang="0">
                  <a:pos x="86" y="61"/>
                </a:cxn>
                <a:cxn ang="0">
                  <a:pos x="99" y="61"/>
                </a:cxn>
                <a:cxn ang="0">
                  <a:pos x="119" y="7"/>
                </a:cxn>
              </a:cxnLst>
              <a:rect l="0" t="0" r="r" b="b"/>
              <a:pathLst>
                <a:path w="224" h="250">
                  <a:moveTo>
                    <a:pt x="119" y="7"/>
                  </a:moveTo>
                  <a:lnTo>
                    <a:pt x="152" y="0"/>
                  </a:lnTo>
                  <a:lnTo>
                    <a:pt x="178" y="0"/>
                  </a:lnTo>
                  <a:lnTo>
                    <a:pt x="198" y="7"/>
                  </a:lnTo>
                  <a:lnTo>
                    <a:pt x="211" y="7"/>
                  </a:lnTo>
                  <a:lnTo>
                    <a:pt x="218" y="27"/>
                  </a:lnTo>
                  <a:lnTo>
                    <a:pt x="224" y="47"/>
                  </a:lnTo>
                  <a:lnTo>
                    <a:pt x="224" y="61"/>
                  </a:lnTo>
                  <a:lnTo>
                    <a:pt x="218" y="67"/>
                  </a:lnTo>
                  <a:lnTo>
                    <a:pt x="218" y="74"/>
                  </a:lnTo>
                  <a:lnTo>
                    <a:pt x="218" y="81"/>
                  </a:lnTo>
                  <a:lnTo>
                    <a:pt x="218" y="101"/>
                  </a:lnTo>
                  <a:lnTo>
                    <a:pt x="211" y="128"/>
                  </a:lnTo>
                  <a:lnTo>
                    <a:pt x="218" y="148"/>
                  </a:lnTo>
                  <a:lnTo>
                    <a:pt x="218" y="162"/>
                  </a:lnTo>
                  <a:lnTo>
                    <a:pt x="204" y="182"/>
                  </a:lnTo>
                  <a:lnTo>
                    <a:pt x="204" y="202"/>
                  </a:lnTo>
                  <a:lnTo>
                    <a:pt x="198" y="209"/>
                  </a:lnTo>
                  <a:lnTo>
                    <a:pt x="171" y="223"/>
                  </a:lnTo>
                  <a:lnTo>
                    <a:pt x="171" y="236"/>
                  </a:lnTo>
                  <a:lnTo>
                    <a:pt x="99" y="236"/>
                  </a:lnTo>
                  <a:lnTo>
                    <a:pt x="92" y="250"/>
                  </a:lnTo>
                  <a:lnTo>
                    <a:pt x="59" y="250"/>
                  </a:lnTo>
                  <a:lnTo>
                    <a:pt x="20" y="216"/>
                  </a:lnTo>
                  <a:lnTo>
                    <a:pt x="6" y="209"/>
                  </a:lnTo>
                  <a:lnTo>
                    <a:pt x="0" y="169"/>
                  </a:lnTo>
                  <a:lnTo>
                    <a:pt x="13" y="135"/>
                  </a:lnTo>
                  <a:lnTo>
                    <a:pt x="59" y="115"/>
                  </a:lnTo>
                  <a:lnTo>
                    <a:pt x="66" y="94"/>
                  </a:lnTo>
                  <a:lnTo>
                    <a:pt x="79" y="94"/>
                  </a:lnTo>
                  <a:lnTo>
                    <a:pt x="86" y="61"/>
                  </a:lnTo>
                  <a:lnTo>
                    <a:pt x="99" y="61"/>
                  </a:lnTo>
                  <a:lnTo>
                    <a:pt x="119" y="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7" name="Freeform 71"/>
            <p:cNvSpPr>
              <a:spLocks/>
            </p:cNvSpPr>
            <p:nvPr/>
          </p:nvSpPr>
          <p:spPr bwMode="auto">
            <a:xfrm>
              <a:off x="4972856" y="2080630"/>
              <a:ext cx="438599" cy="332632"/>
            </a:xfrm>
            <a:custGeom>
              <a:avLst/>
              <a:gdLst/>
              <a:ahLst/>
              <a:cxnLst>
                <a:cxn ang="0">
                  <a:pos x="245" y="176"/>
                </a:cxn>
                <a:cxn ang="0">
                  <a:pos x="225" y="176"/>
                </a:cxn>
                <a:cxn ang="0">
                  <a:pos x="218" y="176"/>
                </a:cxn>
                <a:cxn ang="0">
                  <a:pos x="198" y="176"/>
                </a:cxn>
                <a:cxn ang="0">
                  <a:pos x="185" y="176"/>
                </a:cxn>
                <a:cxn ang="0">
                  <a:pos x="185" y="182"/>
                </a:cxn>
                <a:cxn ang="0">
                  <a:pos x="179" y="182"/>
                </a:cxn>
                <a:cxn ang="0">
                  <a:pos x="179" y="189"/>
                </a:cxn>
                <a:cxn ang="0">
                  <a:pos x="172" y="196"/>
                </a:cxn>
                <a:cxn ang="0">
                  <a:pos x="165" y="189"/>
                </a:cxn>
                <a:cxn ang="0">
                  <a:pos x="159" y="182"/>
                </a:cxn>
                <a:cxn ang="0">
                  <a:pos x="159" y="169"/>
                </a:cxn>
                <a:cxn ang="0">
                  <a:pos x="132" y="169"/>
                </a:cxn>
                <a:cxn ang="0">
                  <a:pos x="119" y="162"/>
                </a:cxn>
                <a:cxn ang="0">
                  <a:pos x="93" y="149"/>
                </a:cxn>
                <a:cxn ang="0">
                  <a:pos x="66" y="142"/>
                </a:cxn>
                <a:cxn ang="0">
                  <a:pos x="53" y="149"/>
                </a:cxn>
                <a:cxn ang="0">
                  <a:pos x="40" y="155"/>
                </a:cxn>
                <a:cxn ang="0">
                  <a:pos x="27" y="162"/>
                </a:cxn>
                <a:cxn ang="0">
                  <a:pos x="14" y="169"/>
                </a:cxn>
                <a:cxn ang="0">
                  <a:pos x="0" y="122"/>
                </a:cxn>
                <a:cxn ang="0">
                  <a:pos x="0" y="101"/>
                </a:cxn>
                <a:cxn ang="0">
                  <a:pos x="27" y="108"/>
                </a:cxn>
                <a:cxn ang="0">
                  <a:pos x="40" y="95"/>
                </a:cxn>
                <a:cxn ang="0">
                  <a:pos x="60" y="95"/>
                </a:cxn>
                <a:cxn ang="0">
                  <a:pos x="80" y="95"/>
                </a:cxn>
                <a:cxn ang="0">
                  <a:pos x="99" y="81"/>
                </a:cxn>
                <a:cxn ang="0">
                  <a:pos x="106" y="61"/>
                </a:cxn>
                <a:cxn ang="0">
                  <a:pos x="106" y="34"/>
                </a:cxn>
                <a:cxn ang="0">
                  <a:pos x="119" y="21"/>
                </a:cxn>
                <a:cxn ang="0">
                  <a:pos x="152" y="21"/>
                </a:cxn>
                <a:cxn ang="0">
                  <a:pos x="179" y="0"/>
                </a:cxn>
                <a:cxn ang="0">
                  <a:pos x="185" y="27"/>
                </a:cxn>
                <a:cxn ang="0">
                  <a:pos x="192" y="27"/>
                </a:cxn>
                <a:cxn ang="0">
                  <a:pos x="192" y="48"/>
                </a:cxn>
                <a:cxn ang="0">
                  <a:pos x="205" y="61"/>
                </a:cxn>
                <a:cxn ang="0">
                  <a:pos x="198" y="81"/>
                </a:cxn>
                <a:cxn ang="0">
                  <a:pos x="198" y="108"/>
                </a:cxn>
                <a:cxn ang="0">
                  <a:pos x="212" y="115"/>
                </a:cxn>
                <a:cxn ang="0">
                  <a:pos x="231" y="108"/>
                </a:cxn>
                <a:cxn ang="0">
                  <a:pos x="251" y="88"/>
                </a:cxn>
                <a:cxn ang="0">
                  <a:pos x="271" y="95"/>
                </a:cxn>
                <a:cxn ang="0">
                  <a:pos x="284" y="115"/>
                </a:cxn>
                <a:cxn ang="0">
                  <a:pos x="278" y="122"/>
                </a:cxn>
                <a:cxn ang="0">
                  <a:pos x="258" y="128"/>
                </a:cxn>
                <a:cxn ang="0">
                  <a:pos x="245" y="142"/>
                </a:cxn>
                <a:cxn ang="0">
                  <a:pos x="245" y="176"/>
                </a:cxn>
              </a:cxnLst>
              <a:rect l="0" t="0" r="r" b="b"/>
              <a:pathLst>
                <a:path w="284" h="196">
                  <a:moveTo>
                    <a:pt x="245" y="176"/>
                  </a:moveTo>
                  <a:lnTo>
                    <a:pt x="225" y="176"/>
                  </a:lnTo>
                  <a:lnTo>
                    <a:pt x="218" y="176"/>
                  </a:lnTo>
                  <a:lnTo>
                    <a:pt x="198" y="176"/>
                  </a:lnTo>
                  <a:lnTo>
                    <a:pt x="185" y="176"/>
                  </a:lnTo>
                  <a:lnTo>
                    <a:pt x="185" y="182"/>
                  </a:lnTo>
                  <a:lnTo>
                    <a:pt x="179" y="182"/>
                  </a:lnTo>
                  <a:lnTo>
                    <a:pt x="179" y="189"/>
                  </a:lnTo>
                  <a:lnTo>
                    <a:pt x="172" y="196"/>
                  </a:lnTo>
                  <a:lnTo>
                    <a:pt x="165" y="189"/>
                  </a:lnTo>
                  <a:lnTo>
                    <a:pt x="159" y="182"/>
                  </a:lnTo>
                  <a:lnTo>
                    <a:pt x="159" y="169"/>
                  </a:lnTo>
                  <a:lnTo>
                    <a:pt x="132" y="169"/>
                  </a:lnTo>
                  <a:lnTo>
                    <a:pt x="119" y="162"/>
                  </a:lnTo>
                  <a:lnTo>
                    <a:pt x="93" y="149"/>
                  </a:lnTo>
                  <a:lnTo>
                    <a:pt x="66" y="142"/>
                  </a:lnTo>
                  <a:lnTo>
                    <a:pt x="53" y="149"/>
                  </a:lnTo>
                  <a:lnTo>
                    <a:pt x="40" y="155"/>
                  </a:lnTo>
                  <a:lnTo>
                    <a:pt x="27" y="162"/>
                  </a:lnTo>
                  <a:lnTo>
                    <a:pt x="14" y="169"/>
                  </a:lnTo>
                  <a:lnTo>
                    <a:pt x="0" y="122"/>
                  </a:lnTo>
                  <a:lnTo>
                    <a:pt x="0" y="101"/>
                  </a:lnTo>
                  <a:lnTo>
                    <a:pt x="27" y="108"/>
                  </a:lnTo>
                  <a:lnTo>
                    <a:pt x="40" y="95"/>
                  </a:lnTo>
                  <a:lnTo>
                    <a:pt x="60" y="95"/>
                  </a:lnTo>
                  <a:lnTo>
                    <a:pt x="80" y="95"/>
                  </a:lnTo>
                  <a:lnTo>
                    <a:pt x="99" y="81"/>
                  </a:lnTo>
                  <a:lnTo>
                    <a:pt x="106" y="61"/>
                  </a:lnTo>
                  <a:lnTo>
                    <a:pt x="106" y="34"/>
                  </a:lnTo>
                  <a:lnTo>
                    <a:pt x="119" y="21"/>
                  </a:lnTo>
                  <a:lnTo>
                    <a:pt x="152" y="21"/>
                  </a:lnTo>
                  <a:lnTo>
                    <a:pt x="179" y="0"/>
                  </a:lnTo>
                  <a:lnTo>
                    <a:pt x="185" y="27"/>
                  </a:lnTo>
                  <a:lnTo>
                    <a:pt x="192" y="27"/>
                  </a:lnTo>
                  <a:lnTo>
                    <a:pt x="192" y="48"/>
                  </a:lnTo>
                  <a:lnTo>
                    <a:pt x="205" y="61"/>
                  </a:lnTo>
                  <a:lnTo>
                    <a:pt x="198" y="81"/>
                  </a:lnTo>
                  <a:lnTo>
                    <a:pt x="198" y="108"/>
                  </a:lnTo>
                  <a:lnTo>
                    <a:pt x="212" y="115"/>
                  </a:lnTo>
                  <a:lnTo>
                    <a:pt x="231" y="108"/>
                  </a:lnTo>
                  <a:lnTo>
                    <a:pt x="251" y="88"/>
                  </a:lnTo>
                  <a:lnTo>
                    <a:pt x="271" y="95"/>
                  </a:lnTo>
                  <a:lnTo>
                    <a:pt x="284" y="115"/>
                  </a:lnTo>
                  <a:lnTo>
                    <a:pt x="278" y="122"/>
                  </a:lnTo>
                  <a:lnTo>
                    <a:pt x="258" y="128"/>
                  </a:lnTo>
                  <a:lnTo>
                    <a:pt x="245" y="142"/>
                  </a:lnTo>
                  <a:lnTo>
                    <a:pt x="245" y="1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8" name="Freeform 72"/>
            <p:cNvSpPr>
              <a:spLocks/>
            </p:cNvSpPr>
            <p:nvPr/>
          </p:nvSpPr>
          <p:spPr bwMode="auto">
            <a:xfrm>
              <a:off x="4994545" y="2321687"/>
              <a:ext cx="356663" cy="204696"/>
            </a:xfrm>
            <a:custGeom>
              <a:avLst/>
              <a:gdLst/>
              <a:ahLst/>
              <a:cxnLst>
                <a:cxn ang="0">
                  <a:pos x="171" y="121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2" y="108"/>
                </a:cxn>
                <a:cxn ang="0">
                  <a:pos x="118" y="115"/>
                </a:cxn>
                <a:cxn ang="0">
                  <a:pos x="105" y="121"/>
                </a:cxn>
                <a:cxn ang="0">
                  <a:pos x="85" y="115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19" y="108"/>
                </a:cxn>
                <a:cxn ang="0">
                  <a:pos x="19" y="81"/>
                </a:cxn>
                <a:cxn ang="0">
                  <a:pos x="13" y="74"/>
                </a:cxn>
                <a:cxn ang="0">
                  <a:pos x="6" y="74"/>
                </a:cxn>
                <a:cxn ang="0">
                  <a:pos x="0" y="61"/>
                </a:cxn>
                <a:cxn ang="0">
                  <a:pos x="0" y="40"/>
                </a:cxn>
                <a:cxn ang="0">
                  <a:pos x="0" y="27"/>
                </a:cxn>
                <a:cxn ang="0">
                  <a:pos x="13" y="20"/>
                </a:cxn>
                <a:cxn ang="0">
                  <a:pos x="26" y="13"/>
                </a:cxn>
                <a:cxn ang="0">
                  <a:pos x="39" y="7"/>
                </a:cxn>
                <a:cxn ang="0">
                  <a:pos x="52" y="0"/>
                </a:cxn>
                <a:cxn ang="0">
                  <a:pos x="79" y="7"/>
                </a:cxn>
                <a:cxn ang="0">
                  <a:pos x="105" y="20"/>
                </a:cxn>
                <a:cxn ang="0">
                  <a:pos x="118" y="27"/>
                </a:cxn>
                <a:cxn ang="0">
                  <a:pos x="145" y="27"/>
                </a:cxn>
                <a:cxn ang="0">
                  <a:pos x="145" y="40"/>
                </a:cxn>
                <a:cxn ang="0">
                  <a:pos x="151" y="47"/>
                </a:cxn>
                <a:cxn ang="0">
                  <a:pos x="158" y="54"/>
                </a:cxn>
                <a:cxn ang="0">
                  <a:pos x="165" y="47"/>
                </a:cxn>
                <a:cxn ang="0">
                  <a:pos x="165" y="40"/>
                </a:cxn>
                <a:cxn ang="0">
                  <a:pos x="171" y="40"/>
                </a:cxn>
                <a:cxn ang="0">
                  <a:pos x="171" y="34"/>
                </a:cxn>
                <a:cxn ang="0">
                  <a:pos x="184" y="34"/>
                </a:cxn>
                <a:cxn ang="0">
                  <a:pos x="204" y="34"/>
                </a:cxn>
                <a:cxn ang="0">
                  <a:pos x="211" y="34"/>
                </a:cxn>
                <a:cxn ang="0">
                  <a:pos x="231" y="34"/>
                </a:cxn>
                <a:cxn ang="0">
                  <a:pos x="217" y="74"/>
                </a:cxn>
                <a:cxn ang="0">
                  <a:pos x="217" y="101"/>
                </a:cxn>
                <a:cxn ang="0">
                  <a:pos x="211" y="115"/>
                </a:cxn>
                <a:cxn ang="0">
                  <a:pos x="171" y="121"/>
                </a:cxn>
              </a:cxnLst>
              <a:rect l="0" t="0" r="r" b="b"/>
              <a:pathLst>
                <a:path w="231" h="121">
                  <a:moveTo>
                    <a:pt x="171" y="121"/>
                  </a:moveTo>
                  <a:lnTo>
                    <a:pt x="158" y="115"/>
                  </a:lnTo>
                  <a:lnTo>
                    <a:pt x="145" y="115"/>
                  </a:lnTo>
                  <a:lnTo>
                    <a:pt x="132" y="108"/>
                  </a:lnTo>
                  <a:lnTo>
                    <a:pt x="118" y="115"/>
                  </a:lnTo>
                  <a:lnTo>
                    <a:pt x="105" y="121"/>
                  </a:lnTo>
                  <a:lnTo>
                    <a:pt x="85" y="115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19" y="108"/>
                  </a:lnTo>
                  <a:lnTo>
                    <a:pt x="19" y="81"/>
                  </a:lnTo>
                  <a:lnTo>
                    <a:pt x="13" y="74"/>
                  </a:lnTo>
                  <a:lnTo>
                    <a:pt x="6" y="74"/>
                  </a:lnTo>
                  <a:lnTo>
                    <a:pt x="0" y="61"/>
                  </a:lnTo>
                  <a:lnTo>
                    <a:pt x="0" y="40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6" y="13"/>
                  </a:lnTo>
                  <a:lnTo>
                    <a:pt x="39" y="7"/>
                  </a:lnTo>
                  <a:lnTo>
                    <a:pt x="52" y="0"/>
                  </a:lnTo>
                  <a:lnTo>
                    <a:pt x="79" y="7"/>
                  </a:lnTo>
                  <a:lnTo>
                    <a:pt x="105" y="20"/>
                  </a:lnTo>
                  <a:lnTo>
                    <a:pt x="118" y="27"/>
                  </a:lnTo>
                  <a:lnTo>
                    <a:pt x="145" y="27"/>
                  </a:lnTo>
                  <a:lnTo>
                    <a:pt x="145" y="40"/>
                  </a:lnTo>
                  <a:lnTo>
                    <a:pt x="151" y="47"/>
                  </a:lnTo>
                  <a:lnTo>
                    <a:pt x="158" y="54"/>
                  </a:lnTo>
                  <a:lnTo>
                    <a:pt x="165" y="47"/>
                  </a:lnTo>
                  <a:lnTo>
                    <a:pt x="165" y="40"/>
                  </a:lnTo>
                  <a:lnTo>
                    <a:pt x="171" y="40"/>
                  </a:lnTo>
                  <a:lnTo>
                    <a:pt x="171" y="34"/>
                  </a:lnTo>
                  <a:lnTo>
                    <a:pt x="184" y="34"/>
                  </a:lnTo>
                  <a:lnTo>
                    <a:pt x="204" y="34"/>
                  </a:lnTo>
                  <a:lnTo>
                    <a:pt x="211" y="34"/>
                  </a:lnTo>
                  <a:lnTo>
                    <a:pt x="231" y="34"/>
                  </a:lnTo>
                  <a:lnTo>
                    <a:pt x="217" y="74"/>
                  </a:lnTo>
                  <a:lnTo>
                    <a:pt x="217" y="101"/>
                  </a:lnTo>
                  <a:lnTo>
                    <a:pt x="211" y="115"/>
                  </a:lnTo>
                  <a:lnTo>
                    <a:pt x="171" y="1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09" name="Freeform 73"/>
            <p:cNvSpPr>
              <a:spLocks/>
            </p:cNvSpPr>
            <p:nvPr/>
          </p:nvSpPr>
          <p:spPr bwMode="auto">
            <a:xfrm>
              <a:off x="4381229" y="1672584"/>
              <a:ext cx="530175" cy="615436"/>
            </a:xfrm>
            <a:custGeom>
              <a:avLst/>
              <a:gdLst/>
              <a:ahLst/>
              <a:cxnLst>
                <a:cxn ang="0">
                  <a:pos x="297" y="350"/>
                </a:cxn>
                <a:cxn ang="0">
                  <a:pos x="283" y="350"/>
                </a:cxn>
                <a:cxn ang="0">
                  <a:pos x="270" y="350"/>
                </a:cxn>
                <a:cxn ang="0">
                  <a:pos x="250" y="364"/>
                </a:cxn>
                <a:cxn ang="0">
                  <a:pos x="237" y="364"/>
                </a:cxn>
                <a:cxn ang="0">
                  <a:pos x="231" y="357"/>
                </a:cxn>
                <a:cxn ang="0">
                  <a:pos x="231" y="350"/>
                </a:cxn>
                <a:cxn ang="0">
                  <a:pos x="231" y="343"/>
                </a:cxn>
                <a:cxn ang="0">
                  <a:pos x="237" y="337"/>
                </a:cxn>
                <a:cxn ang="0">
                  <a:pos x="237" y="323"/>
                </a:cxn>
                <a:cxn ang="0">
                  <a:pos x="231" y="303"/>
                </a:cxn>
                <a:cxn ang="0">
                  <a:pos x="224" y="283"/>
                </a:cxn>
                <a:cxn ang="0">
                  <a:pos x="211" y="283"/>
                </a:cxn>
                <a:cxn ang="0">
                  <a:pos x="191" y="276"/>
                </a:cxn>
                <a:cxn ang="0">
                  <a:pos x="165" y="276"/>
                </a:cxn>
                <a:cxn ang="0">
                  <a:pos x="132" y="283"/>
                </a:cxn>
                <a:cxn ang="0">
                  <a:pos x="125" y="249"/>
                </a:cxn>
                <a:cxn ang="0">
                  <a:pos x="105" y="242"/>
                </a:cxn>
                <a:cxn ang="0">
                  <a:pos x="85" y="242"/>
                </a:cxn>
                <a:cxn ang="0">
                  <a:pos x="33" y="222"/>
                </a:cxn>
                <a:cxn ang="0">
                  <a:pos x="0" y="168"/>
                </a:cxn>
                <a:cxn ang="0">
                  <a:pos x="26" y="161"/>
                </a:cxn>
                <a:cxn ang="0">
                  <a:pos x="52" y="168"/>
                </a:cxn>
                <a:cxn ang="0">
                  <a:pos x="79" y="155"/>
                </a:cxn>
                <a:cxn ang="0">
                  <a:pos x="99" y="148"/>
                </a:cxn>
                <a:cxn ang="0">
                  <a:pos x="105" y="134"/>
                </a:cxn>
                <a:cxn ang="0">
                  <a:pos x="112" y="121"/>
                </a:cxn>
                <a:cxn ang="0">
                  <a:pos x="105" y="101"/>
                </a:cxn>
                <a:cxn ang="0">
                  <a:pos x="112" y="87"/>
                </a:cxn>
                <a:cxn ang="0">
                  <a:pos x="99" y="81"/>
                </a:cxn>
                <a:cxn ang="0">
                  <a:pos x="85" y="81"/>
                </a:cxn>
                <a:cxn ang="0">
                  <a:pos x="79" y="67"/>
                </a:cxn>
                <a:cxn ang="0">
                  <a:pos x="92" y="60"/>
                </a:cxn>
                <a:cxn ang="0">
                  <a:pos x="85" y="40"/>
                </a:cxn>
                <a:cxn ang="0">
                  <a:pos x="79" y="33"/>
                </a:cxn>
                <a:cxn ang="0">
                  <a:pos x="79" y="13"/>
                </a:cxn>
                <a:cxn ang="0">
                  <a:pos x="79" y="6"/>
                </a:cxn>
                <a:cxn ang="0">
                  <a:pos x="112" y="0"/>
                </a:cxn>
                <a:cxn ang="0">
                  <a:pos x="112" y="20"/>
                </a:cxn>
                <a:cxn ang="0">
                  <a:pos x="138" y="33"/>
                </a:cxn>
                <a:cxn ang="0">
                  <a:pos x="145" y="74"/>
                </a:cxn>
                <a:cxn ang="0">
                  <a:pos x="165" y="74"/>
                </a:cxn>
                <a:cxn ang="0">
                  <a:pos x="171" y="94"/>
                </a:cxn>
                <a:cxn ang="0">
                  <a:pos x="191" y="101"/>
                </a:cxn>
                <a:cxn ang="0">
                  <a:pos x="224" y="87"/>
                </a:cxn>
                <a:cxn ang="0">
                  <a:pos x="250" y="94"/>
                </a:cxn>
                <a:cxn ang="0">
                  <a:pos x="303" y="108"/>
                </a:cxn>
                <a:cxn ang="0">
                  <a:pos x="336" y="108"/>
                </a:cxn>
                <a:cxn ang="0">
                  <a:pos x="343" y="128"/>
                </a:cxn>
                <a:cxn ang="0">
                  <a:pos x="330" y="155"/>
                </a:cxn>
                <a:cxn ang="0">
                  <a:pos x="343" y="168"/>
                </a:cxn>
                <a:cxn ang="0">
                  <a:pos x="343" y="195"/>
                </a:cxn>
                <a:cxn ang="0">
                  <a:pos x="316" y="215"/>
                </a:cxn>
                <a:cxn ang="0">
                  <a:pos x="316" y="242"/>
                </a:cxn>
                <a:cxn ang="0">
                  <a:pos x="323" y="269"/>
                </a:cxn>
                <a:cxn ang="0">
                  <a:pos x="310" y="283"/>
                </a:cxn>
                <a:cxn ang="0">
                  <a:pos x="310" y="310"/>
                </a:cxn>
                <a:cxn ang="0">
                  <a:pos x="297" y="350"/>
                </a:cxn>
              </a:cxnLst>
              <a:rect l="0" t="0" r="r" b="b"/>
              <a:pathLst>
                <a:path w="343" h="364">
                  <a:moveTo>
                    <a:pt x="297" y="350"/>
                  </a:moveTo>
                  <a:lnTo>
                    <a:pt x="283" y="350"/>
                  </a:lnTo>
                  <a:lnTo>
                    <a:pt x="270" y="350"/>
                  </a:lnTo>
                  <a:lnTo>
                    <a:pt x="250" y="364"/>
                  </a:lnTo>
                  <a:lnTo>
                    <a:pt x="237" y="364"/>
                  </a:lnTo>
                  <a:lnTo>
                    <a:pt x="231" y="357"/>
                  </a:lnTo>
                  <a:lnTo>
                    <a:pt x="231" y="350"/>
                  </a:lnTo>
                  <a:lnTo>
                    <a:pt x="231" y="343"/>
                  </a:lnTo>
                  <a:lnTo>
                    <a:pt x="237" y="337"/>
                  </a:lnTo>
                  <a:lnTo>
                    <a:pt x="237" y="323"/>
                  </a:lnTo>
                  <a:lnTo>
                    <a:pt x="231" y="303"/>
                  </a:lnTo>
                  <a:lnTo>
                    <a:pt x="224" y="283"/>
                  </a:lnTo>
                  <a:lnTo>
                    <a:pt x="211" y="283"/>
                  </a:lnTo>
                  <a:lnTo>
                    <a:pt x="191" y="276"/>
                  </a:lnTo>
                  <a:lnTo>
                    <a:pt x="165" y="276"/>
                  </a:lnTo>
                  <a:lnTo>
                    <a:pt x="132" y="283"/>
                  </a:lnTo>
                  <a:lnTo>
                    <a:pt x="125" y="249"/>
                  </a:lnTo>
                  <a:lnTo>
                    <a:pt x="105" y="242"/>
                  </a:lnTo>
                  <a:lnTo>
                    <a:pt x="85" y="242"/>
                  </a:lnTo>
                  <a:lnTo>
                    <a:pt x="33" y="222"/>
                  </a:lnTo>
                  <a:lnTo>
                    <a:pt x="0" y="168"/>
                  </a:lnTo>
                  <a:lnTo>
                    <a:pt x="26" y="161"/>
                  </a:lnTo>
                  <a:lnTo>
                    <a:pt x="52" y="168"/>
                  </a:lnTo>
                  <a:lnTo>
                    <a:pt x="79" y="155"/>
                  </a:lnTo>
                  <a:lnTo>
                    <a:pt x="99" y="148"/>
                  </a:lnTo>
                  <a:lnTo>
                    <a:pt x="105" y="134"/>
                  </a:lnTo>
                  <a:lnTo>
                    <a:pt x="112" y="121"/>
                  </a:lnTo>
                  <a:lnTo>
                    <a:pt x="105" y="101"/>
                  </a:lnTo>
                  <a:lnTo>
                    <a:pt x="112" y="87"/>
                  </a:lnTo>
                  <a:lnTo>
                    <a:pt x="99" y="81"/>
                  </a:lnTo>
                  <a:lnTo>
                    <a:pt x="85" y="81"/>
                  </a:lnTo>
                  <a:lnTo>
                    <a:pt x="79" y="67"/>
                  </a:lnTo>
                  <a:lnTo>
                    <a:pt x="92" y="60"/>
                  </a:lnTo>
                  <a:lnTo>
                    <a:pt x="85" y="40"/>
                  </a:lnTo>
                  <a:lnTo>
                    <a:pt x="79" y="33"/>
                  </a:lnTo>
                  <a:lnTo>
                    <a:pt x="79" y="13"/>
                  </a:lnTo>
                  <a:lnTo>
                    <a:pt x="79" y="6"/>
                  </a:lnTo>
                  <a:lnTo>
                    <a:pt x="112" y="0"/>
                  </a:lnTo>
                  <a:lnTo>
                    <a:pt x="112" y="20"/>
                  </a:lnTo>
                  <a:lnTo>
                    <a:pt x="138" y="33"/>
                  </a:lnTo>
                  <a:lnTo>
                    <a:pt x="145" y="74"/>
                  </a:lnTo>
                  <a:lnTo>
                    <a:pt x="165" y="74"/>
                  </a:lnTo>
                  <a:lnTo>
                    <a:pt x="171" y="94"/>
                  </a:lnTo>
                  <a:lnTo>
                    <a:pt x="191" y="101"/>
                  </a:lnTo>
                  <a:lnTo>
                    <a:pt x="224" y="87"/>
                  </a:lnTo>
                  <a:lnTo>
                    <a:pt x="250" y="94"/>
                  </a:lnTo>
                  <a:lnTo>
                    <a:pt x="303" y="108"/>
                  </a:lnTo>
                  <a:lnTo>
                    <a:pt x="336" y="108"/>
                  </a:lnTo>
                  <a:lnTo>
                    <a:pt x="343" y="128"/>
                  </a:lnTo>
                  <a:lnTo>
                    <a:pt x="330" y="155"/>
                  </a:lnTo>
                  <a:lnTo>
                    <a:pt x="343" y="168"/>
                  </a:lnTo>
                  <a:lnTo>
                    <a:pt x="343" y="195"/>
                  </a:lnTo>
                  <a:lnTo>
                    <a:pt x="316" y="215"/>
                  </a:lnTo>
                  <a:lnTo>
                    <a:pt x="316" y="242"/>
                  </a:lnTo>
                  <a:lnTo>
                    <a:pt x="323" y="269"/>
                  </a:lnTo>
                  <a:lnTo>
                    <a:pt x="310" y="283"/>
                  </a:lnTo>
                  <a:lnTo>
                    <a:pt x="310" y="310"/>
                  </a:lnTo>
                  <a:lnTo>
                    <a:pt x="297" y="35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0" name="Freeform 74"/>
            <p:cNvSpPr>
              <a:spLocks/>
            </p:cNvSpPr>
            <p:nvPr/>
          </p:nvSpPr>
          <p:spPr bwMode="auto">
            <a:xfrm>
              <a:off x="3440169" y="1399207"/>
              <a:ext cx="277137" cy="282804"/>
            </a:xfrm>
            <a:custGeom>
              <a:avLst/>
              <a:gdLst/>
              <a:ahLst/>
              <a:cxnLst>
                <a:cxn ang="0">
                  <a:pos x="33" y="168"/>
                </a:cxn>
                <a:cxn ang="0">
                  <a:pos x="27" y="155"/>
                </a:cxn>
                <a:cxn ang="0">
                  <a:pos x="27" y="141"/>
                </a:cxn>
                <a:cxn ang="0">
                  <a:pos x="27" y="135"/>
                </a:cxn>
                <a:cxn ang="0">
                  <a:pos x="33" y="121"/>
                </a:cxn>
                <a:cxn ang="0">
                  <a:pos x="33" y="101"/>
                </a:cxn>
                <a:cxn ang="0">
                  <a:pos x="33" y="94"/>
                </a:cxn>
                <a:cxn ang="0">
                  <a:pos x="47" y="81"/>
                </a:cxn>
                <a:cxn ang="0">
                  <a:pos x="40" y="74"/>
                </a:cxn>
                <a:cxn ang="0">
                  <a:pos x="33" y="61"/>
                </a:cxn>
                <a:cxn ang="0">
                  <a:pos x="20" y="47"/>
                </a:cxn>
                <a:cxn ang="0">
                  <a:pos x="7" y="47"/>
                </a:cxn>
                <a:cxn ang="0">
                  <a:pos x="0" y="40"/>
                </a:cxn>
                <a:cxn ang="0">
                  <a:pos x="0" y="34"/>
                </a:cxn>
                <a:cxn ang="0">
                  <a:pos x="20" y="27"/>
                </a:cxn>
                <a:cxn ang="0">
                  <a:pos x="33" y="20"/>
                </a:cxn>
                <a:cxn ang="0">
                  <a:pos x="40" y="7"/>
                </a:cxn>
                <a:cxn ang="0">
                  <a:pos x="53" y="0"/>
                </a:cxn>
                <a:cxn ang="0">
                  <a:pos x="73" y="0"/>
                </a:cxn>
                <a:cxn ang="0">
                  <a:pos x="93" y="7"/>
                </a:cxn>
                <a:cxn ang="0">
                  <a:pos x="99" y="7"/>
                </a:cxn>
                <a:cxn ang="0">
                  <a:pos x="106" y="13"/>
                </a:cxn>
                <a:cxn ang="0">
                  <a:pos x="113" y="27"/>
                </a:cxn>
                <a:cxn ang="0">
                  <a:pos x="119" y="27"/>
                </a:cxn>
                <a:cxn ang="0">
                  <a:pos x="126" y="34"/>
                </a:cxn>
                <a:cxn ang="0">
                  <a:pos x="146" y="34"/>
                </a:cxn>
                <a:cxn ang="0">
                  <a:pos x="165" y="47"/>
                </a:cxn>
                <a:cxn ang="0">
                  <a:pos x="179" y="47"/>
                </a:cxn>
                <a:cxn ang="0">
                  <a:pos x="179" y="54"/>
                </a:cxn>
                <a:cxn ang="0">
                  <a:pos x="165" y="67"/>
                </a:cxn>
                <a:cxn ang="0">
                  <a:pos x="146" y="81"/>
                </a:cxn>
                <a:cxn ang="0">
                  <a:pos x="132" y="88"/>
                </a:cxn>
                <a:cxn ang="0">
                  <a:pos x="146" y="121"/>
                </a:cxn>
                <a:cxn ang="0">
                  <a:pos x="152" y="128"/>
                </a:cxn>
                <a:cxn ang="0">
                  <a:pos x="159" y="128"/>
                </a:cxn>
                <a:cxn ang="0">
                  <a:pos x="165" y="141"/>
                </a:cxn>
                <a:cxn ang="0">
                  <a:pos x="152" y="148"/>
                </a:cxn>
                <a:cxn ang="0">
                  <a:pos x="126" y="148"/>
                </a:cxn>
                <a:cxn ang="0">
                  <a:pos x="113" y="155"/>
                </a:cxn>
                <a:cxn ang="0">
                  <a:pos x="99" y="162"/>
                </a:cxn>
                <a:cxn ang="0">
                  <a:pos x="86" y="155"/>
                </a:cxn>
                <a:cxn ang="0">
                  <a:pos x="66" y="155"/>
                </a:cxn>
                <a:cxn ang="0">
                  <a:pos x="53" y="162"/>
                </a:cxn>
                <a:cxn ang="0">
                  <a:pos x="33" y="168"/>
                </a:cxn>
              </a:cxnLst>
              <a:rect l="0" t="0" r="r" b="b"/>
              <a:pathLst>
                <a:path w="179" h="168">
                  <a:moveTo>
                    <a:pt x="33" y="168"/>
                  </a:moveTo>
                  <a:lnTo>
                    <a:pt x="27" y="155"/>
                  </a:lnTo>
                  <a:lnTo>
                    <a:pt x="27" y="141"/>
                  </a:lnTo>
                  <a:lnTo>
                    <a:pt x="27" y="135"/>
                  </a:lnTo>
                  <a:lnTo>
                    <a:pt x="33" y="121"/>
                  </a:lnTo>
                  <a:lnTo>
                    <a:pt x="33" y="101"/>
                  </a:lnTo>
                  <a:lnTo>
                    <a:pt x="33" y="94"/>
                  </a:lnTo>
                  <a:lnTo>
                    <a:pt x="47" y="81"/>
                  </a:lnTo>
                  <a:lnTo>
                    <a:pt x="40" y="74"/>
                  </a:lnTo>
                  <a:lnTo>
                    <a:pt x="33" y="61"/>
                  </a:lnTo>
                  <a:lnTo>
                    <a:pt x="20" y="47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0" y="27"/>
                  </a:lnTo>
                  <a:lnTo>
                    <a:pt x="33" y="20"/>
                  </a:lnTo>
                  <a:lnTo>
                    <a:pt x="40" y="7"/>
                  </a:lnTo>
                  <a:lnTo>
                    <a:pt x="53" y="0"/>
                  </a:lnTo>
                  <a:lnTo>
                    <a:pt x="73" y="0"/>
                  </a:lnTo>
                  <a:lnTo>
                    <a:pt x="93" y="7"/>
                  </a:lnTo>
                  <a:lnTo>
                    <a:pt x="99" y="7"/>
                  </a:lnTo>
                  <a:lnTo>
                    <a:pt x="106" y="13"/>
                  </a:lnTo>
                  <a:lnTo>
                    <a:pt x="113" y="27"/>
                  </a:lnTo>
                  <a:lnTo>
                    <a:pt x="119" y="27"/>
                  </a:lnTo>
                  <a:lnTo>
                    <a:pt x="126" y="34"/>
                  </a:lnTo>
                  <a:lnTo>
                    <a:pt x="146" y="34"/>
                  </a:lnTo>
                  <a:lnTo>
                    <a:pt x="165" y="47"/>
                  </a:lnTo>
                  <a:lnTo>
                    <a:pt x="179" y="47"/>
                  </a:lnTo>
                  <a:lnTo>
                    <a:pt x="179" y="54"/>
                  </a:lnTo>
                  <a:lnTo>
                    <a:pt x="165" y="67"/>
                  </a:lnTo>
                  <a:lnTo>
                    <a:pt x="146" y="81"/>
                  </a:lnTo>
                  <a:lnTo>
                    <a:pt x="132" y="88"/>
                  </a:lnTo>
                  <a:lnTo>
                    <a:pt x="146" y="121"/>
                  </a:lnTo>
                  <a:lnTo>
                    <a:pt x="152" y="128"/>
                  </a:lnTo>
                  <a:lnTo>
                    <a:pt x="159" y="128"/>
                  </a:lnTo>
                  <a:lnTo>
                    <a:pt x="165" y="141"/>
                  </a:lnTo>
                  <a:lnTo>
                    <a:pt x="152" y="148"/>
                  </a:lnTo>
                  <a:lnTo>
                    <a:pt x="126" y="148"/>
                  </a:lnTo>
                  <a:lnTo>
                    <a:pt x="113" y="155"/>
                  </a:lnTo>
                  <a:lnTo>
                    <a:pt x="99" y="162"/>
                  </a:lnTo>
                  <a:lnTo>
                    <a:pt x="86" y="155"/>
                  </a:lnTo>
                  <a:lnTo>
                    <a:pt x="66" y="155"/>
                  </a:lnTo>
                  <a:lnTo>
                    <a:pt x="53" y="162"/>
                  </a:lnTo>
                  <a:lnTo>
                    <a:pt x="33" y="1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1" name="Freeform 75"/>
            <p:cNvSpPr>
              <a:spLocks/>
            </p:cNvSpPr>
            <p:nvPr/>
          </p:nvSpPr>
          <p:spPr bwMode="auto">
            <a:xfrm>
              <a:off x="4075174" y="1125829"/>
              <a:ext cx="334974" cy="409393"/>
            </a:xfrm>
            <a:custGeom>
              <a:avLst/>
              <a:gdLst/>
              <a:ahLst/>
              <a:cxnLst>
                <a:cxn ang="0">
                  <a:pos x="46" y="169"/>
                </a:cxn>
                <a:cxn ang="0">
                  <a:pos x="26" y="169"/>
                </a:cxn>
                <a:cxn ang="0">
                  <a:pos x="13" y="135"/>
                </a:cxn>
                <a:cxn ang="0">
                  <a:pos x="6" y="115"/>
                </a:cxn>
                <a:cxn ang="0">
                  <a:pos x="0" y="101"/>
                </a:cxn>
                <a:cxn ang="0">
                  <a:pos x="6" y="81"/>
                </a:cxn>
                <a:cxn ang="0">
                  <a:pos x="0" y="74"/>
                </a:cxn>
                <a:cxn ang="0">
                  <a:pos x="0" y="67"/>
                </a:cxn>
                <a:cxn ang="0">
                  <a:pos x="19" y="67"/>
                </a:cxn>
                <a:cxn ang="0">
                  <a:pos x="26" y="54"/>
                </a:cxn>
                <a:cxn ang="0">
                  <a:pos x="26" y="34"/>
                </a:cxn>
                <a:cxn ang="0">
                  <a:pos x="33" y="27"/>
                </a:cxn>
                <a:cxn ang="0">
                  <a:pos x="19" y="14"/>
                </a:cxn>
                <a:cxn ang="0">
                  <a:pos x="26" y="0"/>
                </a:cxn>
                <a:cxn ang="0">
                  <a:pos x="39" y="7"/>
                </a:cxn>
                <a:cxn ang="0">
                  <a:pos x="59" y="14"/>
                </a:cxn>
                <a:cxn ang="0">
                  <a:pos x="72" y="20"/>
                </a:cxn>
                <a:cxn ang="0">
                  <a:pos x="79" y="34"/>
                </a:cxn>
                <a:cxn ang="0">
                  <a:pos x="99" y="20"/>
                </a:cxn>
                <a:cxn ang="0">
                  <a:pos x="112" y="34"/>
                </a:cxn>
                <a:cxn ang="0">
                  <a:pos x="118" y="41"/>
                </a:cxn>
                <a:cxn ang="0">
                  <a:pos x="112" y="54"/>
                </a:cxn>
                <a:cxn ang="0">
                  <a:pos x="105" y="74"/>
                </a:cxn>
                <a:cxn ang="0">
                  <a:pos x="118" y="81"/>
                </a:cxn>
                <a:cxn ang="0">
                  <a:pos x="132" y="81"/>
                </a:cxn>
                <a:cxn ang="0">
                  <a:pos x="138" y="88"/>
                </a:cxn>
                <a:cxn ang="0">
                  <a:pos x="138" y="94"/>
                </a:cxn>
                <a:cxn ang="0">
                  <a:pos x="145" y="115"/>
                </a:cxn>
                <a:cxn ang="0">
                  <a:pos x="165" y="128"/>
                </a:cxn>
                <a:cxn ang="0">
                  <a:pos x="198" y="128"/>
                </a:cxn>
                <a:cxn ang="0">
                  <a:pos x="198" y="135"/>
                </a:cxn>
                <a:cxn ang="0">
                  <a:pos x="204" y="142"/>
                </a:cxn>
                <a:cxn ang="0">
                  <a:pos x="211" y="148"/>
                </a:cxn>
                <a:cxn ang="0">
                  <a:pos x="211" y="162"/>
                </a:cxn>
                <a:cxn ang="0">
                  <a:pos x="217" y="196"/>
                </a:cxn>
                <a:cxn ang="0">
                  <a:pos x="198" y="202"/>
                </a:cxn>
                <a:cxn ang="0">
                  <a:pos x="198" y="216"/>
                </a:cxn>
                <a:cxn ang="0">
                  <a:pos x="145" y="223"/>
                </a:cxn>
                <a:cxn ang="0">
                  <a:pos x="92" y="229"/>
                </a:cxn>
                <a:cxn ang="0">
                  <a:pos x="85" y="243"/>
                </a:cxn>
                <a:cxn ang="0">
                  <a:pos x="72" y="243"/>
                </a:cxn>
                <a:cxn ang="0">
                  <a:pos x="72" y="236"/>
                </a:cxn>
                <a:cxn ang="0">
                  <a:pos x="79" y="223"/>
                </a:cxn>
                <a:cxn ang="0">
                  <a:pos x="79" y="196"/>
                </a:cxn>
                <a:cxn ang="0">
                  <a:pos x="72" y="189"/>
                </a:cxn>
                <a:cxn ang="0">
                  <a:pos x="66" y="182"/>
                </a:cxn>
                <a:cxn ang="0">
                  <a:pos x="59" y="175"/>
                </a:cxn>
                <a:cxn ang="0">
                  <a:pos x="46" y="169"/>
                </a:cxn>
              </a:cxnLst>
              <a:rect l="0" t="0" r="r" b="b"/>
              <a:pathLst>
                <a:path w="217" h="243">
                  <a:moveTo>
                    <a:pt x="46" y="169"/>
                  </a:moveTo>
                  <a:lnTo>
                    <a:pt x="26" y="169"/>
                  </a:lnTo>
                  <a:lnTo>
                    <a:pt x="13" y="135"/>
                  </a:lnTo>
                  <a:lnTo>
                    <a:pt x="6" y="115"/>
                  </a:lnTo>
                  <a:lnTo>
                    <a:pt x="0" y="101"/>
                  </a:lnTo>
                  <a:lnTo>
                    <a:pt x="6" y="81"/>
                  </a:lnTo>
                  <a:lnTo>
                    <a:pt x="0" y="74"/>
                  </a:lnTo>
                  <a:lnTo>
                    <a:pt x="0" y="67"/>
                  </a:lnTo>
                  <a:lnTo>
                    <a:pt x="19" y="67"/>
                  </a:lnTo>
                  <a:lnTo>
                    <a:pt x="26" y="54"/>
                  </a:lnTo>
                  <a:lnTo>
                    <a:pt x="26" y="34"/>
                  </a:lnTo>
                  <a:lnTo>
                    <a:pt x="33" y="27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9" y="7"/>
                  </a:lnTo>
                  <a:lnTo>
                    <a:pt x="59" y="14"/>
                  </a:lnTo>
                  <a:lnTo>
                    <a:pt x="72" y="20"/>
                  </a:lnTo>
                  <a:lnTo>
                    <a:pt x="79" y="34"/>
                  </a:lnTo>
                  <a:lnTo>
                    <a:pt x="99" y="20"/>
                  </a:lnTo>
                  <a:lnTo>
                    <a:pt x="112" y="34"/>
                  </a:lnTo>
                  <a:lnTo>
                    <a:pt x="118" y="41"/>
                  </a:lnTo>
                  <a:lnTo>
                    <a:pt x="112" y="54"/>
                  </a:lnTo>
                  <a:lnTo>
                    <a:pt x="105" y="74"/>
                  </a:lnTo>
                  <a:lnTo>
                    <a:pt x="118" y="81"/>
                  </a:lnTo>
                  <a:lnTo>
                    <a:pt x="132" y="81"/>
                  </a:lnTo>
                  <a:lnTo>
                    <a:pt x="138" y="88"/>
                  </a:lnTo>
                  <a:lnTo>
                    <a:pt x="138" y="94"/>
                  </a:lnTo>
                  <a:lnTo>
                    <a:pt x="145" y="115"/>
                  </a:lnTo>
                  <a:lnTo>
                    <a:pt x="165" y="128"/>
                  </a:lnTo>
                  <a:lnTo>
                    <a:pt x="198" y="128"/>
                  </a:lnTo>
                  <a:lnTo>
                    <a:pt x="198" y="135"/>
                  </a:lnTo>
                  <a:lnTo>
                    <a:pt x="204" y="142"/>
                  </a:lnTo>
                  <a:lnTo>
                    <a:pt x="211" y="148"/>
                  </a:lnTo>
                  <a:lnTo>
                    <a:pt x="211" y="162"/>
                  </a:lnTo>
                  <a:lnTo>
                    <a:pt x="217" y="196"/>
                  </a:lnTo>
                  <a:lnTo>
                    <a:pt x="198" y="202"/>
                  </a:lnTo>
                  <a:lnTo>
                    <a:pt x="198" y="216"/>
                  </a:lnTo>
                  <a:lnTo>
                    <a:pt x="145" y="223"/>
                  </a:lnTo>
                  <a:lnTo>
                    <a:pt x="92" y="229"/>
                  </a:lnTo>
                  <a:lnTo>
                    <a:pt x="85" y="243"/>
                  </a:lnTo>
                  <a:lnTo>
                    <a:pt x="72" y="243"/>
                  </a:lnTo>
                  <a:lnTo>
                    <a:pt x="72" y="236"/>
                  </a:lnTo>
                  <a:lnTo>
                    <a:pt x="79" y="223"/>
                  </a:lnTo>
                  <a:lnTo>
                    <a:pt x="79" y="196"/>
                  </a:lnTo>
                  <a:lnTo>
                    <a:pt x="72" y="189"/>
                  </a:lnTo>
                  <a:lnTo>
                    <a:pt x="66" y="182"/>
                  </a:lnTo>
                  <a:lnTo>
                    <a:pt x="59" y="175"/>
                  </a:lnTo>
                  <a:lnTo>
                    <a:pt x="46" y="16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2" name="Freeform 76"/>
            <p:cNvSpPr>
              <a:spLocks/>
            </p:cNvSpPr>
            <p:nvPr/>
          </p:nvSpPr>
          <p:spPr bwMode="auto">
            <a:xfrm>
              <a:off x="3542589" y="1171616"/>
              <a:ext cx="195201" cy="307045"/>
            </a:xfrm>
            <a:custGeom>
              <a:avLst/>
              <a:gdLst/>
              <a:ahLst/>
              <a:cxnLst>
                <a:cxn ang="0">
                  <a:pos x="27" y="142"/>
                </a:cxn>
                <a:cxn ang="0">
                  <a:pos x="27" y="121"/>
                </a:cxn>
                <a:cxn ang="0">
                  <a:pos x="20" y="121"/>
                </a:cxn>
                <a:cxn ang="0">
                  <a:pos x="14" y="108"/>
                </a:cxn>
                <a:cxn ang="0">
                  <a:pos x="7" y="108"/>
                </a:cxn>
                <a:cxn ang="0">
                  <a:pos x="7" y="94"/>
                </a:cxn>
                <a:cxn ang="0">
                  <a:pos x="0" y="81"/>
                </a:cxn>
                <a:cxn ang="0">
                  <a:pos x="14" y="74"/>
                </a:cxn>
                <a:cxn ang="0">
                  <a:pos x="27" y="61"/>
                </a:cxn>
                <a:cxn ang="0">
                  <a:pos x="33" y="54"/>
                </a:cxn>
                <a:cxn ang="0">
                  <a:pos x="40" y="40"/>
                </a:cxn>
                <a:cxn ang="0">
                  <a:pos x="40" y="34"/>
                </a:cxn>
                <a:cxn ang="0">
                  <a:pos x="47" y="34"/>
                </a:cxn>
                <a:cxn ang="0">
                  <a:pos x="47" y="20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80" y="0"/>
                </a:cxn>
                <a:cxn ang="0">
                  <a:pos x="106" y="0"/>
                </a:cxn>
                <a:cxn ang="0">
                  <a:pos x="113" y="27"/>
                </a:cxn>
                <a:cxn ang="0">
                  <a:pos x="106" y="47"/>
                </a:cxn>
                <a:cxn ang="0">
                  <a:pos x="113" y="67"/>
                </a:cxn>
                <a:cxn ang="0">
                  <a:pos x="119" y="74"/>
                </a:cxn>
                <a:cxn ang="0">
                  <a:pos x="126" y="81"/>
                </a:cxn>
                <a:cxn ang="0">
                  <a:pos x="126" y="94"/>
                </a:cxn>
                <a:cxn ang="0">
                  <a:pos x="119" y="108"/>
                </a:cxn>
                <a:cxn ang="0">
                  <a:pos x="119" y="135"/>
                </a:cxn>
                <a:cxn ang="0">
                  <a:pos x="113" y="142"/>
                </a:cxn>
                <a:cxn ang="0">
                  <a:pos x="119" y="162"/>
                </a:cxn>
                <a:cxn ang="0">
                  <a:pos x="113" y="182"/>
                </a:cxn>
                <a:cxn ang="0">
                  <a:pos x="99" y="182"/>
                </a:cxn>
                <a:cxn ang="0">
                  <a:pos x="80" y="169"/>
                </a:cxn>
                <a:cxn ang="0">
                  <a:pos x="60" y="169"/>
                </a:cxn>
                <a:cxn ang="0">
                  <a:pos x="53" y="162"/>
                </a:cxn>
                <a:cxn ang="0">
                  <a:pos x="47" y="162"/>
                </a:cxn>
                <a:cxn ang="0">
                  <a:pos x="40" y="148"/>
                </a:cxn>
                <a:cxn ang="0">
                  <a:pos x="33" y="142"/>
                </a:cxn>
                <a:cxn ang="0">
                  <a:pos x="27" y="142"/>
                </a:cxn>
              </a:cxnLst>
              <a:rect l="0" t="0" r="r" b="b"/>
              <a:pathLst>
                <a:path w="126" h="182">
                  <a:moveTo>
                    <a:pt x="27" y="142"/>
                  </a:moveTo>
                  <a:lnTo>
                    <a:pt x="27" y="121"/>
                  </a:lnTo>
                  <a:lnTo>
                    <a:pt x="20" y="121"/>
                  </a:lnTo>
                  <a:lnTo>
                    <a:pt x="14" y="108"/>
                  </a:lnTo>
                  <a:lnTo>
                    <a:pt x="7" y="108"/>
                  </a:lnTo>
                  <a:lnTo>
                    <a:pt x="7" y="94"/>
                  </a:lnTo>
                  <a:lnTo>
                    <a:pt x="0" y="81"/>
                  </a:lnTo>
                  <a:lnTo>
                    <a:pt x="14" y="74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0" y="40"/>
                  </a:lnTo>
                  <a:lnTo>
                    <a:pt x="40" y="34"/>
                  </a:lnTo>
                  <a:lnTo>
                    <a:pt x="47" y="34"/>
                  </a:lnTo>
                  <a:lnTo>
                    <a:pt x="47" y="20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80" y="0"/>
                  </a:lnTo>
                  <a:lnTo>
                    <a:pt x="106" y="0"/>
                  </a:lnTo>
                  <a:lnTo>
                    <a:pt x="113" y="27"/>
                  </a:lnTo>
                  <a:lnTo>
                    <a:pt x="106" y="47"/>
                  </a:lnTo>
                  <a:lnTo>
                    <a:pt x="113" y="67"/>
                  </a:lnTo>
                  <a:lnTo>
                    <a:pt x="119" y="74"/>
                  </a:lnTo>
                  <a:lnTo>
                    <a:pt x="126" y="81"/>
                  </a:lnTo>
                  <a:lnTo>
                    <a:pt x="126" y="94"/>
                  </a:lnTo>
                  <a:lnTo>
                    <a:pt x="119" y="108"/>
                  </a:lnTo>
                  <a:lnTo>
                    <a:pt x="119" y="135"/>
                  </a:lnTo>
                  <a:lnTo>
                    <a:pt x="113" y="142"/>
                  </a:lnTo>
                  <a:lnTo>
                    <a:pt x="119" y="162"/>
                  </a:lnTo>
                  <a:lnTo>
                    <a:pt x="113" y="182"/>
                  </a:lnTo>
                  <a:lnTo>
                    <a:pt x="99" y="182"/>
                  </a:lnTo>
                  <a:lnTo>
                    <a:pt x="80" y="169"/>
                  </a:lnTo>
                  <a:lnTo>
                    <a:pt x="60" y="169"/>
                  </a:lnTo>
                  <a:lnTo>
                    <a:pt x="53" y="162"/>
                  </a:lnTo>
                  <a:lnTo>
                    <a:pt x="47" y="162"/>
                  </a:lnTo>
                  <a:lnTo>
                    <a:pt x="40" y="148"/>
                  </a:lnTo>
                  <a:lnTo>
                    <a:pt x="33" y="142"/>
                  </a:lnTo>
                  <a:lnTo>
                    <a:pt x="27" y="1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3" name="Freeform 77"/>
            <p:cNvSpPr>
              <a:spLocks/>
            </p:cNvSpPr>
            <p:nvPr/>
          </p:nvSpPr>
          <p:spPr bwMode="auto">
            <a:xfrm>
              <a:off x="4104092" y="1409980"/>
              <a:ext cx="398836" cy="364952"/>
            </a:xfrm>
            <a:custGeom>
              <a:avLst/>
              <a:gdLst/>
              <a:ahLst/>
              <a:cxnLst>
                <a:cxn ang="0">
                  <a:pos x="258" y="161"/>
                </a:cxn>
                <a:cxn ang="0">
                  <a:pos x="258" y="141"/>
                </a:cxn>
                <a:cxn ang="0">
                  <a:pos x="231" y="121"/>
                </a:cxn>
                <a:cxn ang="0">
                  <a:pos x="212" y="107"/>
                </a:cxn>
                <a:cxn ang="0">
                  <a:pos x="185" y="47"/>
                </a:cxn>
                <a:cxn ang="0">
                  <a:pos x="179" y="47"/>
                </a:cxn>
                <a:cxn ang="0">
                  <a:pos x="126" y="54"/>
                </a:cxn>
                <a:cxn ang="0">
                  <a:pos x="73" y="60"/>
                </a:cxn>
                <a:cxn ang="0">
                  <a:pos x="66" y="74"/>
                </a:cxn>
                <a:cxn ang="0">
                  <a:pos x="53" y="74"/>
                </a:cxn>
                <a:cxn ang="0">
                  <a:pos x="53" y="67"/>
                </a:cxn>
                <a:cxn ang="0">
                  <a:pos x="60" y="54"/>
                </a:cxn>
                <a:cxn ang="0">
                  <a:pos x="60" y="27"/>
                </a:cxn>
                <a:cxn ang="0">
                  <a:pos x="53" y="20"/>
                </a:cxn>
                <a:cxn ang="0">
                  <a:pos x="47" y="13"/>
                </a:cxn>
                <a:cxn ang="0">
                  <a:pos x="40" y="6"/>
                </a:cxn>
                <a:cxn ang="0">
                  <a:pos x="27" y="0"/>
                </a:cxn>
                <a:cxn ang="0">
                  <a:pos x="20" y="20"/>
                </a:cxn>
                <a:cxn ang="0">
                  <a:pos x="40" y="27"/>
                </a:cxn>
                <a:cxn ang="0">
                  <a:pos x="40" y="54"/>
                </a:cxn>
                <a:cxn ang="0">
                  <a:pos x="27" y="60"/>
                </a:cxn>
                <a:cxn ang="0">
                  <a:pos x="20" y="74"/>
                </a:cxn>
                <a:cxn ang="0">
                  <a:pos x="7" y="81"/>
                </a:cxn>
                <a:cxn ang="0">
                  <a:pos x="0" y="87"/>
                </a:cxn>
                <a:cxn ang="0">
                  <a:pos x="7" y="87"/>
                </a:cxn>
                <a:cxn ang="0">
                  <a:pos x="7" y="107"/>
                </a:cxn>
                <a:cxn ang="0">
                  <a:pos x="27" y="101"/>
                </a:cxn>
                <a:cxn ang="0">
                  <a:pos x="14" y="148"/>
                </a:cxn>
                <a:cxn ang="0">
                  <a:pos x="7" y="175"/>
                </a:cxn>
                <a:cxn ang="0">
                  <a:pos x="27" y="175"/>
                </a:cxn>
                <a:cxn ang="0">
                  <a:pos x="53" y="195"/>
                </a:cxn>
                <a:cxn ang="0">
                  <a:pos x="60" y="188"/>
                </a:cxn>
                <a:cxn ang="0">
                  <a:pos x="80" y="182"/>
                </a:cxn>
                <a:cxn ang="0">
                  <a:pos x="86" y="209"/>
                </a:cxn>
                <a:cxn ang="0">
                  <a:pos x="106" y="209"/>
                </a:cxn>
                <a:cxn ang="0">
                  <a:pos x="119" y="215"/>
                </a:cxn>
                <a:cxn ang="0">
                  <a:pos x="119" y="195"/>
                </a:cxn>
                <a:cxn ang="0">
                  <a:pos x="126" y="182"/>
                </a:cxn>
                <a:cxn ang="0">
                  <a:pos x="132" y="175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9" y="168"/>
                </a:cxn>
                <a:cxn ang="0">
                  <a:pos x="205" y="148"/>
                </a:cxn>
                <a:cxn ang="0">
                  <a:pos x="218" y="148"/>
                </a:cxn>
                <a:cxn ang="0">
                  <a:pos x="218" y="161"/>
                </a:cxn>
                <a:cxn ang="0">
                  <a:pos x="258" y="161"/>
                </a:cxn>
              </a:cxnLst>
              <a:rect l="0" t="0" r="r" b="b"/>
              <a:pathLst>
                <a:path w="258" h="215">
                  <a:moveTo>
                    <a:pt x="258" y="161"/>
                  </a:moveTo>
                  <a:lnTo>
                    <a:pt x="258" y="141"/>
                  </a:lnTo>
                  <a:lnTo>
                    <a:pt x="231" y="121"/>
                  </a:lnTo>
                  <a:lnTo>
                    <a:pt x="212" y="107"/>
                  </a:lnTo>
                  <a:lnTo>
                    <a:pt x="185" y="47"/>
                  </a:lnTo>
                  <a:lnTo>
                    <a:pt x="179" y="47"/>
                  </a:lnTo>
                  <a:lnTo>
                    <a:pt x="126" y="54"/>
                  </a:lnTo>
                  <a:lnTo>
                    <a:pt x="73" y="60"/>
                  </a:lnTo>
                  <a:lnTo>
                    <a:pt x="66" y="74"/>
                  </a:lnTo>
                  <a:lnTo>
                    <a:pt x="53" y="74"/>
                  </a:lnTo>
                  <a:lnTo>
                    <a:pt x="53" y="67"/>
                  </a:lnTo>
                  <a:lnTo>
                    <a:pt x="60" y="54"/>
                  </a:lnTo>
                  <a:lnTo>
                    <a:pt x="60" y="27"/>
                  </a:lnTo>
                  <a:lnTo>
                    <a:pt x="53" y="20"/>
                  </a:lnTo>
                  <a:lnTo>
                    <a:pt x="47" y="13"/>
                  </a:lnTo>
                  <a:lnTo>
                    <a:pt x="40" y="6"/>
                  </a:lnTo>
                  <a:lnTo>
                    <a:pt x="27" y="0"/>
                  </a:lnTo>
                  <a:lnTo>
                    <a:pt x="20" y="20"/>
                  </a:lnTo>
                  <a:lnTo>
                    <a:pt x="40" y="27"/>
                  </a:lnTo>
                  <a:lnTo>
                    <a:pt x="40" y="54"/>
                  </a:lnTo>
                  <a:lnTo>
                    <a:pt x="27" y="60"/>
                  </a:lnTo>
                  <a:lnTo>
                    <a:pt x="20" y="74"/>
                  </a:lnTo>
                  <a:lnTo>
                    <a:pt x="7" y="81"/>
                  </a:lnTo>
                  <a:lnTo>
                    <a:pt x="0" y="87"/>
                  </a:lnTo>
                  <a:lnTo>
                    <a:pt x="7" y="87"/>
                  </a:lnTo>
                  <a:lnTo>
                    <a:pt x="7" y="107"/>
                  </a:lnTo>
                  <a:lnTo>
                    <a:pt x="27" y="101"/>
                  </a:lnTo>
                  <a:lnTo>
                    <a:pt x="14" y="148"/>
                  </a:lnTo>
                  <a:lnTo>
                    <a:pt x="7" y="175"/>
                  </a:lnTo>
                  <a:lnTo>
                    <a:pt x="27" y="175"/>
                  </a:lnTo>
                  <a:lnTo>
                    <a:pt x="53" y="195"/>
                  </a:lnTo>
                  <a:lnTo>
                    <a:pt x="60" y="188"/>
                  </a:lnTo>
                  <a:lnTo>
                    <a:pt x="80" y="182"/>
                  </a:lnTo>
                  <a:lnTo>
                    <a:pt x="86" y="209"/>
                  </a:lnTo>
                  <a:lnTo>
                    <a:pt x="106" y="209"/>
                  </a:lnTo>
                  <a:lnTo>
                    <a:pt x="119" y="215"/>
                  </a:lnTo>
                  <a:lnTo>
                    <a:pt x="119" y="195"/>
                  </a:lnTo>
                  <a:lnTo>
                    <a:pt x="126" y="182"/>
                  </a:lnTo>
                  <a:lnTo>
                    <a:pt x="132" y="175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9" y="168"/>
                  </a:lnTo>
                  <a:lnTo>
                    <a:pt x="205" y="148"/>
                  </a:lnTo>
                  <a:lnTo>
                    <a:pt x="218" y="148"/>
                  </a:lnTo>
                  <a:lnTo>
                    <a:pt x="218" y="161"/>
                  </a:lnTo>
                  <a:lnTo>
                    <a:pt x="258" y="1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4" name="Freeform 78"/>
            <p:cNvSpPr>
              <a:spLocks/>
            </p:cNvSpPr>
            <p:nvPr/>
          </p:nvSpPr>
          <p:spPr bwMode="auto">
            <a:xfrm>
              <a:off x="3645009" y="1399207"/>
              <a:ext cx="521740" cy="342058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47" y="54"/>
                </a:cxn>
                <a:cxn ang="0">
                  <a:pos x="33" y="67"/>
                </a:cxn>
                <a:cxn ang="0">
                  <a:pos x="14" y="81"/>
                </a:cxn>
                <a:cxn ang="0">
                  <a:pos x="0" y="88"/>
                </a:cxn>
                <a:cxn ang="0">
                  <a:pos x="14" y="121"/>
                </a:cxn>
                <a:cxn ang="0">
                  <a:pos x="20" y="128"/>
                </a:cxn>
                <a:cxn ang="0">
                  <a:pos x="27" y="128"/>
                </a:cxn>
                <a:cxn ang="0">
                  <a:pos x="33" y="141"/>
                </a:cxn>
                <a:cxn ang="0">
                  <a:pos x="40" y="155"/>
                </a:cxn>
                <a:cxn ang="0">
                  <a:pos x="66" y="155"/>
                </a:cxn>
                <a:cxn ang="0">
                  <a:pos x="99" y="135"/>
                </a:cxn>
                <a:cxn ang="0">
                  <a:pos x="113" y="135"/>
                </a:cxn>
                <a:cxn ang="0">
                  <a:pos x="113" y="155"/>
                </a:cxn>
                <a:cxn ang="0">
                  <a:pos x="119" y="168"/>
                </a:cxn>
                <a:cxn ang="0">
                  <a:pos x="119" y="182"/>
                </a:cxn>
                <a:cxn ang="0">
                  <a:pos x="126" y="195"/>
                </a:cxn>
                <a:cxn ang="0">
                  <a:pos x="126" y="202"/>
                </a:cxn>
                <a:cxn ang="0">
                  <a:pos x="159" y="202"/>
                </a:cxn>
                <a:cxn ang="0">
                  <a:pos x="172" y="189"/>
                </a:cxn>
                <a:cxn ang="0">
                  <a:pos x="192" y="189"/>
                </a:cxn>
                <a:cxn ang="0">
                  <a:pos x="212" y="189"/>
                </a:cxn>
                <a:cxn ang="0">
                  <a:pos x="238" y="162"/>
                </a:cxn>
                <a:cxn ang="0">
                  <a:pos x="258" y="162"/>
                </a:cxn>
                <a:cxn ang="0">
                  <a:pos x="271" y="162"/>
                </a:cxn>
                <a:cxn ang="0">
                  <a:pos x="271" y="155"/>
                </a:cxn>
                <a:cxn ang="0">
                  <a:pos x="271" y="141"/>
                </a:cxn>
                <a:cxn ang="0">
                  <a:pos x="291" y="148"/>
                </a:cxn>
                <a:cxn ang="0">
                  <a:pos x="311" y="155"/>
                </a:cxn>
                <a:cxn ang="0">
                  <a:pos x="324" y="108"/>
                </a:cxn>
                <a:cxn ang="0">
                  <a:pos x="304" y="114"/>
                </a:cxn>
                <a:cxn ang="0">
                  <a:pos x="304" y="94"/>
                </a:cxn>
                <a:cxn ang="0">
                  <a:pos x="297" y="94"/>
                </a:cxn>
                <a:cxn ang="0">
                  <a:pos x="304" y="88"/>
                </a:cxn>
                <a:cxn ang="0">
                  <a:pos x="317" y="81"/>
                </a:cxn>
                <a:cxn ang="0">
                  <a:pos x="324" y="67"/>
                </a:cxn>
                <a:cxn ang="0">
                  <a:pos x="337" y="61"/>
                </a:cxn>
                <a:cxn ang="0">
                  <a:pos x="337" y="34"/>
                </a:cxn>
                <a:cxn ang="0">
                  <a:pos x="317" y="27"/>
                </a:cxn>
                <a:cxn ang="0">
                  <a:pos x="291" y="27"/>
                </a:cxn>
                <a:cxn ang="0">
                  <a:pos x="264" y="34"/>
                </a:cxn>
                <a:cxn ang="0">
                  <a:pos x="238" y="27"/>
                </a:cxn>
                <a:cxn ang="0">
                  <a:pos x="218" y="20"/>
                </a:cxn>
                <a:cxn ang="0">
                  <a:pos x="212" y="7"/>
                </a:cxn>
                <a:cxn ang="0">
                  <a:pos x="198" y="0"/>
                </a:cxn>
                <a:cxn ang="0">
                  <a:pos x="172" y="7"/>
                </a:cxn>
                <a:cxn ang="0">
                  <a:pos x="172" y="20"/>
                </a:cxn>
                <a:cxn ang="0">
                  <a:pos x="165" y="20"/>
                </a:cxn>
                <a:cxn ang="0">
                  <a:pos x="139" y="20"/>
                </a:cxn>
                <a:cxn ang="0">
                  <a:pos x="132" y="0"/>
                </a:cxn>
                <a:cxn ang="0">
                  <a:pos x="113" y="7"/>
                </a:cxn>
                <a:cxn ang="0">
                  <a:pos x="86" y="0"/>
                </a:cxn>
                <a:cxn ang="0">
                  <a:pos x="66" y="0"/>
                </a:cxn>
                <a:cxn ang="0">
                  <a:pos x="53" y="0"/>
                </a:cxn>
                <a:cxn ang="0">
                  <a:pos x="47" y="7"/>
                </a:cxn>
                <a:cxn ang="0">
                  <a:pos x="53" y="27"/>
                </a:cxn>
                <a:cxn ang="0">
                  <a:pos x="47" y="47"/>
                </a:cxn>
              </a:cxnLst>
              <a:rect l="0" t="0" r="r" b="b"/>
              <a:pathLst>
                <a:path w="337" h="202">
                  <a:moveTo>
                    <a:pt x="47" y="47"/>
                  </a:moveTo>
                  <a:lnTo>
                    <a:pt x="47" y="54"/>
                  </a:lnTo>
                  <a:lnTo>
                    <a:pt x="33" y="67"/>
                  </a:lnTo>
                  <a:lnTo>
                    <a:pt x="14" y="81"/>
                  </a:lnTo>
                  <a:lnTo>
                    <a:pt x="0" y="88"/>
                  </a:lnTo>
                  <a:lnTo>
                    <a:pt x="14" y="121"/>
                  </a:lnTo>
                  <a:lnTo>
                    <a:pt x="20" y="128"/>
                  </a:lnTo>
                  <a:lnTo>
                    <a:pt x="27" y="128"/>
                  </a:lnTo>
                  <a:lnTo>
                    <a:pt x="33" y="141"/>
                  </a:lnTo>
                  <a:lnTo>
                    <a:pt x="40" y="155"/>
                  </a:lnTo>
                  <a:lnTo>
                    <a:pt x="66" y="155"/>
                  </a:lnTo>
                  <a:lnTo>
                    <a:pt x="99" y="135"/>
                  </a:lnTo>
                  <a:lnTo>
                    <a:pt x="113" y="135"/>
                  </a:lnTo>
                  <a:lnTo>
                    <a:pt x="113" y="155"/>
                  </a:lnTo>
                  <a:lnTo>
                    <a:pt x="119" y="168"/>
                  </a:lnTo>
                  <a:lnTo>
                    <a:pt x="119" y="182"/>
                  </a:lnTo>
                  <a:lnTo>
                    <a:pt x="126" y="195"/>
                  </a:lnTo>
                  <a:lnTo>
                    <a:pt x="126" y="202"/>
                  </a:lnTo>
                  <a:lnTo>
                    <a:pt x="159" y="202"/>
                  </a:lnTo>
                  <a:lnTo>
                    <a:pt x="172" y="189"/>
                  </a:lnTo>
                  <a:lnTo>
                    <a:pt x="192" y="189"/>
                  </a:lnTo>
                  <a:lnTo>
                    <a:pt x="212" y="189"/>
                  </a:lnTo>
                  <a:lnTo>
                    <a:pt x="238" y="162"/>
                  </a:lnTo>
                  <a:lnTo>
                    <a:pt x="258" y="162"/>
                  </a:lnTo>
                  <a:lnTo>
                    <a:pt x="271" y="162"/>
                  </a:lnTo>
                  <a:lnTo>
                    <a:pt x="271" y="155"/>
                  </a:lnTo>
                  <a:lnTo>
                    <a:pt x="271" y="141"/>
                  </a:lnTo>
                  <a:lnTo>
                    <a:pt x="291" y="148"/>
                  </a:lnTo>
                  <a:lnTo>
                    <a:pt x="311" y="155"/>
                  </a:lnTo>
                  <a:lnTo>
                    <a:pt x="324" y="108"/>
                  </a:lnTo>
                  <a:lnTo>
                    <a:pt x="304" y="114"/>
                  </a:lnTo>
                  <a:lnTo>
                    <a:pt x="304" y="94"/>
                  </a:lnTo>
                  <a:lnTo>
                    <a:pt x="297" y="94"/>
                  </a:lnTo>
                  <a:lnTo>
                    <a:pt x="304" y="88"/>
                  </a:lnTo>
                  <a:lnTo>
                    <a:pt x="317" y="81"/>
                  </a:lnTo>
                  <a:lnTo>
                    <a:pt x="324" y="67"/>
                  </a:lnTo>
                  <a:lnTo>
                    <a:pt x="337" y="61"/>
                  </a:lnTo>
                  <a:lnTo>
                    <a:pt x="337" y="34"/>
                  </a:lnTo>
                  <a:lnTo>
                    <a:pt x="317" y="27"/>
                  </a:lnTo>
                  <a:lnTo>
                    <a:pt x="291" y="27"/>
                  </a:lnTo>
                  <a:lnTo>
                    <a:pt x="264" y="34"/>
                  </a:lnTo>
                  <a:lnTo>
                    <a:pt x="238" y="27"/>
                  </a:lnTo>
                  <a:lnTo>
                    <a:pt x="218" y="20"/>
                  </a:lnTo>
                  <a:lnTo>
                    <a:pt x="212" y="7"/>
                  </a:lnTo>
                  <a:lnTo>
                    <a:pt x="198" y="0"/>
                  </a:lnTo>
                  <a:lnTo>
                    <a:pt x="172" y="7"/>
                  </a:lnTo>
                  <a:lnTo>
                    <a:pt x="172" y="20"/>
                  </a:lnTo>
                  <a:lnTo>
                    <a:pt x="165" y="20"/>
                  </a:lnTo>
                  <a:lnTo>
                    <a:pt x="139" y="20"/>
                  </a:lnTo>
                  <a:lnTo>
                    <a:pt x="132" y="0"/>
                  </a:lnTo>
                  <a:lnTo>
                    <a:pt x="113" y="7"/>
                  </a:lnTo>
                  <a:lnTo>
                    <a:pt x="86" y="0"/>
                  </a:lnTo>
                  <a:lnTo>
                    <a:pt x="66" y="0"/>
                  </a:lnTo>
                  <a:lnTo>
                    <a:pt x="53" y="0"/>
                  </a:lnTo>
                  <a:lnTo>
                    <a:pt x="47" y="7"/>
                  </a:lnTo>
                  <a:lnTo>
                    <a:pt x="53" y="27"/>
                  </a:lnTo>
                  <a:lnTo>
                    <a:pt x="47" y="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5" name="Freeform 79"/>
            <p:cNvSpPr>
              <a:spLocks/>
            </p:cNvSpPr>
            <p:nvPr/>
          </p:nvSpPr>
          <p:spPr bwMode="auto">
            <a:xfrm>
              <a:off x="3216050" y="3267061"/>
              <a:ext cx="797672" cy="1058496"/>
            </a:xfrm>
            <a:custGeom>
              <a:avLst/>
              <a:gdLst/>
              <a:ahLst/>
              <a:cxnLst>
                <a:cxn ang="0">
                  <a:pos x="489" y="432"/>
                </a:cxn>
                <a:cxn ang="0">
                  <a:pos x="469" y="412"/>
                </a:cxn>
                <a:cxn ang="0">
                  <a:pos x="423" y="425"/>
                </a:cxn>
                <a:cxn ang="0">
                  <a:pos x="396" y="391"/>
                </a:cxn>
                <a:cxn ang="0">
                  <a:pos x="370" y="351"/>
                </a:cxn>
                <a:cxn ang="0">
                  <a:pos x="363" y="311"/>
                </a:cxn>
                <a:cxn ang="0">
                  <a:pos x="403" y="270"/>
                </a:cxn>
                <a:cxn ang="0">
                  <a:pos x="416" y="209"/>
                </a:cxn>
                <a:cxn ang="0">
                  <a:pos x="442" y="156"/>
                </a:cxn>
                <a:cxn ang="0">
                  <a:pos x="436" y="95"/>
                </a:cxn>
                <a:cxn ang="0">
                  <a:pos x="469" y="61"/>
                </a:cxn>
                <a:cxn ang="0">
                  <a:pos x="495" y="48"/>
                </a:cxn>
                <a:cxn ang="0">
                  <a:pos x="508" y="14"/>
                </a:cxn>
                <a:cxn ang="0">
                  <a:pos x="462" y="0"/>
                </a:cxn>
                <a:cxn ang="0">
                  <a:pos x="442" y="21"/>
                </a:cxn>
                <a:cxn ang="0">
                  <a:pos x="416" y="27"/>
                </a:cxn>
                <a:cxn ang="0">
                  <a:pos x="383" y="27"/>
                </a:cxn>
                <a:cxn ang="0">
                  <a:pos x="376" y="7"/>
                </a:cxn>
                <a:cxn ang="0">
                  <a:pos x="350" y="48"/>
                </a:cxn>
                <a:cxn ang="0">
                  <a:pos x="324" y="48"/>
                </a:cxn>
                <a:cxn ang="0">
                  <a:pos x="297" y="61"/>
                </a:cxn>
                <a:cxn ang="0">
                  <a:pos x="271" y="81"/>
                </a:cxn>
                <a:cxn ang="0">
                  <a:pos x="238" y="108"/>
                </a:cxn>
                <a:cxn ang="0">
                  <a:pos x="205" y="95"/>
                </a:cxn>
                <a:cxn ang="0">
                  <a:pos x="178" y="115"/>
                </a:cxn>
                <a:cxn ang="0">
                  <a:pos x="165" y="156"/>
                </a:cxn>
                <a:cxn ang="0">
                  <a:pos x="178" y="223"/>
                </a:cxn>
                <a:cxn ang="0">
                  <a:pos x="172" y="270"/>
                </a:cxn>
                <a:cxn ang="0">
                  <a:pos x="126" y="284"/>
                </a:cxn>
                <a:cxn ang="0">
                  <a:pos x="79" y="236"/>
                </a:cxn>
                <a:cxn ang="0">
                  <a:pos x="60" y="257"/>
                </a:cxn>
                <a:cxn ang="0">
                  <a:pos x="66" y="297"/>
                </a:cxn>
                <a:cxn ang="0">
                  <a:pos x="93" y="311"/>
                </a:cxn>
                <a:cxn ang="0">
                  <a:pos x="106" y="338"/>
                </a:cxn>
                <a:cxn ang="0">
                  <a:pos x="53" y="344"/>
                </a:cxn>
                <a:cxn ang="0">
                  <a:pos x="7" y="398"/>
                </a:cxn>
                <a:cxn ang="0">
                  <a:pos x="0" y="445"/>
                </a:cxn>
                <a:cxn ang="0">
                  <a:pos x="27" y="493"/>
                </a:cxn>
                <a:cxn ang="0">
                  <a:pos x="53" y="533"/>
                </a:cxn>
                <a:cxn ang="0">
                  <a:pos x="60" y="574"/>
                </a:cxn>
                <a:cxn ang="0">
                  <a:pos x="93" y="607"/>
                </a:cxn>
                <a:cxn ang="0">
                  <a:pos x="139" y="607"/>
                </a:cxn>
                <a:cxn ang="0">
                  <a:pos x="178" y="614"/>
                </a:cxn>
                <a:cxn ang="0">
                  <a:pos x="231" y="614"/>
                </a:cxn>
                <a:cxn ang="0">
                  <a:pos x="337" y="621"/>
                </a:cxn>
                <a:cxn ang="0">
                  <a:pos x="396" y="607"/>
                </a:cxn>
                <a:cxn ang="0">
                  <a:pos x="442" y="594"/>
                </a:cxn>
                <a:cxn ang="0">
                  <a:pos x="462" y="567"/>
                </a:cxn>
                <a:cxn ang="0">
                  <a:pos x="442" y="520"/>
                </a:cxn>
                <a:cxn ang="0">
                  <a:pos x="429" y="486"/>
                </a:cxn>
                <a:cxn ang="0">
                  <a:pos x="475" y="479"/>
                </a:cxn>
                <a:cxn ang="0">
                  <a:pos x="515" y="445"/>
                </a:cxn>
              </a:cxnLst>
              <a:rect l="0" t="0" r="r" b="b"/>
              <a:pathLst>
                <a:path w="515" h="627">
                  <a:moveTo>
                    <a:pt x="508" y="439"/>
                  </a:moveTo>
                  <a:lnTo>
                    <a:pt x="502" y="439"/>
                  </a:lnTo>
                  <a:lnTo>
                    <a:pt x="489" y="432"/>
                  </a:lnTo>
                  <a:lnTo>
                    <a:pt x="482" y="418"/>
                  </a:lnTo>
                  <a:lnTo>
                    <a:pt x="482" y="412"/>
                  </a:lnTo>
                  <a:lnTo>
                    <a:pt x="469" y="412"/>
                  </a:lnTo>
                  <a:lnTo>
                    <a:pt x="456" y="405"/>
                  </a:lnTo>
                  <a:lnTo>
                    <a:pt x="442" y="412"/>
                  </a:lnTo>
                  <a:lnTo>
                    <a:pt x="423" y="425"/>
                  </a:lnTo>
                  <a:lnTo>
                    <a:pt x="416" y="412"/>
                  </a:lnTo>
                  <a:lnTo>
                    <a:pt x="403" y="405"/>
                  </a:lnTo>
                  <a:lnTo>
                    <a:pt x="396" y="391"/>
                  </a:lnTo>
                  <a:lnTo>
                    <a:pt x="390" y="371"/>
                  </a:lnTo>
                  <a:lnTo>
                    <a:pt x="376" y="371"/>
                  </a:lnTo>
                  <a:lnTo>
                    <a:pt x="370" y="351"/>
                  </a:lnTo>
                  <a:lnTo>
                    <a:pt x="370" y="338"/>
                  </a:lnTo>
                  <a:lnTo>
                    <a:pt x="370" y="324"/>
                  </a:lnTo>
                  <a:lnTo>
                    <a:pt x="363" y="311"/>
                  </a:lnTo>
                  <a:lnTo>
                    <a:pt x="370" y="297"/>
                  </a:lnTo>
                  <a:lnTo>
                    <a:pt x="390" y="290"/>
                  </a:lnTo>
                  <a:lnTo>
                    <a:pt x="403" y="270"/>
                  </a:lnTo>
                  <a:lnTo>
                    <a:pt x="416" y="257"/>
                  </a:lnTo>
                  <a:lnTo>
                    <a:pt x="416" y="236"/>
                  </a:lnTo>
                  <a:lnTo>
                    <a:pt x="416" y="209"/>
                  </a:lnTo>
                  <a:lnTo>
                    <a:pt x="423" y="196"/>
                  </a:lnTo>
                  <a:lnTo>
                    <a:pt x="436" y="183"/>
                  </a:lnTo>
                  <a:lnTo>
                    <a:pt x="442" y="156"/>
                  </a:lnTo>
                  <a:lnTo>
                    <a:pt x="449" y="142"/>
                  </a:lnTo>
                  <a:lnTo>
                    <a:pt x="442" y="122"/>
                  </a:lnTo>
                  <a:lnTo>
                    <a:pt x="436" y="95"/>
                  </a:lnTo>
                  <a:lnTo>
                    <a:pt x="449" y="75"/>
                  </a:lnTo>
                  <a:lnTo>
                    <a:pt x="456" y="75"/>
                  </a:lnTo>
                  <a:lnTo>
                    <a:pt x="469" y="61"/>
                  </a:lnTo>
                  <a:lnTo>
                    <a:pt x="475" y="54"/>
                  </a:lnTo>
                  <a:lnTo>
                    <a:pt x="489" y="48"/>
                  </a:lnTo>
                  <a:lnTo>
                    <a:pt x="495" y="48"/>
                  </a:lnTo>
                  <a:lnTo>
                    <a:pt x="502" y="34"/>
                  </a:lnTo>
                  <a:lnTo>
                    <a:pt x="495" y="21"/>
                  </a:lnTo>
                  <a:lnTo>
                    <a:pt x="508" y="14"/>
                  </a:lnTo>
                  <a:lnTo>
                    <a:pt x="502" y="14"/>
                  </a:lnTo>
                  <a:lnTo>
                    <a:pt x="482" y="14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9" y="14"/>
                  </a:lnTo>
                  <a:lnTo>
                    <a:pt x="442" y="21"/>
                  </a:lnTo>
                  <a:lnTo>
                    <a:pt x="436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1"/>
                  </a:lnTo>
                  <a:lnTo>
                    <a:pt x="390" y="27"/>
                  </a:lnTo>
                  <a:lnTo>
                    <a:pt x="383" y="27"/>
                  </a:lnTo>
                  <a:lnTo>
                    <a:pt x="383" y="21"/>
                  </a:lnTo>
                  <a:lnTo>
                    <a:pt x="383" y="7"/>
                  </a:lnTo>
                  <a:lnTo>
                    <a:pt x="376" y="7"/>
                  </a:lnTo>
                  <a:lnTo>
                    <a:pt x="357" y="14"/>
                  </a:lnTo>
                  <a:lnTo>
                    <a:pt x="350" y="41"/>
                  </a:lnTo>
                  <a:lnTo>
                    <a:pt x="350" y="48"/>
                  </a:lnTo>
                  <a:lnTo>
                    <a:pt x="343" y="54"/>
                  </a:lnTo>
                  <a:lnTo>
                    <a:pt x="330" y="54"/>
                  </a:lnTo>
                  <a:lnTo>
                    <a:pt x="324" y="48"/>
                  </a:lnTo>
                  <a:lnTo>
                    <a:pt x="310" y="54"/>
                  </a:lnTo>
                  <a:lnTo>
                    <a:pt x="310" y="61"/>
                  </a:lnTo>
                  <a:lnTo>
                    <a:pt x="297" y="61"/>
                  </a:lnTo>
                  <a:lnTo>
                    <a:pt x="284" y="68"/>
                  </a:lnTo>
                  <a:lnTo>
                    <a:pt x="277" y="68"/>
                  </a:lnTo>
                  <a:lnTo>
                    <a:pt x="271" y="81"/>
                  </a:lnTo>
                  <a:lnTo>
                    <a:pt x="258" y="95"/>
                  </a:lnTo>
                  <a:lnTo>
                    <a:pt x="251" y="102"/>
                  </a:lnTo>
                  <a:lnTo>
                    <a:pt x="238" y="108"/>
                  </a:lnTo>
                  <a:lnTo>
                    <a:pt x="218" y="115"/>
                  </a:lnTo>
                  <a:lnTo>
                    <a:pt x="211" y="102"/>
                  </a:lnTo>
                  <a:lnTo>
                    <a:pt x="205" y="95"/>
                  </a:lnTo>
                  <a:lnTo>
                    <a:pt x="198" y="95"/>
                  </a:lnTo>
                  <a:lnTo>
                    <a:pt x="198" y="102"/>
                  </a:lnTo>
                  <a:lnTo>
                    <a:pt x="178" y="115"/>
                  </a:lnTo>
                  <a:lnTo>
                    <a:pt x="165" y="129"/>
                  </a:lnTo>
                  <a:lnTo>
                    <a:pt x="159" y="142"/>
                  </a:lnTo>
                  <a:lnTo>
                    <a:pt x="165" y="156"/>
                  </a:lnTo>
                  <a:lnTo>
                    <a:pt x="159" y="176"/>
                  </a:lnTo>
                  <a:lnTo>
                    <a:pt x="165" y="209"/>
                  </a:lnTo>
                  <a:lnTo>
                    <a:pt x="178" y="223"/>
                  </a:lnTo>
                  <a:lnTo>
                    <a:pt x="185" y="223"/>
                  </a:lnTo>
                  <a:lnTo>
                    <a:pt x="185" y="250"/>
                  </a:lnTo>
                  <a:lnTo>
                    <a:pt x="172" y="270"/>
                  </a:lnTo>
                  <a:lnTo>
                    <a:pt x="145" y="284"/>
                  </a:lnTo>
                  <a:lnTo>
                    <a:pt x="132" y="277"/>
                  </a:lnTo>
                  <a:lnTo>
                    <a:pt x="126" y="284"/>
                  </a:lnTo>
                  <a:lnTo>
                    <a:pt x="112" y="270"/>
                  </a:lnTo>
                  <a:lnTo>
                    <a:pt x="99" y="270"/>
                  </a:lnTo>
                  <a:lnTo>
                    <a:pt x="79" y="236"/>
                  </a:lnTo>
                  <a:lnTo>
                    <a:pt x="60" y="223"/>
                  </a:lnTo>
                  <a:lnTo>
                    <a:pt x="60" y="243"/>
                  </a:lnTo>
                  <a:lnTo>
                    <a:pt x="60" y="257"/>
                  </a:lnTo>
                  <a:lnTo>
                    <a:pt x="60" y="270"/>
                  </a:lnTo>
                  <a:lnTo>
                    <a:pt x="60" y="284"/>
                  </a:lnTo>
                  <a:lnTo>
                    <a:pt x="66" y="297"/>
                  </a:lnTo>
                  <a:lnTo>
                    <a:pt x="73" y="304"/>
                  </a:lnTo>
                  <a:lnTo>
                    <a:pt x="86" y="304"/>
                  </a:lnTo>
                  <a:lnTo>
                    <a:pt x="93" y="311"/>
                  </a:lnTo>
                  <a:lnTo>
                    <a:pt x="106" y="324"/>
                  </a:lnTo>
                  <a:lnTo>
                    <a:pt x="112" y="331"/>
                  </a:lnTo>
                  <a:lnTo>
                    <a:pt x="106" y="338"/>
                  </a:lnTo>
                  <a:lnTo>
                    <a:pt x="79" y="338"/>
                  </a:lnTo>
                  <a:lnTo>
                    <a:pt x="60" y="344"/>
                  </a:lnTo>
                  <a:lnTo>
                    <a:pt x="53" y="344"/>
                  </a:lnTo>
                  <a:lnTo>
                    <a:pt x="27" y="351"/>
                  </a:lnTo>
                  <a:lnTo>
                    <a:pt x="13" y="378"/>
                  </a:lnTo>
                  <a:lnTo>
                    <a:pt x="7" y="398"/>
                  </a:lnTo>
                  <a:lnTo>
                    <a:pt x="0" y="418"/>
                  </a:lnTo>
                  <a:lnTo>
                    <a:pt x="0" y="439"/>
                  </a:lnTo>
                  <a:lnTo>
                    <a:pt x="0" y="445"/>
                  </a:lnTo>
                  <a:lnTo>
                    <a:pt x="13" y="466"/>
                  </a:lnTo>
                  <a:lnTo>
                    <a:pt x="13" y="479"/>
                  </a:lnTo>
                  <a:lnTo>
                    <a:pt x="27" y="493"/>
                  </a:lnTo>
                  <a:lnTo>
                    <a:pt x="33" y="513"/>
                  </a:lnTo>
                  <a:lnTo>
                    <a:pt x="40" y="520"/>
                  </a:lnTo>
                  <a:lnTo>
                    <a:pt x="53" y="533"/>
                  </a:lnTo>
                  <a:lnTo>
                    <a:pt x="53" y="547"/>
                  </a:lnTo>
                  <a:lnTo>
                    <a:pt x="53" y="560"/>
                  </a:lnTo>
                  <a:lnTo>
                    <a:pt x="60" y="574"/>
                  </a:lnTo>
                  <a:lnTo>
                    <a:pt x="79" y="594"/>
                  </a:lnTo>
                  <a:lnTo>
                    <a:pt x="86" y="621"/>
                  </a:lnTo>
                  <a:lnTo>
                    <a:pt x="93" y="607"/>
                  </a:lnTo>
                  <a:lnTo>
                    <a:pt x="106" y="607"/>
                  </a:lnTo>
                  <a:lnTo>
                    <a:pt x="119" y="614"/>
                  </a:lnTo>
                  <a:lnTo>
                    <a:pt x="139" y="607"/>
                  </a:lnTo>
                  <a:lnTo>
                    <a:pt x="145" y="614"/>
                  </a:lnTo>
                  <a:lnTo>
                    <a:pt x="159" y="600"/>
                  </a:lnTo>
                  <a:lnTo>
                    <a:pt x="178" y="614"/>
                  </a:lnTo>
                  <a:lnTo>
                    <a:pt x="192" y="600"/>
                  </a:lnTo>
                  <a:lnTo>
                    <a:pt x="218" y="607"/>
                  </a:lnTo>
                  <a:lnTo>
                    <a:pt x="231" y="614"/>
                  </a:lnTo>
                  <a:lnTo>
                    <a:pt x="244" y="627"/>
                  </a:lnTo>
                  <a:lnTo>
                    <a:pt x="291" y="621"/>
                  </a:lnTo>
                  <a:lnTo>
                    <a:pt x="337" y="621"/>
                  </a:lnTo>
                  <a:lnTo>
                    <a:pt x="343" y="607"/>
                  </a:lnTo>
                  <a:lnTo>
                    <a:pt x="370" y="607"/>
                  </a:lnTo>
                  <a:lnTo>
                    <a:pt x="396" y="607"/>
                  </a:lnTo>
                  <a:lnTo>
                    <a:pt x="429" y="600"/>
                  </a:lnTo>
                  <a:lnTo>
                    <a:pt x="429" y="594"/>
                  </a:lnTo>
                  <a:lnTo>
                    <a:pt x="442" y="594"/>
                  </a:lnTo>
                  <a:lnTo>
                    <a:pt x="449" y="580"/>
                  </a:lnTo>
                  <a:lnTo>
                    <a:pt x="456" y="574"/>
                  </a:lnTo>
                  <a:lnTo>
                    <a:pt x="462" y="567"/>
                  </a:lnTo>
                  <a:lnTo>
                    <a:pt x="462" y="560"/>
                  </a:lnTo>
                  <a:lnTo>
                    <a:pt x="449" y="533"/>
                  </a:lnTo>
                  <a:lnTo>
                    <a:pt x="442" y="520"/>
                  </a:lnTo>
                  <a:lnTo>
                    <a:pt x="429" y="520"/>
                  </a:lnTo>
                  <a:lnTo>
                    <a:pt x="416" y="499"/>
                  </a:lnTo>
                  <a:lnTo>
                    <a:pt x="429" y="486"/>
                  </a:lnTo>
                  <a:lnTo>
                    <a:pt x="436" y="479"/>
                  </a:lnTo>
                  <a:lnTo>
                    <a:pt x="442" y="479"/>
                  </a:lnTo>
                  <a:lnTo>
                    <a:pt x="475" y="479"/>
                  </a:lnTo>
                  <a:lnTo>
                    <a:pt x="482" y="479"/>
                  </a:lnTo>
                  <a:lnTo>
                    <a:pt x="508" y="459"/>
                  </a:lnTo>
                  <a:lnTo>
                    <a:pt x="515" y="445"/>
                  </a:lnTo>
                  <a:lnTo>
                    <a:pt x="508" y="43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6" name="Freeform 80"/>
            <p:cNvSpPr>
              <a:spLocks/>
            </p:cNvSpPr>
            <p:nvPr/>
          </p:nvSpPr>
          <p:spPr bwMode="auto">
            <a:xfrm>
              <a:off x="2859386" y="4360571"/>
              <a:ext cx="1726683" cy="1299553"/>
            </a:xfrm>
            <a:custGeom>
              <a:avLst/>
              <a:gdLst/>
              <a:ahLst/>
              <a:cxnLst>
                <a:cxn ang="0">
                  <a:pos x="27" y="384"/>
                </a:cxn>
                <a:cxn ang="0">
                  <a:pos x="66" y="370"/>
                </a:cxn>
                <a:cxn ang="0">
                  <a:pos x="112" y="384"/>
                </a:cxn>
                <a:cxn ang="0">
                  <a:pos x="172" y="418"/>
                </a:cxn>
                <a:cxn ang="0">
                  <a:pos x="231" y="445"/>
                </a:cxn>
                <a:cxn ang="0">
                  <a:pos x="324" y="451"/>
                </a:cxn>
                <a:cxn ang="0">
                  <a:pos x="383" y="458"/>
                </a:cxn>
                <a:cxn ang="0">
                  <a:pos x="423" y="411"/>
                </a:cxn>
                <a:cxn ang="0">
                  <a:pos x="456" y="384"/>
                </a:cxn>
                <a:cxn ang="0">
                  <a:pos x="482" y="377"/>
                </a:cxn>
                <a:cxn ang="0">
                  <a:pos x="528" y="364"/>
                </a:cxn>
                <a:cxn ang="0">
                  <a:pos x="588" y="343"/>
                </a:cxn>
                <a:cxn ang="0">
                  <a:pos x="607" y="276"/>
                </a:cxn>
                <a:cxn ang="0">
                  <a:pos x="660" y="229"/>
                </a:cxn>
                <a:cxn ang="0">
                  <a:pos x="647" y="175"/>
                </a:cxn>
                <a:cxn ang="0">
                  <a:pos x="713" y="135"/>
                </a:cxn>
                <a:cxn ang="0">
                  <a:pos x="733" y="87"/>
                </a:cxn>
                <a:cxn ang="0">
                  <a:pos x="766" y="81"/>
                </a:cxn>
                <a:cxn ang="0">
                  <a:pos x="759" y="20"/>
                </a:cxn>
                <a:cxn ang="0">
                  <a:pos x="812" y="13"/>
                </a:cxn>
                <a:cxn ang="0">
                  <a:pos x="852" y="6"/>
                </a:cxn>
                <a:cxn ang="0">
                  <a:pos x="865" y="33"/>
                </a:cxn>
                <a:cxn ang="0">
                  <a:pos x="924" y="74"/>
                </a:cxn>
                <a:cxn ang="0">
                  <a:pos x="984" y="54"/>
                </a:cxn>
                <a:cxn ang="0">
                  <a:pos x="1030" y="47"/>
                </a:cxn>
                <a:cxn ang="0">
                  <a:pos x="1089" y="81"/>
                </a:cxn>
                <a:cxn ang="0">
                  <a:pos x="1116" y="128"/>
                </a:cxn>
                <a:cxn ang="0">
                  <a:pos x="1017" y="323"/>
                </a:cxn>
                <a:cxn ang="0">
                  <a:pos x="1043" y="512"/>
                </a:cxn>
                <a:cxn ang="0">
                  <a:pos x="918" y="586"/>
                </a:cxn>
                <a:cxn ang="0">
                  <a:pos x="858" y="586"/>
                </a:cxn>
                <a:cxn ang="0">
                  <a:pos x="700" y="593"/>
                </a:cxn>
                <a:cxn ang="0">
                  <a:pos x="647" y="593"/>
                </a:cxn>
                <a:cxn ang="0">
                  <a:pos x="621" y="600"/>
                </a:cxn>
                <a:cxn ang="0">
                  <a:pos x="594" y="654"/>
                </a:cxn>
                <a:cxn ang="0">
                  <a:pos x="555" y="660"/>
                </a:cxn>
                <a:cxn ang="0">
                  <a:pos x="508" y="667"/>
                </a:cxn>
                <a:cxn ang="0">
                  <a:pos x="489" y="728"/>
                </a:cxn>
                <a:cxn ang="0">
                  <a:pos x="442" y="761"/>
                </a:cxn>
                <a:cxn ang="0">
                  <a:pos x="376" y="728"/>
                </a:cxn>
                <a:cxn ang="0">
                  <a:pos x="324" y="721"/>
                </a:cxn>
                <a:cxn ang="0">
                  <a:pos x="264" y="694"/>
                </a:cxn>
                <a:cxn ang="0">
                  <a:pos x="238" y="741"/>
                </a:cxn>
                <a:cxn ang="0">
                  <a:pos x="165" y="708"/>
                </a:cxn>
                <a:cxn ang="0">
                  <a:pos x="86" y="694"/>
                </a:cxn>
                <a:cxn ang="0">
                  <a:pos x="60" y="647"/>
                </a:cxn>
                <a:cxn ang="0">
                  <a:pos x="99" y="566"/>
                </a:cxn>
                <a:cxn ang="0">
                  <a:pos x="139" y="559"/>
                </a:cxn>
                <a:cxn ang="0">
                  <a:pos x="119" y="505"/>
                </a:cxn>
                <a:cxn ang="0">
                  <a:pos x="73" y="478"/>
                </a:cxn>
                <a:cxn ang="0">
                  <a:pos x="20" y="465"/>
                </a:cxn>
              </a:cxnLst>
              <a:rect l="0" t="0" r="r" b="b"/>
              <a:pathLst>
                <a:path w="1116" h="768">
                  <a:moveTo>
                    <a:pt x="7" y="445"/>
                  </a:moveTo>
                  <a:lnTo>
                    <a:pt x="7" y="431"/>
                  </a:lnTo>
                  <a:lnTo>
                    <a:pt x="0" y="391"/>
                  </a:lnTo>
                  <a:lnTo>
                    <a:pt x="13" y="384"/>
                  </a:lnTo>
                  <a:lnTo>
                    <a:pt x="27" y="384"/>
                  </a:lnTo>
                  <a:lnTo>
                    <a:pt x="27" y="364"/>
                  </a:lnTo>
                  <a:lnTo>
                    <a:pt x="40" y="364"/>
                  </a:lnTo>
                  <a:lnTo>
                    <a:pt x="46" y="357"/>
                  </a:lnTo>
                  <a:lnTo>
                    <a:pt x="60" y="370"/>
                  </a:lnTo>
                  <a:lnTo>
                    <a:pt x="66" y="370"/>
                  </a:lnTo>
                  <a:lnTo>
                    <a:pt x="79" y="370"/>
                  </a:lnTo>
                  <a:lnTo>
                    <a:pt x="86" y="377"/>
                  </a:lnTo>
                  <a:lnTo>
                    <a:pt x="93" y="384"/>
                  </a:lnTo>
                  <a:lnTo>
                    <a:pt x="93" y="391"/>
                  </a:lnTo>
                  <a:lnTo>
                    <a:pt x="112" y="384"/>
                  </a:lnTo>
                  <a:lnTo>
                    <a:pt x="126" y="377"/>
                  </a:lnTo>
                  <a:lnTo>
                    <a:pt x="145" y="384"/>
                  </a:lnTo>
                  <a:lnTo>
                    <a:pt x="152" y="397"/>
                  </a:lnTo>
                  <a:lnTo>
                    <a:pt x="165" y="411"/>
                  </a:lnTo>
                  <a:lnTo>
                    <a:pt x="172" y="418"/>
                  </a:lnTo>
                  <a:lnTo>
                    <a:pt x="192" y="411"/>
                  </a:lnTo>
                  <a:lnTo>
                    <a:pt x="198" y="424"/>
                  </a:lnTo>
                  <a:lnTo>
                    <a:pt x="205" y="438"/>
                  </a:lnTo>
                  <a:lnTo>
                    <a:pt x="211" y="445"/>
                  </a:lnTo>
                  <a:lnTo>
                    <a:pt x="231" y="445"/>
                  </a:lnTo>
                  <a:lnTo>
                    <a:pt x="251" y="438"/>
                  </a:lnTo>
                  <a:lnTo>
                    <a:pt x="277" y="431"/>
                  </a:lnTo>
                  <a:lnTo>
                    <a:pt x="304" y="431"/>
                  </a:lnTo>
                  <a:lnTo>
                    <a:pt x="310" y="458"/>
                  </a:lnTo>
                  <a:lnTo>
                    <a:pt x="324" y="451"/>
                  </a:lnTo>
                  <a:lnTo>
                    <a:pt x="330" y="445"/>
                  </a:lnTo>
                  <a:lnTo>
                    <a:pt x="343" y="451"/>
                  </a:lnTo>
                  <a:lnTo>
                    <a:pt x="370" y="458"/>
                  </a:lnTo>
                  <a:lnTo>
                    <a:pt x="376" y="458"/>
                  </a:lnTo>
                  <a:lnTo>
                    <a:pt x="383" y="458"/>
                  </a:lnTo>
                  <a:lnTo>
                    <a:pt x="390" y="458"/>
                  </a:lnTo>
                  <a:lnTo>
                    <a:pt x="403" y="451"/>
                  </a:lnTo>
                  <a:lnTo>
                    <a:pt x="403" y="438"/>
                  </a:lnTo>
                  <a:lnTo>
                    <a:pt x="403" y="424"/>
                  </a:lnTo>
                  <a:lnTo>
                    <a:pt x="423" y="411"/>
                  </a:lnTo>
                  <a:lnTo>
                    <a:pt x="429" y="397"/>
                  </a:lnTo>
                  <a:lnTo>
                    <a:pt x="429" y="391"/>
                  </a:lnTo>
                  <a:lnTo>
                    <a:pt x="429" y="377"/>
                  </a:lnTo>
                  <a:lnTo>
                    <a:pt x="449" y="377"/>
                  </a:lnTo>
                  <a:lnTo>
                    <a:pt x="456" y="384"/>
                  </a:lnTo>
                  <a:lnTo>
                    <a:pt x="462" y="377"/>
                  </a:lnTo>
                  <a:lnTo>
                    <a:pt x="462" y="364"/>
                  </a:lnTo>
                  <a:lnTo>
                    <a:pt x="469" y="370"/>
                  </a:lnTo>
                  <a:lnTo>
                    <a:pt x="482" y="370"/>
                  </a:lnTo>
                  <a:lnTo>
                    <a:pt x="482" y="377"/>
                  </a:lnTo>
                  <a:lnTo>
                    <a:pt x="495" y="377"/>
                  </a:lnTo>
                  <a:lnTo>
                    <a:pt x="508" y="370"/>
                  </a:lnTo>
                  <a:lnTo>
                    <a:pt x="515" y="370"/>
                  </a:lnTo>
                  <a:lnTo>
                    <a:pt x="522" y="364"/>
                  </a:lnTo>
                  <a:lnTo>
                    <a:pt x="528" y="364"/>
                  </a:lnTo>
                  <a:lnTo>
                    <a:pt x="528" y="350"/>
                  </a:lnTo>
                  <a:lnTo>
                    <a:pt x="541" y="364"/>
                  </a:lnTo>
                  <a:lnTo>
                    <a:pt x="561" y="357"/>
                  </a:lnTo>
                  <a:lnTo>
                    <a:pt x="574" y="350"/>
                  </a:lnTo>
                  <a:lnTo>
                    <a:pt x="588" y="343"/>
                  </a:lnTo>
                  <a:lnTo>
                    <a:pt x="588" y="317"/>
                  </a:lnTo>
                  <a:lnTo>
                    <a:pt x="594" y="310"/>
                  </a:lnTo>
                  <a:lnTo>
                    <a:pt x="588" y="290"/>
                  </a:lnTo>
                  <a:lnTo>
                    <a:pt x="594" y="283"/>
                  </a:lnTo>
                  <a:lnTo>
                    <a:pt x="607" y="276"/>
                  </a:lnTo>
                  <a:lnTo>
                    <a:pt x="607" y="263"/>
                  </a:lnTo>
                  <a:lnTo>
                    <a:pt x="627" y="263"/>
                  </a:lnTo>
                  <a:lnTo>
                    <a:pt x="654" y="263"/>
                  </a:lnTo>
                  <a:lnTo>
                    <a:pt x="660" y="242"/>
                  </a:lnTo>
                  <a:lnTo>
                    <a:pt x="660" y="229"/>
                  </a:lnTo>
                  <a:lnTo>
                    <a:pt x="660" y="215"/>
                  </a:lnTo>
                  <a:lnTo>
                    <a:pt x="660" y="209"/>
                  </a:lnTo>
                  <a:lnTo>
                    <a:pt x="660" y="195"/>
                  </a:lnTo>
                  <a:lnTo>
                    <a:pt x="654" y="188"/>
                  </a:lnTo>
                  <a:lnTo>
                    <a:pt x="647" y="175"/>
                  </a:lnTo>
                  <a:lnTo>
                    <a:pt x="654" y="161"/>
                  </a:lnTo>
                  <a:lnTo>
                    <a:pt x="667" y="148"/>
                  </a:lnTo>
                  <a:lnTo>
                    <a:pt x="673" y="135"/>
                  </a:lnTo>
                  <a:lnTo>
                    <a:pt x="673" y="128"/>
                  </a:lnTo>
                  <a:lnTo>
                    <a:pt x="713" y="135"/>
                  </a:lnTo>
                  <a:lnTo>
                    <a:pt x="713" y="128"/>
                  </a:lnTo>
                  <a:lnTo>
                    <a:pt x="720" y="114"/>
                  </a:lnTo>
                  <a:lnTo>
                    <a:pt x="726" y="101"/>
                  </a:lnTo>
                  <a:lnTo>
                    <a:pt x="726" y="87"/>
                  </a:lnTo>
                  <a:lnTo>
                    <a:pt x="733" y="87"/>
                  </a:lnTo>
                  <a:lnTo>
                    <a:pt x="739" y="81"/>
                  </a:lnTo>
                  <a:lnTo>
                    <a:pt x="746" y="81"/>
                  </a:lnTo>
                  <a:lnTo>
                    <a:pt x="753" y="87"/>
                  </a:lnTo>
                  <a:lnTo>
                    <a:pt x="766" y="87"/>
                  </a:lnTo>
                  <a:lnTo>
                    <a:pt x="766" y="81"/>
                  </a:lnTo>
                  <a:lnTo>
                    <a:pt x="779" y="81"/>
                  </a:lnTo>
                  <a:lnTo>
                    <a:pt x="772" y="60"/>
                  </a:lnTo>
                  <a:lnTo>
                    <a:pt x="759" y="54"/>
                  </a:lnTo>
                  <a:lnTo>
                    <a:pt x="759" y="33"/>
                  </a:lnTo>
                  <a:lnTo>
                    <a:pt x="759" y="20"/>
                  </a:lnTo>
                  <a:lnTo>
                    <a:pt x="753" y="6"/>
                  </a:lnTo>
                  <a:lnTo>
                    <a:pt x="786" y="0"/>
                  </a:lnTo>
                  <a:lnTo>
                    <a:pt x="799" y="20"/>
                  </a:lnTo>
                  <a:lnTo>
                    <a:pt x="805" y="13"/>
                  </a:lnTo>
                  <a:lnTo>
                    <a:pt x="812" y="13"/>
                  </a:lnTo>
                  <a:lnTo>
                    <a:pt x="819" y="20"/>
                  </a:lnTo>
                  <a:lnTo>
                    <a:pt x="825" y="20"/>
                  </a:lnTo>
                  <a:lnTo>
                    <a:pt x="838" y="13"/>
                  </a:lnTo>
                  <a:lnTo>
                    <a:pt x="845" y="6"/>
                  </a:lnTo>
                  <a:lnTo>
                    <a:pt x="852" y="6"/>
                  </a:lnTo>
                  <a:lnTo>
                    <a:pt x="858" y="6"/>
                  </a:lnTo>
                  <a:lnTo>
                    <a:pt x="865" y="6"/>
                  </a:lnTo>
                  <a:lnTo>
                    <a:pt x="865" y="13"/>
                  </a:lnTo>
                  <a:lnTo>
                    <a:pt x="865" y="27"/>
                  </a:lnTo>
                  <a:lnTo>
                    <a:pt x="865" y="33"/>
                  </a:lnTo>
                  <a:lnTo>
                    <a:pt x="885" y="40"/>
                  </a:lnTo>
                  <a:lnTo>
                    <a:pt x="904" y="47"/>
                  </a:lnTo>
                  <a:lnTo>
                    <a:pt x="911" y="54"/>
                  </a:lnTo>
                  <a:lnTo>
                    <a:pt x="918" y="67"/>
                  </a:lnTo>
                  <a:lnTo>
                    <a:pt x="924" y="74"/>
                  </a:lnTo>
                  <a:lnTo>
                    <a:pt x="931" y="74"/>
                  </a:lnTo>
                  <a:lnTo>
                    <a:pt x="944" y="74"/>
                  </a:lnTo>
                  <a:lnTo>
                    <a:pt x="964" y="67"/>
                  </a:lnTo>
                  <a:lnTo>
                    <a:pt x="970" y="60"/>
                  </a:lnTo>
                  <a:lnTo>
                    <a:pt x="984" y="54"/>
                  </a:lnTo>
                  <a:lnTo>
                    <a:pt x="990" y="47"/>
                  </a:lnTo>
                  <a:lnTo>
                    <a:pt x="997" y="47"/>
                  </a:lnTo>
                  <a:lnTo>
                    <a:pt x="1003" y="40"/>
                  </a:lnTo>
                  <a:lnTo>
                    <a:pt x="1017" y="47"/>
                  </a:lnTo>
                  <a:lnTo>
                    <a:pt x="1030" y="47"/>
                  </a:lnTo>
                  <a:lnTo>
                    <a:pt x="1036" y="54"/>
                  </a:lnTo>
                  <a:lnTo>
                    <a:pt x="1043" y="60"/>
                  </a:lnTo>
                  <a:lnTo>
                    <a:pt x="1056" y="74"/>
                  </a:lnTo>
                  <a:lnTo>
                    <a:pt x="1076" y="74"/>
                  </a:lnTo>
                  <a:lnTo>
                    <a:pt x="1089" y="81"/>
                  </a:lnTo>
                  <a:lnTo>
                    <a:pt x="1102" y="74"/>
                  </a:lnTo>
                  <a:lnTo>
                    <a:pt x="1109" y="87"/>
                  </a:lnTo>
                  <a:lnTo>
                    <a:pt x="1102" y="101"/>
                  </a:lnTo>
                  <a:lnTo>
                    <a:pt x="1109" y="114"/>
                  </a:lnTo>
                  <a:lnTo>
                    <a:pt x="1116" y="128"/>
                  </a:lnTo>
                  <a:lnTo>
                    <a:pt x="1069" y="155"/>
                  </a:lnTo>
                  <a:lnTo>
                    <a:pt x="1043" y="188"/>
                  </a:lnTo>
                  <a:lnTo>
                    <a:pt x="1023" y="222"/>
                  </a:lnTo>
                  <a:lnTo>
                    <a:pt x="1017" y="269"/>
                  </a:lnTo>
                  <a:lnTo>
                    <a:pt x="1017" y="323"/>
                  </a:lnTo>
                  <a:lnTo>
                    <a:pt x="1036" y="377"/>
                  </a:lnTo>
                  <a:lnTo>
                    <a:pt x="1063" y="431"/>
                  </a:lnTo>
                  <a:lnTo>
                    <a:pt x="1063" y="492"/>
                  </a:lnTo>
                  <a:lnTo>
                    <a:pt x="1056" y="499"/>
                  </a:lnTo>
                  <a:lnTo>
                    <a:pt x="1043" y="512"/>
                  </a:lnTo>
                  <a:lnTo>
                    <a:pt x="1003" y="546"/>
                  </a:lnTo>
                  <a:lnTo>
                    <a:pt x="970" y="579"/>
                  </a:lnTo>
                  <a:lnTo>
                    <a:pt x="957" y="600"/>
                  </a:lnTo>
                  <a:lnTo>
                    <a:pt x="937" y="586"/>
                  </a:lnTo>
                  <a:lnTo>
                    <a:pt x="918" y="586"/>
                  </a:lnTo>
                  <a:lnTo>
                    <a:pt x="898" y="606"/>
                  </a:lnTo>
                  <a:lnTo>
                    <a:pt x="858" y="640"/>
                  </a:lnTo>
                  <a:lnTo>
                    <a:pt x="865" y="606"/>
                  </a:lnTo>
                  <a:lnTo>
                    <a:pt x="865" y="593"/>
                  </a:lnTo>
                  <a:lnTo>
                    <a:pt x="858" y="586"/>
                  </a:lnTo>
                  <a:lnTo>
                    <a:pt x="852" y="579"/>
                  </a:lnTo>
                  <a:lnTo>
                    <a:pt x="805" y="579"/>
                  </a:lnTo>
                  <a:lnTo>
                    <a:pt x="726" y="573"/>
                  </a:lnTo>
                  <a:lnTo>
                    <a:pt x="700" y="579"/>
                  </a:lnTo>
                  <a:lnTo>
                    <a:pt x="700" y="593"/>
                  </a:lnTo>
                  <a:lnTo>
                    <a:pt x="700" y="600"/>
                  </a:lnTo>
                  <a:lnTo>
                    <a:pt x="700" y="606"/>
                  </a:lnTo>
                  <a:lnTo>
                    <a:pt x="687" y="613"/>
                  </a:lnTo>
                  <a:lnTo>
                    <a:pt x="654" y="593"/>
                  </a:lnTo>
                  <a:lnTo>
                    <a:pt x="647" y="593"/>
                  </a:lnTo>
                  <a:lnTo>
                    <a:pt x="640" y="593"/>
                  </a:lnTo>
                  <a:lnTo>
                    <a:pt x="634" y="593"/>
                  </a:lnTo>
                  <a:lnTo>
                    <a:pt x="627" y="593"/>
                  </a:lnTo>
                  <a:lnTo>
                    <a:pt x="621" y="593"/>
                  </a:lnTo>
                  <a:lnTo>
                    <a:pt x="621" y="600"/>
                  </a:lnTo>
                  <a:lnTo>
                    <a:pt x="614" y="613"/>
                  </a:lnTo>
                  <a:lnTo>
                    <a:pt x="607" y="620"/>
                  </a:lnTo>
                  <a:lnTo>
                    <a:pt x="607" y="647"/>
                  </a:lnTo>
                  <a:lnTo>
                    <a:pt x="607" y="654"/>
                  </a:lnTo>
                  <a:lnTo>
                    <a:pt x="594" y="654"/>
                  </a:lnTo>
                  <a:lnTo>
                    <a:pt x="588" y="654"/>
                  </a:lnTo>
                  <a:lnTo>
                    <a:pt x="574" y="654"/>
                  </a:lnTo>
                  <a:lnTo>
                    <a:pt x="568" y="660"/>
                  </a:lnTo>
                  <a:lnTo>
                    <a:pt x="561" y="660"/>
                  </a:lnTo>
                  <a:lnTo>
                    <a:pt x="555" y="660"/>
                  </a:lnTo>
                  <a:lnTo>
                    <a:pt x="548" y="667"/>
                  </a:lnTo>
                  <a:lnTo>
                    <a:pt x="541" y="674"/>
                  </a:lnTo>
                  <a:lnTo>
                    <a:pt x="528" y="674"/>
                  </a:lnTo>
                  <a:lnTo>
                    <a:pt x="515" y="667"/>
                  </a:lnTo>
                  <a:lnTo>
                    <a:pt x="508" y="667"/>
                  </a:lnTo>
                  <a:lnTo>
                    <a:pt x="502" y="667"/>
                  </a:lnTo>
                  <a:lnTo>
                    <a:pt x="495" y="674"/>
                  </a:lnTo>
                  <a:lnTo>
                    <a:pt x="489" y="694"/>
                  </a:lnTo>
                  <a:lnTo>
                    <a:pt x="495" y="728"/>
                  </a:lnTo>
                  <a:lnTo>
                    <a:pt x="489" y="728"/>
                  </a:lnTo>
                  <a:lnTo>
                    <a:pt x="475" y="741"/>
                  </a:lnTo>
                  <a:lnTo>
                    <a:pt x="475" y="748"/>
                  </a:lnTo>
                  <a:lnTo>
                    <a:pt x="469" y="755"/>
                  </a:lnTo>
                  <a:lnTo>
                    <a:pt x="462" y="755"/>
                  </a:lnTo>
                  <a:lnTo>
                    <a:pt x="442" y="761"/>
                  </a:lnTo>
                  <a:lnTo>
                    <a:pt x="416" y="761"/>
                  </a:lnTo>
                  <a:lnTo>
                    <a:pt x="403" y="768"/>
                  </a:lnTo>
                  <a:lnTo>
                    <a:pt x="390" y="755"/>
                  </a:lnTo>
                  <a:lnTo>
                    <a:pt x="390" y="735"/>
                  </a:lnTo>
                  <a:lnTo>
                    <a:pt x="376" y="728"/>
                  </a:lnTo>
                  <a:lnTo>
                    <a:pt x="370" y="714"/>
                  </a:lnTo>
                  <a:lnTo>
                    <a:pt x="350" y="714"/>
                  </a:lnTo>
                  <a:lnTo>
                    <a:pt x="343" y="721"/>
                  </a:lnTo>
                  <a:lnTo>
                    <a:pt x="330" y="728"/>
                  </a:lnTo>
                  <a:lnTo>
                    <a:pt x="324" y="721"/>
                  </a:lnTo>
                  <a:lnTo>
                    <a:pt x="324" y="701"/>
                  </a:lnTo>
                  <a:lnTo>
                    <a:pt x="324" y="687"/>
                  </a:lnTo>
                  <a:lnTo>
                    <a:pt x="310" y="681"/>
                  </a:lnTo>
                  <a:lnTo>
                    <a:pt x="297" y="674"/>
                  </a:lnTo>
                  <a:lnTo>
                    <a:pt x="264" y="694"/>
                  </a:lnTo>
                  <a:lnTo>
                    <a:pt x="258" y="701"/>
                  </a:lnTo>
                  <a:lnTo>
                    <a:pt x="258" y="714"/>
                  </a:lnTo>
                  <a:lnTo>
                    <a:pt x="258" y="728"/>
                  </a:lnTo>
                  <a:lnTo>
                    <a:pt x="251" y="735"/>
                  </a:lnTo>
                  <a:lnTo>
                    <a:pt x="238" y="741"/>
                  </a:lnTo>
                  <a:lnTo>
                    <a:pt x="231" y="735"/>
                  </a:lnTo>
                  <a:lnTo>
                    <a:pt x="218" y="728"/>
                  </a:lnTo>
                  <a:lnTo>
                    <a:pt x="205" y="728"/>
                  </a:lnTo>
                  <a:lnTo>
                    <a:pt x="198" y="728"/>
                  </a:lnTo>
                  <a:lnTo>
                    <a:pt x="165" y="708"/>
                  </a:lnTo>
                  <a:lnTo>
                    <a:pt x="165" y="681"/>
                  </a:lnTo>
                  <a:lnTo>
                    <a:pt x="152" y="681"/>
                  </a:lnTo>
                  <a:lnTo>
                    <a:pt x="132" y="687"/>
                  </a:lnTo>
                  <a:lnTo>
                    <a:pt x="119" y="681"/>
                  </a:lnTo>
                  <a:lnTo>
                    <a:pt x="86" y="694"/>
                  </a:lnTo>
                  <a:lnTo>
                    <a:pt x="79" y="687"/>
                  </a:lnTo>
                  <a:lnTo>
                    <a:pt x="66" y="694"/>
                  </a:lnTo>
                  <a:lnTo>
                    <a:pt x="60" y="674"/>
                  </a:lnTo>
                  <a:lnTo>
                    <a:pt x="60" y="660"/>
                  </a:lnTo>
                  <a:lnTo>
                    <a:pt x="60" y="647"/>
                  </a:lnTo>
                  <a:lnTo>
                    <a:pt x="60" y="633"/>
                  </a:lnTo>
                  <a:lnTo>
                    <a:pt x="60" y="613"/>
                  </a:lnTo>
                  <a:lnTo>
                    <a:pt x="66" y="593"/>
                  </a:lnTo>
                  <a:lnTo>
                    <a:pt x="86" y="566"/>
                  </a:lnTo>
                  <a:lnTo>
                    <a:pt x="99" y="566"/>
                  </a:lnTo>
                  <a:lnTo>
                    <a:pt x="106" y="566"/>
                  </a:lnTo>
                  <a:lnTo>
                    <a:pt x="112" y="566"/>
                  </a:lnTo>
                  <a:lnTo>
                    <a:pt x="119" y="566"/>
                  </a:lnTo>
                  <a:lnTo>
                    <a:pt x="132" y="559"/>
                  </a:lnTo>
                  <a:lnTo>
                    <a:pt x="139" y="559"/>
                  </a:lnTo>
                  <a:lnTo>
                    <a:pt x="132" y="539"/>
                  </a:lnTo>
                  <a:lnTo>
                    <a:pt x="126" y="532"/>
                  </a:lnTo>
                  <a:lnTo>
                    <a:pt x="126" y="526"/>
                  </a:lnTo>
                  <a:lnTo>
                    <a:pt x="126" y="519"/>
                  </a:lnTo>
                  <a:lnTo>
                    <a:pt x="119" y="505"/>
                  </a:lnTo>
                  <a:lnTo>
                    <a:pt x="119" y="492"/>
                  </a:lnTo>
                  <a:lnTo>
                    <a:pt x="112" y="485"/>
                  </a:lnTo>
                  <a:lnTo>
                    <a:pt x="93" y="485"/>
                  </a:lnTo>
                  <a:lnTo>
                    <a:pt x="79" y="478"/>
                  </a:lnTo>
                  <a:lnTo>
                    <a:pt x="73" y="478"/>
                  </a:lnTo>
                  <a:lnTo>
                    <a:pt x="53" y="485"/>
                  </a:lnTo>
                  <a:lnTo>
                    <a:pt x="46" y="478"/>
                  </a:lnTo>
                  <a:lnTo>
                    <a:pt x="40" y="478"/>
                  </a:lnTo>
                  <a:lnTo>
                    <a:pt x="33" y="472"/>
                  </a:lnTo>
                  <a:lnTo>
                    <a:pt x="20" y="465"/>
                  </a:lnTo>
                  <a:lnTo>
                    <a:pt x="13" y="465"/>
                  </a:lnTo>
                  <a:lnTo>
                    <a:pt x="7" y="44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7" name="Freeform 81"/>
            <p:cNvSpPr>
              <a:spLocks/>
            </p:cNvSpPr>
            <p:nvPr/>
          </p:nvSpPr>
          <p:spPr bwMode="auto">
            <a:xfrm>
              <a:off x="3960704" y="3575452"/>
              <a:ext cx="1165180" cy="923827"/>
            </a:xfrm>
            <a:custGeom>
              <a:avLst/>
              <a:gdLst/>
              <a:ahLst/>
              <a:cxnLst>
                <a:cxn ang="0">
                  <a:pos x="330" y="13"/>
                </a:cxn>
                <a:cxn ang="0">
                  <a:pos x="290" y="40"/>
                </a:cxn>
                <a:cxn ang="0">
                  <a:pos x="251" y="26"/>
                </a:cxn>
                <a:cxn ang="0">
                  <a:pos x="218" y="33"/>
                </a:cxn>
                <a:cxn ang="0">
                  <a:pos x="191" y="101"/>
                </a:cxn>
                <a:cxn ang="0">
                  <a:pos x="191" y="195"/>
                </a:cxn>
                <a:cxn ang="0">
                  <a:pos x="152" y="222"/>
                </a:cxn>
                <a:cxn ang="0">
                  <a:pos x="158" y="249"/>
                </a:cxn>
                <a:cxn ang="0">
                  <a:pos x="185" y="269"/>
                </a:cxn>
                <a:cxn ang="0">
                  <a:pos x="145" y="303"/>
                </a:cxn>
                <a:cxn ang="0">
                  <a:pos x="132" y="289"/>
                </a:cxn>
                <a:cxn ang="0">
                  <a:pos x="92" y="276"/>
                </a:cxn>
                <a:cxn ang="0">
                  <a:pos x="79" y="256"/>
                </a:cxn>
                <a:cxn ang="0">
                  <a:pos x="33" y="262"/>
                </a:cxn>
                <a:cxn ang="0">
                  <a:pos x="7" y="303"/>
                </a:cxn>
                <a:cxn ang="0">
                  <a:pos x="13" y="357"/>
                </a:cxn>
                <a:cxn ang="0">
                  <a:pos x="13" y="404"/>
                </a:cxn>
                <a:cxn ang="0">
                  <a:pos x="40" y="451"/>
                </a:cxn>
                <a:cxn ang="0">
                  <a:pos x="86" y="485"/>
                </a:cxn>
                <a:cxn ang="0">
                  <a:pos x="106" y="485"/>
                </a:cxn>
                <a:cxn ang="0">
                  <a:pos x="132" y="471"/>
                </a:cxn>
                <a:cxn ang="0">
                  <a:pos x="152" y="471"/>
                </a:cxn>
                <a:cxn ang="0">
                  <a:pos x="152" y="498"/>
                </a:cxn>
                <a:cxn ang="0">
                  <a:pos x="198" y="519"/>
                </a:cxn>
                <a:cxn ang="0">
                  <a:pos x="218" y="539"/>
                </a:cxn>
                <a:cxn ang="0">
                  <a:pos x="257" y="525"/>
                </a:cxn>
                <a:cxn ang="0">
                  <a:pos x="284" y="512"/>
                </a:cxn>
                <a:cxn ang="0">
                  <a:pos x="317" y="512"/>
                </a:cxn>
                <a:cxn ang="0">
                  <a:pos x="343" y="539"/>
                </a:cxn>
                <a:cxn ang="0">
                  <a:pos x="389" y="539"/>
                </a:cxn>
                <a:cxn ang="0">
                  <a:pos x="409" y="519"/>
                </a:cxn>
                <a:cxn ang="0">
                  <a:pos x="455" y="478"/>
                </a:cxn>
                <a:cxn ang="0">
                  <a:pos x="502" y="431"/>
                </a:cxn>
                <a:cxn ang="0">
                  <a:pos x="515" y="391"/>
                </a:cxn>
                <a:cxn ang="0">
                  <a:pos x="554" y="404"/>
                </a:cxn>
                <a:cxn ang="0">
                  <a:pos x="568" y="370"/>
                </a:cxn>
                <a:cxn ang="0">
                  <a:pos x="581" y="350"/>
                </a:cxn>
                <a:cxn ang="0">
                  <a:pos x="640" y="289"/>
                </a:cxn>
                <a:cxn ang="0">
                  <a:pos x="700" y="202"/>
                </a:cxn>
                <a:cxn ang="0">
                  <a:pos x="726" y="141"/>
                </a:cxn>
                <a:cxn ang="0">
                  <a:pos x="746" y="121"/>
                </a:cxn>
                <a:cxn ang="0">
                  <a:pos x="719" y="107"/>
                </a:cxn>
                <a:cxn ang="0">
                  <a:pos x="647" y="141"/>
                </a:cxn>
                <a:cxn ang="0">
                  <a:pos x="594" y="121"/>
                </a:cxn>
                <a:cxn ang="0">
                  <a:pos x="601" y="107"/>
                </a:cxn>
                <a:cxn ang="0">
                  <a:pos x="561" y="101"/>
                </a:cxn>
                <a:cxn ang="0">
                  <a:pos x="535" y="67"/>
                </a:cxn>
                <a:cxn ang="0">
                  <a:pos x="502" y="47"/>
                </a:cxn>
                <a:cxn ang="0">
                  <a:pos x="469" y="47"/>
                </a:cxn>
                <a:cxn ang="0">
                  <a:pos x="429" y="26"/>
                </a:cxn>
                <a:cxn ang="0">
                  <a:pos x="383" y="0"/>
                </a:cxn>
              </a:cxnLst>
              <a:rect l="0" t="0" r="r" b="b"/>
              <a:pathLst>
                <a:path w="752" h="546">
                  <a:moveTo>
                    <a:pt x="356" y="6"/>
                  </a:moveTo>
                  <a:lnTo>
                    <a:pt x="343" y="6"/>
                  </a:lnTo>
                  <a:lnTo>
                    <a:pt x="330" y="13"/>
                  </a:lnTo>
                  <a:lnTo>
                    <a:pt x="310" y="20"/>
                  </a:lnTo>
                  <a:lnTo>
                    <a:pt x="304" y="33"/>
                  </a:lnTo>
                  <a:lnTo>
                    <a:pt x="290" y="40"/>
                  </a:lnTo>
                  <a:lnTo>
                    <a:pt x="271" y="26"/>
                  </a:lnTo>
                  <a:lnTo>
                    <a:pt x="264" y="26"/>
                  </a:lnTo>
                  <a:lnTo>
                    <a:pt x="251" y="26"/>
                  </a:lnTo>
                  <a:lnTo>
                    <a:pt x="251" y="20"/>
                  </a:lnTo>
                  <a:lnTo>
                    <a:pt x="238" y="20"/>
                  </a:lnTo>
                  <a:lnTo>
                    <a:pt x="218" y="33"/>
                  </a:lnTo>
                  <a:lnTo>
                    <a:pt x="205" y="60"/>
                  </a:lnTo>
                  <a:lnTo>
                    <a:pt x="191" y="60"/>
                  </a:lnTo>
                  <a:lnTo>
                    <a:pt x="191" y="101"/>
                  </a:lnTo>
                  <a:lnTo>
                    <a:pt x="191" y="148"/>
                  </a:lnTo>
                  <a:lnTo>
                    <a:pt x="191" y="188"/>
                  </a:lnTo>
                  <a:lnTo>
                    <a:pt x="191" y="195"/>
                  </a:lnTo>
                  <a:lnTo>
                    <a:pt x="178" y="202"/>
                  </a:lnTo>
                  <a:lnTo>
                    <a:pt x="172" y="222"/>
                  </a:lnTo>
                  <a:lnTo>
                    <a:pt x="152" y="222"/>
                  </a:lnTo>
                  <a:lnTo>
                    <a:pt x="145" y="235"/>
                  </a:lnTo>
                  <a:lnTo>
                    <a:pt x="145" y="242"/>
                  </a:lnTo>
                  <a:lnTo>
                    <a:pt x="158" y="249"/>
                  </a:lnTo>
                  <a:lnTo>
                    <a:pt x="165" y="256"/>
                  </a:lnTo>
                  <a:lnTo>
                    <a:pt x="172" y="256"/>
                  </a:lnTo>
                  <a:lnTo>
                    <a:pt x="185" y="269"/>
                  </a:lnTo>
                  <a:lnTo>
                    <a:pt x="191" y="289"/>
                  </a:lnTo>
                  <a:lnTo>
                    <a:pt x="165" y="296"/>
                  </a:lnTo>
                  <a:lnTo>
                    <a:pt x="145" y="303"/>
                  </a:lnTo>
                  <a:lnTo>
                    <a:pt x="139" y="310"/>
                  </a:lnTo>
                  <a:lnTo>
                    <a:pt x="132" y="303"/>
                  </a:lnTo>
                  <a:lnTo>
                    <a:pt x="132" y="289"/>
                  </a:lnTo>
                  <a:lnTo>
                    <a:pt x="112" y="289"/>
                  </a:lnTo>
                  <a:lnTo>
                    <a:pt x="99" y="283"/>
                  </a:lnTo>
                  <a:lnTo>
                    <a:pt x="92" y="276"/>
                  </a:lnTo>
                  <a:lnTo>
                    <a:pt x="86" y="269"/>
                  </a:lnTo>
                  <a:lnTo>
                    <a:pt x="79" y="262"/>
                  </a:lnTo>
                  <a:lnTo>
                    <a:pt x="79" y="256"/>
                  </a:lnTo>
                  <a:lnTo>
                    <a:pt x="53" y="262"/>
                  </a:lnTo>
                  <a:lnTo>
                    <a:pt x="26" y="256"/>
                  </a:lnTo>
                  <a:lnTo>
                    <a:pt x="33" y="262"/>
                  </a:lnTo>
                  <a:lnTo>
                    <a:pt x="26" y="276"/>
                  </a:lnTo>
                  <a:lnTo>
                    <a:pt x="0" y="296"/>
                  </a:lnTo>
                  <a:lnTo>
                    <a:pt x="7" y="303"/>
                  </a:lnTo>
                  <a:lnTo>
                    <a:pt x="13" y="323"/>
                  </a:lnTo>
                  <a:lnTo>
                    <a:pt x="13" y="337"/>
                  </a:lnTo>
                  <a:lnTo>
                    <a:pt x="13" y="357"/>
                  </a:lnTo>
                  <a:lnTo>
                    <a:pt x="7" y="377"/>
                  </a:lnTo>
                  <a:lnTo>
                    <a:pt x="7" y="397"/>
                  </a:lnTo>
                  <a:lnTo>
                    <a:pt x="13" y="404"/>
                  </a:lnTo>
                  <a:lnTo>
                    <a:pt x="13" y="424"/>
                  </a:lnTo>
                  <a:lnTo>
                    <a:pt x="33" y="438"/>
                  </a:lnTo>
                  <a:lnTo>
                    <a:pt x="40" y="451"/>
                  </a:lnTo>
                  <a:lnTo>
                    <a:pt x="40" y="471"/>
                  </a:lnTo>
                  <a:lnTo>
                    <a:pt x="73" y="465"/>
                  </a:lnTo>
                  <a:lnTo>
                    <a:pt x="86" y="485"/>
                  </a:lnTo>
                  <a:lnTo>
                    <a:pt x="92" y="478"/>
                  </a:lnTo>
                  <a:lnTo>
                    <a:pt x="99" y="478"/>
                  </a:lnTo>
                  <a:lnTo>
                    <a:pt x="106" y="485"/>
                  </a:lnTo>
                  <a:lnTo>
                    <a:pt x="112" y="485"/>
                  </a:lnTo>
                  <a:lnTo>
                    <a:pt x="125" y="478"/>
                  </a:lnTo>
                  <a:lnTo>
                    <a:pt x="132" y="471"/>
                  </a:lnTo>
                  <a:lnTo>
                    <a:pt x="139" y="471"/>
                  </a:lnTo>
                  <a:lnTo>
                    <a:pt x="145" y="471"/>
                  </a:lnTo>
                  <a:lnTo>
                    <a:pt x="152" y="471"/>
                  </a:lnTo>
                  <a:lnTo>
                    <a:pt x="152" y="478"/>
                  </a:lnTo>
                  <a:lnTo>
                    <a:pt x="152" y="492"/>
                  </a:lnTo>
                  <a:lnTo>
                    <a:pt x="152" y="498"/>
                  </a:lnTo>
                  <a:lnTo>
                    <a:pt x="172" y="505"/>
                  </a:lnTo>
                  <a:lnTo>
                    <a:pt x="191" y="512"/>
                  </a:lnTo>
                  <a:lnTo>
                    <a:pt x="198" y="519"/>
                  </a:lnTo>
                  <a:lnTo>
                    <a:pt x="205" y="532"/>
                  </a:lnTo>
                  <a:lnTo>
                    <a:pt x="211" y="539"/>
                  </a:lnTo>
                  <a:lnTo>
                    <a:pt x="218" y="539"/>
                  </a:lnTo>
                  <a:lnTo>
                    <a:pt x="231" y="539"/>
                  </a:lnTo>
                  <a:lnTo>
                    <a:pt x="251" y="532"/>
                  </a:lnTo>
                  <a:lnTo>
                    <a:pt x="257" y="525"/>
                  </a:lnTo>
                  <a:lnTo>
                    <a:pt x="271" y="519"/>
                  </a:lnTo>
                  <a:lnTo>
                    <a:pt x="277" y="512"/>
                  </a:lnTo>
                  <a:lnTo>
                    <a:pt x="284" y="512"/>
                  </a:lnTo>
                  <a:lnTo>
                    <a:pt x="290" y="505"/>
                  </a:lnTo>
                  <a:lnTo>
                    <a:pt x="304" y="512"/>
                  </a:lnTo>
                  <a:lnTo>
                    <a:pt x="317" y="512"/>
                  </a:lnTo>
                  <a:lnTo>
                    <a:pt x="323" y="519"/>
                  </a:lnTo>
                  <a:lnTo>
                    <a:pt x="330" y="525"/>
                  </a:lnTo>
                  <a:lnTo>
                    <a:pt x="343" y="539"/>
                  </a:lnTo>
                  <a:lnTo>
                    <a:pt x="363" y="539"/>
                  </a:lnTo>
                  <a:lnTo>
                    <a:pt x="376" y="546"/>
                  </a:lnTo>
                  <a:lnTo>
                    <a:pt x="389" y="539"/>
                  </a:lnTo>
                  <a:lnTo>
                    <a:pt x="396" y="539"/>
                  </a:lnTo>
                  <a:lnTo>
                    <a:pt x="409" y="525"/>
                  </a:lnTo>
                  <a:lnTo>
                    <a:pt x="409" y="519"/>
                  </a:lnTo>
                  <a:lnTo>
                    <a:pt x="416" y="505"/>
                  </a:lnTo>
                  <a:lnTo>
                    <a:pt x="436" y="492"/>
                  </a:lnTo>
                  <a:lnTo>
                    <a:pt x="455" y="478"/>
                  </a:lnTo>
                  <a:lnTo>
                    <a:pt x="469" y="458"/>
                  </a:lnTo>
                  <a:lnTo>
                    <a:pt x="482" y="444"/>
                  </a:lnTo>
                  <a:lnTo>
                    <a:pt x="502" y="431"/>
                  </a:lnTo>
                  <a:lnTo>
                    <a:pt x="508" y="424"/>
                  </a:lnTo>
                  <a:lnTo>
                    <a:pt x="508" y="404"/>
                  </a:lnTo>
                  <a:lnTo>
                    <a:pt x="515" y="391"/>
                  </a:lnTo>
                  <a:lnTo>
                    <a:pt x="535" y="391"/>
                  </a:lnTo>
                  <a:lnTo>
                    <a:pt x="548" y="404"/>
                  </a:lnTo>
                  <a:lnTo>
                    <a:pt x="554" y="404"/>
                  </a:lnTo>
                  <a:lnTo>
                    <a:pt x="568" y="404"/>
                  </a:lnTo>
                  <a:lnTo>
                    <a:pt x="561" y="391"/>
                  </a:lnTo>
                  <a:lnTo>
                    <a:pt x="568" y="370"/>
                  </a:lnTo>
                  <a:lnTo>
                    <a:pt x="574" y="370"/>
                  </a:lnTo>
                  <a:lnTo>
                    <a:pt x="587" y="364"/>
                  </a:lnTo>
                  <a:lnTo>
                    <a:pt x="581" y="350"/>
                  </a:lnTo>
                  <a:lnTo>
                    <a:pt x="587" y="337"/>
                  </a:lnTo>
                  <a:lnTo>
                    <a:pt x="614" y="303"/>
                  </a:lnTo>
                  <a:lnTo>
                    <a:pt x="640" y="289"/>
                  </a:lnTo>
                  <a:lnTo>
                    <a:pt x="667" y="269"/>
                  </a:lnTo>
                  <a:lnTo>
                    <a:pt x="700" y="235"/>
                  </a:lnTo>
                  <a:lnTo>
                    <a:pt x="700" y="202"/>
                  </a:lnTo>
                  <a:lnTo>
                    <a:pt x="700" y="175"/>
                  </a:lnTo>
                  <a:lnTo>
                    <a:pt x="706" y="148"/>
                  </a:lnTo>
                  <a:lnTo>
                    <a:pt x="726" y="141"/>
                  </a:lnTo>
                  <a:lnTo>
                    <a:pt x="733" y="134"/>
                  </a:lnTo>
                  <a:lnTo>
                    <a:pt x="739" y="128"/>
                  </a:lnTo>
                  <a:lnTo>
                    <a:pt x="746" y="121"/>
                  </a:lnTo>
                  <a:lnTo>
                    <a:pt x="752" y="114"/>
                  </a:lnTo>
                  <a:lnTo>
                    <a:pt x="746" y="101"/>
                  </a:lnTo>
                  <a:lnTo>
                    <a:pt x="719" y="107"/>
                  </a:lnTo>
                  <a:lnTo>
                    <a:pt x="680" y="128"/>
                  </a:lnTo>
                  <a:lnTo>
                    <a:pt x="660" y="134"/>
                  </a:lnTo>
                  <a:lnTo>
                    <a:pt x="647" y="141"/>
                  </a:lnTo>
                  <a:lnTo>
                    <a:pt x="620" y="155"/>
                  </a:lnTo>
                  <a:lnTo>
                    <a:pt x="607" y="128"/>
                  </a:lnTo>
                  <a:lnTo>
                    <a:pt x="594" y="121"/>
                  </a:lnTo>
                  <a:lnTo>
                    <a:pt x="594" y="114"/>
                  </a:lnTo>
                  <a:lnTo>
                    <a:pt x="601" y="114"/>
                  </a:lnTo>
                  <a:lnTo>
                    <a:pt x="601" y="107"/>
                  </a:lnTo>
                  <a:lnTo>
                    <a:pt x="594" y="101"/>
                  </a:lnTo>
                  <a:lnTo>
                    <a:pt x="594" y="94"/>
                  </a:lnTo>
                  <a:lnTo>
                    <a:pt x="561" y="101"/>
                  </a:lnTo>
                  <a:lnTo>
                    <a:pt x="548" y="94"/>
                  </a:lnTo>
                  <a:lnTo>
                    <a:pt x="535" y="87"/>
                  </a:lnTo>
                  <a:lnTo>
                    <a:pt x="535" y="67"/>
                  </a:lnTo>
                  <a:lnTo>
                    <a:pt x="521" y="67"/>
                  </a:lnTo>
                  <a:lnTo>
                    <a:pt x="508" y="74"/>
                  </a:lnTo>
                  <a:lnTo>
                    <a:pt x="502" y="47"/>
                  </a:lnTo>
                  <a:lnTo>
                    <a:pt x="488" y="47"/>
                  </a:lnTo>
                  <a:lnTo>
                    <a:pt x="488" y="40"/>
                  </a:lnTo>
                  <a:lnTo>
                    <a:pt x="469" y="47"/>
                  </a:lnTo>
                  <a:lnTo>
                    <a:pt x="442" y="53"/>
                  </a:lnTo>
                  <a:lnTo>
                    <a:pt x="442" y="40"/>
                  </a:lnTo>
                  <a:lnTo>
                    <a:pt x="429" y="26"/>
                  </a:lnTo>
                  <a:lnTo>
                    <a:pt x="422" y="6"/>
                  </a:lnTo>
                  <a:lnTo>
                    <a:pt x="409" y="6"/>
                  </a:lnTo>
                  <a:lnTo>
                    <a:pt x="383" y="0"/>
                  </a:lnTo>
                  <a:lnTo>
                    <a:pt x="370" y="0"/>
                  </a:lnTo>
                  <a:lnTo>
                    <a:pt x="356" y="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8" name="Freeform 82"/>
            <p:cNvSpPr>
              <a:spLocks/>
            </p:cNvSpPr>
            <p:nvPr/>
          </p:nvSpPr>
          <p:spPr bwMode="auto">
            <a:xfrm>
              <a:off x="4023361" y="3493304"/>
              <a:ext cx="233759" cy="607356"/>
            </a:xfrm>
            <a:custGeom>
              <a:avLst/>
              <a:gdLst/>
              <a:ahLst/>
              <a:cxnLst>
                <a:cxn ang="0">
                  <a:pos x="33" y="290"/>
                </a:cxn>
                <a:cxn ang="0">
                  <a:pos x="13" y="277"/>
                </a:cxn>
                <a:cxn ang="0">
                  <a:pos x="13" y="256"/>
                </a:cxn>
                <a:cxn ang="0">
                  <a:pos x="19" y="243"/>
                </a:cxn>
                <a:cxn ang="0">
                  <a:pos x="39" y="236"/>
                </a:cxn>
                <a:cxn ang="0">
                  <a:pos x="52" y="223"/>
                </a:cxn>
                <a:cxn ang="0">
                  <a:pos x="46" y="209"/>
                </a:cxn>
                <a:cxn ang="0">
                  <a:pos x="33" y="209"/>
                </a:cxn>
                <a:cxn ang="0">
                  <a:pos x="6" y="216"/>
                </a:cxn>
                <a:cxn ang="0">
                  <a:pos x="0" y="203"/>
                </a:cxn>
                <a:cxn ang="0">
                  <a:pos x="0" y="169"/>
                </a:cxn>
                <a:cxn ang="0">
                  <a:pos x="6" y="115"/>
                </a:cxn>
                <a:cxn ang="0">
                  <a:pos x="13" y="95"/>
                </a:cxn>
                <a:cxn ang="0">
                  <a:pos x="33" y="68"/>
                </a:cxn>
                <a:cxn ang="0">
                  <a:pos x="39" y="41"/>
                </a:cxn>
                <a:cxn ang="0">
                  <a:pos x="59" y="27"/>
                </a:cxn>
                <a:cxn ang="0">
                  <a:pos x="85" y="21"/>
                </a:cxn>
                <a:cxn ang="0">
                  <a:pos x="105" y="14"/>
                </a:cxn>
                <a:cxn ang="0">
                  <a:pos x="125" y="0"/>
                </a:cxn>
                <a:cxn ang="0">
                  <a:pos x="138" y="27"/>
                </a:cxn>
                <a:cxn ang="0">
                  <a:pos x="151" y="88"/>
                </a:cxn>
                <a:cxn ang="0">
                  <a:pos x="151" y="149"/>
                </a:cxn>
                <a:cxn ang="0">
                  <a:pos x="151" y="236"/>
                </a:cxn>
                <a:cxn ang="0">
                  <a:pos x="138" y="250"/>
                </a:cxn>
                <a:cxn ang="0">
                  <a:pos x="112" y="270"/>
                </a:cxn>
                <a:cxn ang="0">
                  <a:pos x="105" y="290"/>
                </a:cxn>
                <a:cxn ang="0">
                  <a:pos x="125" y="304"/>
                </a:cxn>
                <a:cxn ang="0">
                  <a:pos x="145" y="317"/>
                </a:cxn>
                <a:cxn ang="0">
                  <a:pos x="125" y="344"/>
                </a:cxn>
                <a:cxn ang="0">
                  <a:pos x="99" y="358"/>
                </a:cxn>
                <a:cxn ang="0">
                  <a:pos x="92" y="337"/>
                </a:cxn>
                <a:cxn ang="0">
                  <a:pos x="59" y="331"/>
                </a:cxn>
                <a:cxn ang="0">
                  <a:pos x="46" y="317"/>
                </a:cxn>
                <a:cxn ang="0">
                  <a:pos x="39" y="304"/>
                </a:cxn>
              </a:cxnLst>
              <a:rect l="0" t="0" r="r" b="b"/>
              <a:pathLst>
                <a:path w="151" h="358">
                  <a:moveTo>
                    <a:pt x="39" y="304"/>
                  </a:moveTo>
                  <a:lnTo>
                    <a:pt x="33" y="290"/>
                  </a:lnTo>
                  <a:lnTo>
                    <a:pt x="19" y="283"/>
                  </a:lnTo>
                  <a:lnTo>
                    <a:pt x="13" y="277"/>
                  </a:lnTo>
                  <a:lnTo>
                    <a:pt x="13" y="270"/>
                  </a:lnTo>
                  <a:lnTo>
                    <a:pt x="13" y="256"/>
                  </a:lnTo>
                  <a:lnTo>
                    <a:pt x="13" y="243"/>
                  </a:lnTo>
                  <a:lnTo>
                    <a:pt x="19" y="243"/>
                  </a:lnTo>
                  <a:lnTo>
                    <a:pt x="33" y="236"/>
                  </a:lnTo>
                  <a:lnTo>
                    <a:pt x="39" y="236"/>
                  </a:lnTo>
                  <a:lnTo>
                    <a:pt x="46" y="230"/>
                  </a:lnTo>
                  <a:lnTo>
                    <a:pt x="52" y="223"/>
                  </a:lnTo>
                  <a:lnTo>
                    <a:pt x="52" y="216"/>
                  </a:lnTo>
                  <a:lnTo>
                    <a:pt x="46" y="209"/>
                  </a:lnTo>
                  <a:lnTo>
                    <a:pt x="39" y="209"/>
                  </a:lnTo>
                  <a:lnTo>
                    <a:pt x="33" y="209"/>
                  </a:lnTo>
                  <a:lnTo>
                    <a:pt x="19" y="209"/>
                  </a:lnTo>
                  <a:lnTo>
                    <a:pt x="6" y="216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0" y="189"/>
                  </a:lnTo>
                  <a:lnTo>
                    <a:pt x="0" y="169"/>
                  </a:lnTo>
                  <a:lnTo>
                    <a:pt x="6" y="142"/>
                  </a:lnTo>
                  <a:lnTo>
                    <a:pt x="6" y="115"/>
                  </a:lnTo>
                  <a:lnTo>
                    <a:pt x="6" y="101"/>
                  </a:lnTo>
                  <a:lnTo>
                    <a:pt x="13" y="95"/>
                  </a:lnTo>
                  <a:lnTo>
                    <a:pt x="19" y="81"/>
                  </a:lnTo>
                  <a:lnTo>
                    <a:pt x="33" y="68"/>
                  </a:lnTo>
                  <a:lnTo>
                    <a:pt x="33" y="54"/>
                  </a:lnTo>
                  <a:lnTo>
                    <a:pt x="39" y="41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79" y="27"/>
                  </a:lnTo>
                  <a:lnTo>
                    <a:pt x="85" y="21"/>
                  </a:lnTo>
                  <a:lnTo>
                    <a:pt x="92" y="14"/>
                  </a:lnTo>
                  <a:lnTo>
                    <a:pt x="105" y="14"/>
                  </a:lnTo>
                  <a:lnTo>
                    <a:pt x="112" y="7"/>
                  </a:lnTo>
                  <a:lnTo>
                    <a:pt x="125" y="0"/>
                  </a:lnTo>
                  <a:lnTo>
                    <a:pt x="132" y="0"/>
                  </a:lnTo>
                  <a:lnTo>
                    <a:pt x="138" y="27"/>
                  </a:lnTo>
                  <a:lnTo>
                    <a:pt x="145" y="61"/>
                  </a:lnTo>
                  <a:lnTo>
                    <a:pt x="151" y="88"/>
                  </a:lnTo>
                  <a:lnTo>
                    <a:pt x="151" y="108"/>
                  </a:lnTo>
                  <a:lnTo>
                    <a:pt x="151" y="149"/>
                  </a:lnTo>
                  <a:lnTo>
                    <a:pt x="151" y="196"/>
                  </a:lnTo>
                  <a:lnTo>
                    <a:pt x="151" y="236"/>
                  </a:lnTo>
                  <a:lnTo>
                    <a:pt x="151" y="243"/>
                  </a:lnTo>
                  <a:lnTo>
                    <a:pt x="138" y="250"/>
                  </a:lnTo>
                  <a:lnTo>
                    <a:pt x="132" y="270"/>
                  </a:lnTo>
                  <a:lnTo>
                    <a:pt x="112" y="270"/>
                  </a:lnTo>
                  <a:lnTo>
                    <a:pt x="105" y="283"/>
                  </a:lnTo>
                  <a:lnTo>
                    <a:pt x="105" y="290"/>
                  </a:lnTo>
                  <a:lnTo>
                    <a:pt x="118" y="297"/>
                  </a:lnTo>
                  <a:lnTo>
                    <a:pt x="125" y="304"/>
                  </a:lnTo>
                  <a:lnTo>
                    <a:pt x="132" y="304"/>
                  </a:lnTo>
                  <a:lnTo>
                    <a:pt x="145" y="317"/>
                  </a:lnTo>
                  <a:lnTo>
                    <a:pt x="151" y="337"/>
                  </a:lnTo>
                  <a:lnTo>
                    <a:pt x="125" y="344"/>
                  </a:lnTo>
                  <a:lnTo>
                    <a:pt x="105" y="351"/>
                  </a:lnTo>
                  <a:lnTo>
                    <a:pt x="99" y="358"/>
                  </a:lnTo>
                  <a:lnTo>
                    <a:pt x="92" y="351"/>
                  </a:lnTo>
                  <a:lnTo>
                    <a:pt x="92" y="337"/>
                  </a:lnTo>
                  <a:lnTo>
                    <a:pt x="72" y="337"/>
                  </a:lnTo>
                  <a:lnTo>
                    <a:pt x="59" y="331"/>
                  </a:lnTo>
                  <a:lnTo>
                    <a:pt x="52" y="324"/>
                  </a:lnTo>
                  <a:lnTo>
                    <a:pt x="46" y="317"/>
                  </a:lnTo>
                  <a:lnTo>
                    <a:pt x="39" y="310"/>
                  </a:lnTo>
                  <a:lnTo>
                    <a:pt x="39" y="3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19" name="Freeform 83"/>
            <p:cNvSpPr>
              <a:spLocks/>
            </p:cNvSpPr>
            <p:nvPr/>
          </p:nvSpPr>
          <p:spPr bwMode="auto">
            <a:xfrm>
              <a:off x="2767811" y="4076420"/>
              <a:ext cx="1297723" cy="1058496"/>
            </a:xfrm>
            <a:custGeom>
              <a:avLst/>
              <a:gdLst/>
              <a:ahLst/>
              <a:cxnLst>
                <a:cxn ang="0">
                  <a:pos x="732" y="0"/>
                </a:cxn>
                <a:cxn ang="0">
                  <a:pos x="706" y="20"/>
                </a:cxn>
                <a:cxn ang="0">
                  <a:pos x="739" y="54"/>
                </a:cxn>
                <a:cxn ang="0">
                  <a:pos x="746" y="95"/>
                </a:cxn>
                <a:cxn ang="0">
                  <a:pos x="719" y="115"/>
                </a:cxn>
                <a:cxn ang="0">
                  <a:pos x="660" y="128"/>
                </a:cxn>
                <a:cxn ang="0">
                  <a:pos x="581" y="142"/>
                </a:cxn>
                <a:cxn ang="0">
                  <a:pos x="508" y="128"/>
                </a:cxn>
                <a:cxn ang="0">
                  <a:pos x="449" y="121"/>
                </a:cxn>
                <a:cxn ang="0">
                  <a:pos x="409" y="135"/>
                </a:cxn>
                <a:cxn ang="0">
                  <a:pos x="376" y="142"/>
                </a:cxn>
                <a:cxn ang="0">
                  <a:pos x="350" y="162"/>
                </a:cxn>
                <a:cxn ang="0">
                  <a:pos x="303" y="169"/>
                </a:cxn>
                <a:cxn ang="0">
                  <a:pos x="290" y="196"/>
                </a:cxn>
                <a:cxn ang="0">
                  <a:pos x="244" y="209"/>
                </a:cxn>
                <a:cxn ang="0">
                  <a:pos x="211" y="236"/>
                </a:cxn>
                <a:cxn ang="0">
                  <a:pos x="204" y="277"/>
                </a:cxn>
                <a:cxn ang="0">
                  <a:pos x="204" y="324"/>
                </a:cxn>
                <a:cxn ang="0">
                  <a:pos x="218" y="364"/>
                </a:cxn>
                <a:cxn ang="0">
                  <a:pos x="178" y="378"/>
                </a:cxn>
                <a:cxn ang="0">
                  <a:pos x="112" y="391"/>
                </a:cxn>
                <a:cxn ang="0">
                  <a:pos x="79" y="371"/>
                </a:cxn>
                <a:cxn ang="0">
                  <a:pos x="0" y="425"/>
                </a:cxn>
                <a:cxn ang="0">
                  <a:pos x="0" y="465"/>
                </a:cxn>
                <a:cxn ang="0">
                  <a:pos x="46" y="445"/>
                </a:cxn>
                <a:cxn ang="0">
                  <a:pos x="72" y="479"/>
                </a:cxn>
                <a:cxn ang="0">
                  <a:pos x="99" y="533"/>
                </a:cxn>
                <a:cxn ang="0">
                  <a:pos x="125" y="539"/>
                </a:cxn>
                <a:cxn ang="0">
                  <a:pos x="152" y="553"/>
                </a:cxn>
                <a:cxn ang="0">
                  <a:pos x="185" y="546"/>
                </a:cxn>
                <a:cxn ang="0">
                  <a:pos x="224" y="580"/>
                </a:cxn>
                <a:cxn ang="0">
                  <a:pos x="257" y="593"/>
                </a:cxn>
                <a:cxn ang="0">
                  <a:pos x="290" y="614"/>
                </a:cxn>
                <a:cxn ang="0">
                  <a:pos x="363" y="600"/>
                </a:cxn>
                <a:cxn ang="0">
                  <a:pos x="389" y="614"/>
                </a:cxn>
                <a:cxn ang="0">
                  <a:pos x="435" y="627"/>
                </a:cxn>
                <a:cxn ang="0">
                  <a:pos x="462" y="620"/>
                </a:cxn>
                <a:cxn ang="0">
                  <a:pos x="482" y="580"/>
                </a:cxn>
                <a:cxn ang="0">
                  <a:pos x="488" y="546"/>
                </a:cxn>
                <a:cxn ang="0">
                  <a:pos x="521" y="546"/>
                </a:cxn>
                <a:cxn ang="0">
                  <a:pos x="541" y="539"/>
                </a:cxn>
                <a:cxn ang="0">
                  <a:pos x="567" y="539"/>
                </a:cxn>
                <a:cxn ang="0">
                  <a:pos x="587" y="533"/>
                </a:cxn>
                <a:cxn ang="0">
                  <a:pos x="620" y="526"/>
                </a:cxn>
                <a:cxn ang="0">
                  <a:pos x="647" y="486"/>
                </a:cxn>
                <a:cxn ang="0">
                  <a:pos x="653" y="452"/>
                </a:cxn>
                <a:cxn ang="0">
                  <a:pos x="686" y="432"/>
                </a:cxn>
                <a:cxn ang="0">
                  <a:pos x="719" y="398"/>
                </a:cxn>
                <a:cxn ang="0">
                  <a:pos x="719" y="364"/>
                </a:cxn>
                <a:cxn ang="0">
                  <a:pos x="713" y="330"/>
                </a:cxn>
                <a:cxn ang="0">
                  <a:pos x="732" y="297"/>
                </a:cxn>
                <a:cxn ang="0">
                  <a:pos x="779" y="283"/>
                </a:cxn>
                <a:cxn ang="0">
                  <a:pos x="792" y="256"/>
                </a:cxn>
                <a:cxn ang="0">
                  <a:pos x="812" y="256"/>
                </a:cxn>
                <a:cxn ang="0">
                  <a:pos x="838" y="250"/>
                </a:cxn>
                <a:cxn ang="0">
                  <a:pos x="818" y="202"/>
                </a:cxn>
                <a:cxn ang="0">
                  <a:pos x="812" y="155"/>
                </a:cxn>
                <a:cxn ang="0">
                  <a:pos x="785" y="108"/>
                </a:cxn>
                <a:cxn ang="0">
                  <a:pos x="785" y="61"/>
                </a:cxn>
                <a:cxn ang="0">
                  <a:pos x="779" y="7"/>
                </a:cxn>
              </a:cxnLst>
              <a:rect l="0" t="0" r="r" b="b"/>
              <a:pathLst>
                <a:path w="838" h="627">
                  <a:moveTo>
                    <a:pt x="772" y="0"/>
                  </a:moveTo>
                  <a:lnTo>
                    <a:pt x="765" y="0"/>
                  </a:lnTo>
                  <a:lnTo>
                    <a:pt x="732" y="0"/>
                  </a:lnTo>
                  <a:lnTo>
                    <a:pt x="726" y="0"/>
                  </a:lnTo>
                  <a:lnTo>
                    <a:pt x="719" y="7"/>
                  </a:lnTo>
                  <a:lnTo>
                    <a:pt x="706" y="20"/>
                  </a:lnTo>
                  <a:lnTo>
                    <a:pt x="719" y="41"/>
                  </a:lnTo>
                  <a:lnTo>
                    <a:pt x="732" y="41"/>
                  </a:lnTo>
                  <a:lnTo>
                    <a:pt x="739" y="54"/>
                  </a:lnTo>
                  <a:lnTo>
                    <a:pt x="752" y="81"/>
                  </a:lnTo>
                  <a:lnTo>
                    <a:pt x="752" y="88"/>
                  </a:lnTo>
                  <a:lnTo>
                    <a:pt x="746" y="95"/>
                  </a:lnTo>
                  <a:lnTo>
                    <a:pt x="739" y="101"/>
                  </a:lnTo>
                  <a:lnTo>
                    <a:pt x="732" y="115"/>
                  </a:lnTo>
                  <a:lnTo>
                    <a:pt x="719" y="115"/>
                  </a:lnTo>
                  <a:lnTo>
                    <a:pt x="719" y="121"/>
                  </a:lnTo>
                  <a:lnTo>
                    <a:pt x="686" y="128"/>
                  </a:lnTo>
                  <a:lnTo>
                    <a:pt x="660" y="128"/>
                  </a:lnTo>
                  <a:lnTo>
                    <a:pt x="633" y="128"/>
                  </a:lnTo>
                  <a:lnTo>
                    <a:pt x="627" y="142"/>
                  </a:lnTo>
                  <a:lnTo>
                    <a:pt x="581" y="142"/>
                  </a:lnTo>
                  <a:lnTo>
                    <a:pt x="534" y="148"/>
                  </a:lnTo>
                  <a:lnTo>
                    <a:pt x="521" y="135"/>
                  </a:lnTo>
                  <a:lnTo>
                    <a:pt x="508" y="128"/>
                  </a:lnTo>
                  <a:lnTo>
                    <a:pt x="482" y="121"/>
                  </a:lnTo>
                  <a:lnTo>
                    <a:pt x="468" y="135"/>
                  </a:lnTo>
                  <a:lnTo>
                    <a:pt x="449" y="121"/>
                  </a:lnTo>
                  <a:lnTo>
                    <a:pt x="435" y="135"/>
                  </a:lnTo>
                  <a:lnTo>
                    <a:pt x="429" y="128"/>
                  </a:lnTo>
                  <a:lnTo>
                    <a:pt x="409" y="135"/>
                  </a:lnTo>
                  <a:lnTo>
                    <a:pt x="396" y="128"/>
                  </a:lnTo>
                  <a:lnTo>
                    <a:pt x="383" y="128"/>
                  </a:lnTo>
                  <a:lnTo>
                    <a:pt x="376" y="142"/>
                  </a:lnTo>
                  <a:lnTo>
                    <a:pt x="376" y="162"/>
                  </a:lnTo>
                  <a:lnTo>
                    <a:pt x="363" y="155"/>
                  </a:lnTo>
                  <a:lnTo>
                    <a:pt x="350" y="162"/>
                  </a:lnTo>
                  <a:lnTo>
                    <a:pt x="336" y="169"/>
                  </a:lnTo>
                  <a:lnTo>
                    <a:pt x="323" y="175"/>
                  </a:lnTo>
                  <a:lnTo>
                    <a:pt x="303" y="169"/>
                  </a:lnTo>
                  <a:lnTo>
                    <a:pt x="290" y="182"/>
                  </a:lnTo>
                  <a:lnTo>
                    <a:pt x="297" y="189"/>
                  </a:lnTo>
                  <a:lnTo>
                    <a:pt x="290" y="196"/>
                  </a:lnTo>
                  <a:lnTo>
                    <a:pt x="290" y="209"/>
                  </a:lnTo>
                  <a:lnTo>
                    <a:pt x="257" y="202"/>
                  </a:lnTo>
                  <a:lnTo>
                    <a:pt x="244" y="209"/>
                  </a:lnTo>
                  <a:lnTo>
                    <a:pt x="231" y="223"/>
                  </a:lnTo>
                  <a:lnTo>
                    <a:pt x="224" y="229"/>
                  </a:lnTo>
                  <a:lnTo>
                    <a:pt x="211" y="236"/>
                  </a:lnTo>
                  <a:lnTo>
                    <a:pt x="218" y="256"/>
                  </a:lnTo>
                  <a:lnTo>
                    <a:pt x="211" y="263"/>
                  </a:lnTo>
                  <a:lnTo>
                    <a:pt x="204" y="277"/>
                  </a:lnTo>
                  <a:lnTo>
                    <a:pt x="198" y="283"/>
                  </a:lnTo>
                  <a:lnTo>
                    <a:pt x="191" y="310"/>
                  </a:lnTo>
                  <a:lnTo>
                    <a:pt x="204" y="324"/>
                  </a:lnTo>
                  <a:lnTo>
                    <a:pt x="211" y="344"/>
                  </a:lnTo>
                  <a:lnTo>
                    <a:pt x="224" y="357"/>
                  </a:lnTo>
                  <a:lnTo>
                    <a:pt x="218" y="364"/>
                  </a:lnTo>
                  <a:lnTo>
                    <a:pt x="211" y="371"/>
                  </a:lnTo>
                  <a:lnTo>
                    <a:pt x="198" y="378"/>
                  </a:lnTo>
                  <a:lnTo>
                    <a:pt x="178" y="378"/>
                  </a:lnTo>
                  <a:lnTo>
                    <a:pt x="145" y="384"/>
                  </a:lnTo>
                  <a:lnTo>
                    <a:pt x="138" y="398"/>
                  </a:lnTo>
                  <a:lnTo>
                    <a:pt x="112" y="391"/>
                  </a:lnTo>
                  <a:lnTo>
                    <a:pt x="112" y="378"/>
                  </a:lnTo>
                  <a:lnTo>
                    <a:pt x="105" y="364"/>
                  </a:lnTo>
                  <a:lnTo>
                    <a:pt x="79" y="371"/>
                  </a:lnTo>
                  <a:lnTo>
                    <a:pt x="79" y="378"/>
                  </a:lnTo>
                  <a:lnTo>
                    <a:pt x="26" y="411"/>
                  </a:lnTo>
                  <a:lnTo>
                    <a:pt x="0" y="425"/>
                  </a:lnTo>
                  <a:lnTo>
                    <a:pt x="0" y="445"/>
                  </a:lnTo>
                  <a:lnTo>
                    <a:pt x="0" y="459"/>
                  </a:lnTo>
                  <a:lnTo>
                    <a:pt x="0" y="465"/>
                  </a:lnTo>
                  <a:lnTo>
                    <a:pt x="20" y="445"/>
                  </a:lnTo>
                  <a:lnTo>
                    <a:pt x="33" y="445"/>
                  </a:lnTo>
                  <a:lnTo>
                    <a:pt x="46" y="445"/>
                  </a:lnTo>
                  <a:lnTo>
                    <a:pt x="53" y="445"/>
                  </a:lnTo>
                  <a:lnTo>
                    <a:pt x="66" y="452"/>
                  </a:lnTo>
                  <a:lnTo>
                    <a:pt x="72" y="479"/>
                  </a:lnTo>
                  <a:lnTo>
                    <a:pt x="86" y="499"/>
                  </a:lnTo>
                  <a:lnTo>
                    <a:pt x="92" y="519"/>
                  </a:lnTo>
                  <a:lnTo>
                    <a:pt x="99" y="533"/>
                  </a:lnTo>
                  <a:lnTo>
                    <a:pt x="105" y="526"/>
                  </a:lnTo>
                  <a:lnTo>
                    <a:pt x="119" y="539"/>
                  </a:lnTo>
                  <a:lnTo>
                    <a:pt x="125" y="539"/>
                  </a:lnTo>
                  <a:lnTo>
                    <a:pt x="138" y="539"/>
                  </a:lnTo>
                  <a:lnTo>
                    <a:pt x="145" y="546"/>
                  </a:lnTo>
                  <a:lnTo>
                    <a:pt x="152" y="553"/>
                  </a:lnTo>
                  <a:lnTo>
                    <a:pt x="152" y="560"/>
                  </a:lnTo>
                  <a:lnTo>
                    <a:pt x="171" y="553"/>
                  </a:lnTo>
                  <a:lnTo>
                    <a:pt x="185" y="546"/>
                  </a:lnTo>
                  <a:lnTo>
                    <a:pt x="204" y="553"/>
                  </a:lnTo>
                  <a:lnTo>
                    <a:pt x="211" y="566"/>
                  </a:lnTo>
                  <a:lnTo>
                    <a:pt x="224" y="580"/>
                  </a:lnTo>
                  <a:lnTo>
                    <a:pt x="231" y="587"/>
                  </a:lnTo>
                  <a:lnTo>
                    <a:pt x="251" y="580"/>
                  </a:lnTo>
                  <a:lnTo>
                    <a:pt x="257" y="593"/>
                  </a:lnTo>
                  <a:lnTo>
                    <a:pt x="264" y="607"/>
                  </a:lnTo>
                  <a:lnTo>
                    <a:pt x="270" y="614"/>
                  </a:lnTo>
                  <a:lnTo>
                    <a:pt x="290" y="614"/>
                  </a:lnTo>
                  <a:lnTo>
                    <a:pt x="310" y="607"/>
                  </a:lnTo>
                  <a:lnTo>
                    <a:pt x="336" y="600"/>
                  </a:lnTo>
                  <a:lnTo>
                    <a:pt x="363" y="600"/>
                  </a:lnTo>
                  <a:lnTo>
                    <a:pt x="369" y="627"/>
                  </a:lnTo>
                  <a:lnTo>
                    <a:pt x="383" y="620"/>
                  </a:lnTo>
                  <a:lnTo>
                    <a:pt x="389" y="614"/>
                  </a:lnTo>
                  <a:lnTo>
                    <a:pt x="402" y="620"/>
                  </a:lnTo>
                  <a:lnTo>
                    <a:pt x="429" y="627"/>
                  </a:lnTo>
                  <a:lnTo>
                    <a:pt x="435" y="627"/>
                  </a:lnTo>
                  <a:lnTo>
                    <a:pt x="442" y="627"/>
                  </a:lnTo>
                  <a:lnTo>
                    <a:pt x="449" y="627"/>
                  </a:lnTo>
                  <a:lnTo>
                    <a:pt x="462" y="620"/>
                  </a:lnTo>
                  <a:lnTo>
                    <a:pt x="462" y="607"/>
                  </a:lnTo>
                  <a:lnTo>
                    <a:pt x="462" y="593"/>
                  </a:lnTo>
                  <a:lnTo>
                    <a:pt x="482" y="580"/>
                  </a:lnTo>
                  <a:lnTo>
                    <a:pt x="488" y="566"/>
                  </a:lnTo>
                  <a:lnTo>
                    <a:pt x="488" y="560"/>
                  </a:lnTo>
                  <a:lnTo>
                    <a:pt x="488" y="546"/>
                  </a:lnTo>
                  <a:lnTo>
                    <a:pt x="508" y="546"/>
                  </a:lnTo>
                  <a:lnTo>
                    <a:pt x="515" y="553"/>
                  </a:lnTo>
                  <a:lnTo>
                    <a:pt x="521" y="546"/>
                  </a:lnTo>
                  <a:lnTo>
                    <a:pt x="521" y="533"/>
                  </a:lnTo>
                  <a:lnTo>
                    <a:pt x="528" y="539"/>
                  </a:lnTo>
                  <a:lnTo>
                    <a:pt x="541" y="539"/>
                  </a:lnTo>
                  <a:lnTo>
                    <a:pt x="541" y="546"/>
                  </a:lnTo>
                  <a:lnTo>
                    <a:pt x="554" y="546"/>
                  </a:lnTo>
                  <a:lnTo>
                    <a:pt x="567" y="539"/>
                  </a:lnTo>
                  <a:lnTo>
                    <a:pt x="574" y="539"/>
                  </a:lnTo>
                  <a:lnTo>
                    <a:pt x="581" y="533"/>
                  </a:lnTo>
                  <a:lnTo>
                    <a:pt x="587" y="533"/>
                  </a:lnTo>
                  <a:lnTo>
                    <a:pt x="587" y="519"/>
                  </a:lnTo>
                  <a:lnTo>
                    <a:pt x="600" y="533"/>
                  </a:lnTo>
                  <a:lnTo>
                    <a:pt x="620" y="526"/>
                  </a:lnTo>
                  <a:lnTo>
                    <a:pt x="633" y="519"/>
                  </a:lnTo>
                  <a:lnTo>
                    <a:pt x="647" y="512"/>
                  </a:lnTo>
                  <a:lnTo>
                    <a:pt x="647" y="486"/>
                  </a:lnTo>
                  <a:lnTo>
                    <a:pt x="653" y="479"/>
                  </a:lnTo>
                  <a:lnTo>
                    <a:pt x="647" y="459"/>
                  </a:lnTo>
                  <a:lnTo>
                    <a:pt x="653" y="452"/>
                  </a:lnTo>
                  <a:lnTo>
                    <a:pt x="666" y="445"/>
                  </a:lnTo>
                  <a:lnTo>
                    <a:pt x="666" y="432"/>
                  </a:lnTo>
                  <a:lnTo>
                    <a:pt x="686" y="432"/>
                  </a:lnTo>
                  <a:lnTo>
                    <a:pt x="713" y="432"/>
                  </a:lnTo>
                  <a:lnTo>
                    <a:pt x="719" y="411"/>
                  </a:lnTo>
                  <a:lnTo>
                    <a:pt x="719" y="398"/>
                  </a:lnTo>
                  <a:lnTo>
                    <a:pt x="719" y="384"/>
                  </a:lnTo>
                  <a:lnTo>
                    <a:pt x="719" y="378"/>
                  </a:lnTo>
                  <a:lnTo>
                    <a:pt x="719" y="364"/>
                  </a:lnTo>
                  <a:lnTo>
                    <a:pt x="713" y="357"/>
                  </a:lnTo>
                  <a:lnTo>
                    <a:pt x="706" y="344"/>
                  </a:lnTo>
                  <a:lnTo>
                    <a:pt x="713" y="330"/>
                  </a:lnTo>
                  <a:lnTo>
                    <a:pt x="726" y="317"/>
                  </a:lnTo>
                  <a:lnTo>
                    <a:pt x="732" y="304"/>
                  </a:lnTo>
                  <a:lnTo>
                    <a:pt x="732" y="297"/>
                  </a:lnTo>
                  <a:lnTo>
                    <a:pt x="772" y="304"/>
                  </a:lnTo>
                  <a:lnTo>
                    <a:pt x="772" y="297"/>
                  </a:lnTo>
                  <a:lnTo>
                    <a:pt x="779" y="283"/>
                  </a:lnTo>
                  <a:lnTo>
                    <a:pt x="785" y="270"/>
                  </a:lnTo>
                  <a:lnTo>
                    <a:pt x="785" y="256"/>
                  </a:lnTo>
                  <a:lnTo>
                    <a:pt x="792" y="256"/>
                  </a:lnTo>
                  <a:lnTo>
                    <a:pt x="798" y="250"/>
                  </a:lnTo>
                  <a:lnTo>
                    <a:pt x="805" y="250"/>
                  </a:lnTo>
                  <a:lnTo>
                    <a:pt x="812" y="256"/>
                  </a:lnTo>
                  <a:lnTo>
                    <a:pt x="825" y="256"/>
                  </a:lnTo>
                  <a:lnTo>
                    <a:pt x="825" y="250"/>
                  </a:lnTo>
                  <a:lnTo>
                    <a:pt x="838" y="250"/>
                  </a:lnTo>
                  <a:lnTo>
                    <a:pt x="831" y="229"/>
                  </a:lnTo>
                  <a:lnTo>
                    <a:pt x="818" y="223"/>
                  </a:lnTo>
                  <a:lnTo>
                    <a:pt x="818" y="202"/>
                  </a:lnTo>
                  <a:lnTo>
                    <a:pt x="818" y="189"/>
                  </a:lnTo>
                  <a:lnTo>
                    <a:pt x="812" y="175"/>
                  </a:lnTo>
                  <a:lnTo>
                    <a:pt x="812" y="155"/>
                  </a:lnTo>
                  <a:lnTo>
                    <a:pt x="805" y="142"/>
                  </a:lnTo>
                  <a:lnTo>
                    <a:pt x="785" y="128"/>
                  </a:lnTo>
                  <a:lnTo>
                    <a:pt x="785" y="108"/>
                  </a:lnTo>
                  <a:lnTo>
                    <a:pt x="779" y="101"/>
                  </a:lnTo>
                  <a:lnTo>
                    <a:pt x="779" y="81"/>
                  </a:lnTo>
                  <a:lnTo>
                    <a:pt x="785" y="61"/>
                  </a:lnTo>
                  <a:lnTo>
                    <a:pt x="785" y="41"/>
                  </a:lnTo>
                  <a:lnTo>
                    <a:pt x="785" y="27"/>
                  </a:lnTo>
                  <a:lnTo>
                    <a:pt x="779" y="7"/>
                  </a:lnTo>
                  <a:lnTo>
                    <a:pt x="77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0" name="Freeform 84"/>
            <p:cNvSpPr>
              <a:spLocks/>
            </p:cNvSpPr>
            <p:nvPr/>
          </p:nvSpPr>
          <p:spPr bwMode="auto">
            <a:xfrm>
              <a:off x="2950962" y="5330185"/>
              <a:ext cx="1245911" cy="740678"/>
            </a:xfrm>
            <a:custGeom>
              <a:avLst/>
              <a:gdLst/>
              <a:ahLst/>
              <a:cxnLst>
                <a:cxn ang="0">
                  <a:pos x="805" y="33"/>
                </a:cxn>
                <a:cxn ang="0">
                  <a:pos x="798" y="13"/>
                </a:cxn>
                <a:cxn ang="0">
                  <a:pos x="745" y="6"/>
                </a:cxn>
                <a:cxn ang="0">
                  <a:pos x="640" y="6"/>
                </a:cxn>
                <a:cxn ang="0">
                  <a:pos x="640" y="27"/>
                </a:cxn>
                <a:cxn ang="0">
                  <a:pos x="627" y="40"/>
                </a:cxn>
                <a:cxn ang="0">
                  <a:pos x="587" y="20"/>
                </a:cxn>
                <a:cxn ang="0">
                  <a:pos x="574" y="20"/>
                </a:cxn>
                <a:cxn ang="0">
                  <a:pos x="561" y="20"/>
                </a:cxn>
                <a:cxn ang="0">
                  <a:pos x="554" y="40"/>
                </a:cxn>
                <a:cxn ang="0">
                  <a:pos x="547" y="74"/>
                </a:cxn>
                <a:cxn ang="0">
                  <a:pos x="534" y="81"/>
                </a:cxn>
                <a:cxn ang="0">
                  <a:pos x="514" y="81"/>
                </a:cxn>
                <a:cxn ang="0">
                  <a:pos x="501" y="87"/>
                </a:cxn>
                <a:cxn ang="0">
                  <a:pos x="488" y="94"/>
                </a:cxn>
                <a:cxn ang="0">
                  <a:pos x="468" y="101"/>
                </a:cxn>
                <a:cxn ang="0">
                  <a:pos x="448" y="94"/>
                </a:cxn>
                <a:cxn ang="0">
                  <a:pos x="435" y="101"/>
                </a:cxn>
                <a:cxn ang="0">
                  <a:pos x="435" y="155"/>
                </a:cxn>
                <a:cxn ang="0">
                  <a:pos x="415" y="168"/>
                </a:cxn>
                <a:cxn ang="0">
                  <a:pos x="409" y="182"/>
                </a:cxn>
                <a:cxn ang="0">
                  <a:pos x="382" y="188"/>
                </a:cxn>
                <a:cxn ang="0">
                  <a:pos x="343" y="195"/>
                </a:cxn>
                <a:cxn ang="0">
                  <a:pos x="330" y="162"/>
                </a:cxn>
                <a:cxn ang="0">
                  <a:pos x="310" y="141"/>
                </a:cxn>
                <a:cxn ang="0">
                  <a:pos x="283" y="148"/>
                </a:cxn>
                <a:cxn ang="0">
                  <a:pos x="264" y="148"/>
                </a:cxn>
                <a:cxn ang="0">
                  <a:pos x="264" y="114"/>
                </a:cxn>
                <a:cxn ang="0">
                  <a:pos x="237" y="101"/>
                </a:cxn>
                <a:cxn ang="0">
                  <a:pos x="198" y="128"/>
                </a:cxn>
                <a:cxn ang="0">
                  <a:pos x="198" y="155"/>
                </a:cxn>
                <a:cxn ang="0">
                  <a:pos x="178" y="168"/>
                </a:cxn>
                <a:cxn ang="0">
                  <a:pos x="158" y="155"/>
                </a:cxn>
                <a:cxn ang="0">
                  <a:pos x="138" y="155"/>
                </a:cxn>
                <a:cxn ang="0">
                  <a:pos x="105" y="108"/>
                </a:cxn>
                <a:cxn ang="0">
                  <a:pos x="72" y="114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0" y="148"/>
                </a:cxn>
                <a:cxn ang="0">
                  <a:pos x="6" y="195"/>
                </a:cxn>
                <a:cxn ang="0">
                  <a:pos x="72" y="249"/>
                </a:cxn>
                <a:cxn ang="0">
                  <a:pos x="138" y="276"/>
                </a:cxn>
                <a:cxn ang="0">
                  <a:pos x="178" y="296"/>
                </a:cxn>
                <a:cxn ang="0">
                  <a:pos x="244" y="296"/>
                </a:cxn>
                <a:cxn ang="0">
                  <a:pos x="356" y="310"/>
                </a:cxn>
                <a:cxn ang="0">
                  <a:pos x="448" y="330"/>
                </a:cxn>
                <a:cxn ang="0">
                  <a:pos x="495" y="350"/>
                </a:cxn>
                <a:cxn ang="0">
                  <a:pos x="627" y="391"/>
                </a:cxn>
                <a:cxn ang="0">
                  <a:pos x="699" y="404"/>
                </a:cxn>
                <a:cxn ang="0">
                  <a:pos x="739" y="431"/>
                </a:cxn>
                <a:cxn ang="0">
                  <a:pos x="752" y="418"/>
                </a:cxn>
                <a:cxn ang="0">
                  <a:pos x="759" y="404"/>
                </a:cxn>
                <a:cxn ang="0">
                  <a:pos x="778" y="418"/>
                </a:cxn>
                <a:cxn ang="0">
                  <a:pos x="798" y="411"/>
                </a:cxn>
                <a:cxn ang="0">
                  <a:pos x="772" y="384"/>
                </a:cxn>
                <a:cxn ang="0">
                  <a:pos x="759" y="310"/>
                </a:cxn>
                <a:cxn ang="0">
                  <a:pos x="765" y="155"/>
                </a:cxn>
                <a:cxn ang="0">
                  <a:pos x="785" y="81"/>
                </a:cxn>
              </a:cxnLst>
              <a:rect l="0" t="0" r="r" b="b"/>
              <a:pathLst>
                <a:path w="805" h="438">
                  <a:moveTo>
                    <a:pt x="798" y="67"/>
                  </a:moveTo>
                  <a:lnTo>
                    <a:pt x="805" y="33"/>
                  </a:lnTo>
                  <a:lnTo>
                    <a:pt x="805" y="20"/>
                  </a:lnTo>
                  <a:lnTo>
                    <a:pt x="798" y="13"/>
                  </a:lnTo>
                  <a:lnTo>
                    <a:pt x="792" y="6"/>
                  </a:lnTo>
                  <a:lnTo>
                    <a:pt x="745" y="6"/>
                  </a:lnTo>
                  <a:lnTo>
                    <a:pt x="666" y="0"/>
                  </a:lnTo>
                  <a:lnTo>
                    <a:pt x="640" y="6"/>
                  </a:lnTo>
                  <a:lnTo>
                    <a:pt x="640" y="20"/>
                  </a:lnTo>
                  <a:lnTo>
                    <a:pt x="640" y="27"/>
                  </a:lnTo>
                  <a:lnTo>
                    <a:pt x="640" y="33"/>
                  </a:lnTo>
                  <a:lnTo>
                    <a:pt x="627" y="40"/>
                  </a:lnTo>
                  <a:lnTo>
                    <a:pt x="594" y="20"/>
                  </a:lnTo>
                  <a:lnTo>
                    <a:pt x="587" y="20"/>
                  </a:lnTo>
                  <a:lnTo>
                    <a:pt x="580" y="20"/>
                  </a:lnTo>
                  <a:lnTo>
                    <a:pt x="574" y="20"/>
                  </a:lnTo>
                  <a:lnTo>
                    <a:pt x="567" y="20"/>
                  </a:lnTo>
                  <a:lnTo>
                    <a:pt x="561" y="20"/>
                  </a:lnTo>
                  <a:lnTo>
                    <a:pt x="561" y="27"/>
                  </a:lnTo>
                  <a:lnTo>
                    <a:pt x="554" y="40"/>
                  </a:lnTo>
                  <a:lnTo>
                    <a:pt x="547" y="47"/>
                  </a:lnTo>
                  <a:lnTo>
                    <a:pt x="547" y="74"/>
                  </a:lnTo>
                  <a:lnTo>
                    <a:pt x="547" y="81"/>
                  </a:lnTo>
                  <a:lnTo>
                    <a:pt x="534" y="81"/>
                  </a:lnTo>
                  <a:lnTo>
                    <a:pt x="528" y="81"/>
                  </a:lnTo>
                  <a:lnTo>
                    <a:pt x="514" y="81"/>
                  </a:lnTo>
                  <a:lnTo>
                    <a:pt x="508" y="87"/>
                  </a:lnTo>
                  <a:lnTo>
                    <a:pt x="501" y="87"/>
                  </a:lnTo>
                  <a:lnTo>
                    <a:pt x="495" y="87"/>
                  </a:lnTo>
                  <a:lnTo>
                    <a:pt x="488" y="94"/>
                  </a:lnTo>
                  <a:lnTo>
                    <a:pt x="481" y="101"/>
                  </a:lnTo>
                  <a:lnTo>
                    <a:pt x="468" y="101"/>
                  </a:lnTo>
                  <a:lnTo>
                    <a:pt x="455" y="94"/>
                  </a:lnTo>
                  <a:lnTo>
                    <a:pt x="448" y="94"/>
                  </a:lnTo>
                  <a:lnTo>
                    <a:pt x="442" y="94"/>
                  </a:lnTo>
                  <a:lnTo>
                    <a:pt x="435" y="101"/>
                  </a:lnTo>
                  <a:lnTo>
                    <a:pt x="429" y="121"/>
                  </a:lnTo>
                  <a:lnTo>
                    <a:pt x="435" y="155"/>
                  </a:lnTo>
                  <a:lnTo>
                    <a:pt x="429" y="155"/>
                  </a:lnTo>
                  <a:lnTo>
                    <a:pt x="415" y="168"/>
                  </a:lnTo>
                  <a:lnTo>
                    <a:pt x="415" y="175"/>
                  </a:lnTo>
                  <a:lnTo>
                    <a:pt x="409" y="182"/>
                  </a:lnTo>
                  <a:lnTo>
                    <a:pt x="402" y="182"/>
                  </a:lnTo>
                  <a:lnTo>
                    <a:pt x="382" y="188"/>
                  </a:lnTo>
                  <a:lnTo>
                    <a:pt x="356" y="188"/>
                  </a:lnTo>
                  <a:lnTo>
                    <a:pt x="343" y="195"/>
                  </a:lnTo>
                  <a:lnTo>
                    <a:pt x="330" y="182"/>
                  </a:lnTo>
                  <a:lnTo>
                    <a:pt x="330" y="162"/>
                  </a:lnTo>
                  <a:lnTo>
                    <a:pt x="316" y="155"/>
                  </a:lnTo>
                  <a:lnTo>
                    <a:pt x="310" y="141"/>
                  </a:lnTo>
                  <a:lnTo>
                    <a:pt x="290" y="141"/>
                  </a:lnTo>
                  <a:lnTo>
                    <a:pt x="283" y="148"/>
                  </a:lnTo>
                  <a:lnTo>
                    <a:pt x="270" y="155"/>
                  </a:lnTo>
                  <a:lnTo>
                    <a:pt x="264" y="148"/>
                  </a:lnTo>
                  <a:lnTo>
                    <a:pt x="264" y="128"/>
                  </a:lnTo>
                  <a:lnTo>
                    <a:pt x="264" y="114"/>
                  </a:lnTo>
                  <a:lnTo>
                    <a:pt x="250" y="108"/>
                  </a:lnTo>
                  <a:lnTo>
                    <a:pt x="237" y="101"/>
                  </a:lnTo>
                  <a:lnTo>
                    <a:pt x="204" y="121"/>
                  </a:lnTo>
                  <a:lnTo>
                    <a:pt x="198" y="128"/>
                  </a:lnTo>
                  <a:lnTo>
                    <a:pt x="198" y="141"/>
                  </a:lnTo>
                  <a:lnTo>
                    <a:pt x="198" y="155"/>
                  </a:lnTo>
                  <a:lnTo>
                    <a:pt x="191" y="162"/>
                  </a:lnTo>
                  <a:lnTo>
                    <a:pt x="178" y="168"/>
                  </a:lnTo>
                  <a:lnTo>
                    <a:pt x="171" y="162"/>
                  </a:lnTo>
                  <a:lnTo>
                    <a:pt x="158" y="155"/>
                  </a:lnTo>
                  <a:lnTo>
                    <a:pt x="145" y="155"/>
                  </a:lnTo>
                  <a:lnTo>
                    <a:pt x="138" y="155"/>
                  </a:lnTo>
                  <a:lnTo>
                    <a:pt x="105" y="135"/>
                  </a:lnTo>
                  <a:lnTo>
                    <a:pt x="105" y="108"/>
                  </a:lnTo>
                  <a:lnTo>
                    <a:pt x="92" y="108"/>
                  </a:lnTo>
                  <a:lnTo>
                    <a:pt x="72" y="114"/>
                  </a:lnTo>
                  <a:lnTo>
                    <a:pt x="59" y="108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6" y="121"/>
                  </a:lnTo>
                  <a:lnTo>
                    <a:pt x="0" y="121"/>
                  </a:lnTo>
                  <a:lnTo>
                    <a:pt x="0" y="148"/>
                  </a:lnTo>
                  <a:lnTo>
                    <a:pt x="6" y="168"/>
                  </a:lnTo>
                  <a:lnTo>
                    <a:pt x="6" y="195"/>
                  </a:lnTo>
                  <a:lnTo>
                    <a:pt x="19" y="202"/>
                  </a:lnTo>
                  <a:lnTo>
                    <a:pt x="72" y="249"/>
                  </a:lnTo>
                  <a:lnTo>
                    <a:pt x="99" y="256"/>
                  </a:lnTo>
                  <a:lnTo>
                    <a:pt x="138" y="276"/>
                  </a:lnTo>
                  <a:lnTo>
                    <a:pt x="151" y="283"/>
                  </a:lnTo>
                  <a:lnTo>
                    <a:pt x="178" y="296"/>
                  </a:lnTo>
                  <a:lnTo>
                    <a:pt x="211" y="303"/>
                  </a:lnTo>
                  <a:lnTo>
                    <a:pt x="244" y="296"/>
                  </a:lnTo>
                  <a:lnTo>
                    <a:pt x="283" y="296"/>
                  </a:lnTo>
                  <a:lnTo>
                    <a:pt x="356" y="310"/>
                  </a:lnTo>
                  <a:lnTo>
                    <a:pt x="429" y="323"/>
                  </a:lnTo>
                  <a:lnTo>
                    <a:pt x="448" y="330"/>
                  </a:lnTo>
                  <a:lnTo>
                    <a:pt x="468" y="344"/>
                  </a:lnTo>
                  <a:lnTo>
                    <a:pt x="495" y="350"/>
                  </a:lnTo>
                  <a:lnTo>
                    <a:pt x="567" y="370"/>
                  </a:lnTo>
                  <a:lnTo>
                    <a:pt x="627" y="391"/>
                  </a:lnTo>
                  <a:lnTo>
                    <a:pt x="679" y="397"/>
                  </a:lnTo>
                  <a:lnTo>
                    <a:pt x="699" y="404"/>
                  </a:lnTo>
                  <a:lnTo>
                    <a:pt x="712" y="418"/>
                  </a:lnTo>
                  <a:lnTo>
                    <a:pt x="739" y="431"/>
                  </a:lnTo>
                  <a:lnTo>
                    <a:pt x="759" y="438"/>
                  </a:lnTo>
                  <a:lnTo>
                    <a:pt x="752" y="418"/>
                  </a:lnTo>
                  <a:lnTo>
                    <a:pt x="745" y="397"/>
                  </a:lnTo>
                  <a:lnTo>
                    <a:pt x="759" y="404"/>
                  </a:lnTo>
                  <a:lnTo>
                    <a:pt x="765" y="418"/>
                  </a:lnTo>
                  <a:lnTo>
                    <a:pt x="778" y="418"/>
                  </a:lnTo>
                  <a:lnTo>
                    <a:pt x="785" y="411"/>
                  </a:lnTo>
                  <a:lnTo>
                    <a:pt x="798" y="411"/>
                  </a:lnTo>
                  <a:lnTo>
                    <a:pt x="785" y="397"/>
                  </a:lnTo>
                  <a:lnTo>
                    <a:pt x="772" y="384"/>
                  </a:lnTo>
                  <a:lnTo>
                    <a:pt x="765" y="364"/>
                  </a:lnTo>
                  <a:lnTo>
                    <a:pt x="759" y="310"/>
                  </a:lnTo>
                  <a:lnTo>
                    <a:pt x="765" y="222"/>
                  </a:lnTo>
                  <a:lnTo>
                    <a:pt x="765" y="155"/>
                  </a:lnTo>
                  <a:lnTo>
                    <a:pt x="759" y="94"/>
                  </a:lnTo>
                  <a:lnTo>
                    <a:pt x="785" y="81"/>
                  </a:lnTo>
                  <a:lnTo>
                    <a:pt x="798" y="6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1" name="Freeform 85"/>
            <p:cNvSpPr>
              <a:spLocks/>
            </p:cNvSpPr>
            <p:nvPr/>
          </p:nvSpPr>
          <p:spPr bwMode="auto">
            <a:xfrm>
              <a:off x="3317265" y="2025416"/>
              <a:ext cx="583192" cy="603316"/>
            </a:xfrm>
            <a:custGeom>
              <a:avLst/>
              <a:gdLst/>
              <a:ahLst/>
              <a:cxnLst>
                <a:cxn ang="0">
                  <a:pos x="20" y="330"/>
                </a:cxn>
                <a:cxn ang="0">
                  <a:pos x="73" y="323"/>
                </a:cxn>
                <a:cxn ang="0">
                  <a:pos x="132" y="296"/>
                </a:cxn>
                <a:cxn ang="0">
                  <a:pos x="145" y="296"/>
                </a:cxn>
                <a:cxn ang="0">
                  <a:pos x="192" y="290"/>
                </a:cxn>
                <a:cxn ang="0">
                  <a:pos x="225" y="276"/>
                </a:cxn>
                <a:cxn ang="0">
                  <a:pos x="244" y="290"/>
                </a:cxn>
                <a:cxn ang="0">
                  <a:pos x="317" y="283"/>
                </a:cxn>
                <a:cxn ang="0">
                  <a:pos x="330" y="303"/>
                </a:cxn>
                <a:cxn ang="0">
                  <a:pos x="343" y="310"/>
                </a:cxn>
                <a:cxn ang="0">
                  <a:pos x="370" y="303"/>
                </a:cxn>
                <a:cxn ang="0">
                  <a:pos x="376" y="276"/>
                </a:cxn>
                <a:cxn ang="0">
                  <a:pos x="370" y="263"/>
                </a:cxn>
                <a:cxn ang="0">
                  <a:pos x="337" y="256"/>
                </a:cxn>
                <a:cxn ang="0">
                  <a:pos x="337" y="229"/>
                </a:cxn>
                <a:cxn ang="0">
                  <a:pos x="357" y="188"/>
                </a:cxn>
                <a:cxn ang="0">
                  <a:pos x="363" y="155"/>
                </a:cxn>
                <a:cxn ang="0">
                  <a:pos x="357" y="114"/>
                </a:cxn>
                <a:cxn ang="0">
                  <a:pos x="370" y="94"/>
                </a:cxn>
                <a:cxn ang="0">
                  <a:pos x="363" y="27"/>
                </a:cxn>
                <a:cxn ang="0">
                  <a:pos x="330" y="67"/>
                </a:cxn>
                <a:cxn ang="0">
                  <a:pos x="304" y="67"/>
                </a:cxn>
                <a:cxn ang="0">
                  <a:pos x="277" y="47"/>
                </a:cxn>
                <a:cxn ang="0">
                  <a:pos x="238" y="27"/>
                </a:cxn>
                <a:cxn ang="0">
                  <a:pos x="238" y="0"/>
                </a:cxn>
                <a:cxn ang="0">
                  <a:pos x="211" y="20"/>
                </a:cxn>
                <a:cxn ang="0">
                  <a:pos x="218" y="54"/>
                </a:cxn>
                <a:cxn ang="0">
                  <a:pos x="211" y="67"/>
                </a:cxn>
                <a:cxn ang="0">
                  <a:pos x="192" y="87"/>
                </a:cxn>
                <a:cxn ang="0">
                  <a:pos x="192" y="108"/>
                </a:cxn>
                <a:cxn ang="0">
                  <a:pos x="178" y="114"/>
                </a:cxn>
                <a:cxn ang="0">
                  <a:pos x="172" y="121"/>
                </a:cxn>
                <a:cxn ang="0">
                  <a:pos x="159" y="141"/>
                </a:cxn>
                <a:cxn ang="0">
                  <a:pos x="152" y="182"/>
                </a:cxn>
                <a:cxn ang="0">
                  <a:pos x="139" y="215"/>
                </a:cxn>
                <a:cxn ang="0">
                  <a:pos x="106" y="236"/>
                </a:cxn>
                <a:cxn ang="0">
                  <a:pos x="79" y="249"/>
                </a:cxn>
                <a:cxn ang="0">
                  <a:pos x="46" y="242"/>
                </a:cxn>
                <a:cxn ang="0">
                  <a:pos x="27" y="256"/>
                </a:cxn>
                <a:cxn ang="0">
                  <a:pos x="0" y="263"/>
                </a:cxn>
              </a:cxnLst>
              <a:rect l="0" t="0" r="r" b="b"/>
              <a:pathLst>
                <a:path w="376" h="357">
                  <a:moveTo>
                    <a:pt x="7" y="290"/>
                  </a:moveTo>
                  <a:lnTo>
                    <a:pt x="20" y="330"/>
                  </a:lnTo>
                  <a:lnTo>
                    <a:pt x="33" y="357"/>
                  </a:lnTo>
                  <a:lnTo>
                    <a:pt x="73" y="323"/>
                  </a:lnTo>
                  <a:lnTo>
                    <a:pt x="106" y="303"/>
                  </a:lnTo>
                  <a:lnTo>
                    <a:pt x="132" y="296"/>
                  </a:lnTo>
                  <a:lnTo>
                    <a:pt x="139" y="296"/>
                  </a:lnTo>
                  <a:lnTo>
                    <a:pt x="145" y="296"/>
                  </a:lnTo>
                  <a:lnTo>
                    <a:pt x="172" y="290"/>
                  </a:lnTo>
                  <a:lnTo>
                    <a:pt x="192" y="290"/>
                  </a:lnTo>
                  <a:lnTo>
                    <a:pt x="211" y="276"/>
                  </a:lnTo>
                  <a:lnTo>
                    <a:pt x="225" y="276"/>
                  </a:lnTo>
                  <a:lnTo>
                    <a:pt x="238" y="283"/>
                  </a:lnTo>
                  <a:lnTo>
                    <a:pt x="244" y="290"/>
                  </a:lnTo>
                  <a:lnTo>
                    <a:pt x="284" y="290"/>
                  </a:lnTo>
                  <a:lnTo>
                    <a:pt x="317" y="283"/>
                  </a:lnTo>
                  <a:lnTo>
                    <a:pt x="324" y="290"/>
                  </a:lnTo>
                  <a:lnTo>
                    <a:pt x="330" y="303"/>
                  </a:lnTo>
                  <a:lnTo>
                    <a:pt x="337" y="303"/>
                  </a:lnTo>
                  <a:lnTo>
                    <a:pt x="343" y="310"/>
                  </a:lnTo>
                  <a:lnTo>
                    <a:pt x="363" y="310"/>
                  </a:lnTo>
                  <a:lnTo>
                    <a:pt x="370" y="303"/>
                  </a:lnTo>
                  <a:lnTo>
                    <a:pt x="376" y="296"/>
                  </a:lnTo>
                  <a:lnTo>
                    <a:pt x="376" y="276"/>
                  </a:lnTo>
                  <a:lnTo>
                    <a:pt x="370" y="269"/>
                  </a:lnTo>
                  <a:lnTo>
                    <a:pt x="370" y="263"/>
                  </a:lnTo>
                  <a:lnTo>
                    <a:pt x="343" y="269"/>
                  </a:lnTo>
                  <a:lnTo>
                    <a:pt x="337" y="256"/>
                  </a:lnTo>
                  <a:lnTo>
                    <a:pt x="337" y="242"/>
                  </a:lnTo>
                  <a:lnTo>
                    <a:pt x="337" y="229"/>
                  </a:lnTo>
                  <a:lnTo>
                    <a:pt x="343" y="209"/>
                  </a:lnTo>
                  <a:lnTo>
                    <a:pt x="357" y="188"/>
                  </a:lnTo>
                  <a:lnTo>
                    <a:pt x="357" y="175"/>
                  </a:lnTo>
                  <a:lnTo>
                    <a:pt x="363" y="155"/>
                  </a:lnTo>
                  <a:lnTo>
                    <a:pt x="357" y="128"/>
                  </a:lnTo>
                  <a:lnTo>
                    <a:pt x="357" y="114"/>
                  </a:lnTo>
                  <a:lnTo>
                    <a:pt x="363" y="101"/>
                  </a:lnTo>
                  <a:lnTo>
                    <a:pt x="370" y="94"/>
                  </a:lnTo>
                  <a:lnTo>
                    <a:pt x="370" y="81"/>
                  </a:lnTo>
                  <a:lnTo>
                    <a:pt x="363" y="27"/>
                  </a:lnTo>
                  <a:lnTo>
                    <a:pt x="343" y="60"/>
                  </a:lnTo>
                  <a:lnTo>
                    <a:pt x="330" y="67"/>
                  </a:lnTo>
                  <a:lnTo>
                    <a:pt x="310" y="67"/>
                  </a:lnTo>
                  <a:lnTo>
                    <a:pt x="304" y="67"/>
                  </a:lnTo>
                  <a:lnTo>
                    <a:pt x="291" y="60"/>
                  </a:lnTo>
                  <a:lnTo>
                    <a:pt x="277" y="47"/>
                  </a:lnTo>
                  <a:lnTo>
                    <a:pt x="258" y="27"/>
                  </a:lnTo>
                  <a:lnTo>
                    <a:pt x="238" y="27"/>
                  </a:lnTo>
                  <a:lnTo>
                    <a:pt x="238" y="6"/>
                  </a:lnTo>
                  <a:lnTo>
                    <a:pt x="238" y="0"/>
                  </a:lnTo>
                  <a:lnTo>
                    <a:pt x="198" y="6"/>
                  </a:lnTo>
                  <a:lnTo>
                    <a:pt x="211" y="20"/>
                  </a:lnTo>
                  <a:lnTo>
                    <a:pt x="218" y="40"/>
                  </a:lnTo>
                  <a:lnTo>
                    <a:pt x="218" y="54"/>
                  </a:lnTo>
                  <a:lnTo>
                    <a:pt x="218" y="60"/>
                  </a:lnTo>
                  <a:lnTo>
                    <a:pt x="211" y="67"/>
                  </a:lnTo>
                  <a:lnTo>
                    <a:pt x="198" y="81"/>
                  </a:lnTo>
                  <a:lnTo>
                    <a:pt x="192" y="87"/>
                  </a:lnTo>
                  <a:lnTo>
                    <a:pt x="185" y="87"/>
                  </a:lnTo>
                  <a:lnTo>
                    <a:pt x="192" y="108"/>
                  </a:lnTo>
                  <a:lnTo>
                    <a:pt x="185" y="108"/>
                  </a:lnTo>
                  <a:lnTo>
                    <a:pt x="178" y="114"/>
                  </a:lnTo>
                  <a:lnTo>
                    <a:pt x="172" y="114"/>
                  </a:lnTo>
                  <a:lnTo>
                    <a:pt x="172" y="121"/>
                  </a:lnTo>
                  <a:lnTo>
                    <a:pt x="159" y="121"/>
                  </a:lnTo>
                  <a:lnTo>
                    <a:pt x="159" y="141"/>
                  </a:lnTo>
                  <a:lnTo>
                    <a:pt x="159" y="161"/>
                  </a:lnTo>
                  <a:lnTo>
                    <a:pt x="152" y="182"/>
                  </a:lnTo>
                  <a:lnTo>
                    <a:pt x="145" y="202"/>
                  </a:lnTo>
                  <a:lnTo>
                    <a:pt x="139" y="215"/>
                  </a:lnTo>
                  <a:lnTo>
                    <a:pt x="119" y="229"/>
                  </a:lnTo>
                  <a:lnTo>
                    <a:pt x="106" y="236"/>
                  </a:lnTo>
                  <a:lnTo>
                    <a:pt x="93" y="242"/>
                  </a:lnTo>
                  <a:lnTo>
                    <a:pt x="79" y="249"/>
                  </a:lnTo>
                  <a:lnTo>
                    <a:pt x="60" y="249"/>
                  </a:lnTo>
                  <a:lnTo>
                    <a:pt x="46" y="242"/>
                  </a:lnTo>
                  <a:lnTo>
                    <a:pt x="33" y="236"/>
                  </a:lnTo>
                  <a:lnTo>
                    <a:pt x="27" y="256"/>
                  </a:lnTo>
                  <a:lnTo>
                    <a:pt x="13" y="256"/>
                  </a:lnTo>
                  <a:lnTo>
                    <a:pt x="0" y="263"/>
                  </a:lnTo>
                  <a:lnTo>
                    <a:pt x="7" y="2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2" name="Freeform 86"/>
            <p:cNvSpPr>
              <a:spLocks/>
            </p:cNvSpPr>
            <p:nvPr/>
          </p:nvSpPr>
          <p:spPr bwMode="auto">
            <a:xfrm>
              <a:off x="4002877" y="1855733"/>
              <a:ext cx="378352" cy="352832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20" y="60"/>
                </a:cxn>
                <a:cxn ang="0">
                  <a:pos x="40" y="60"/>
                </a:cxn>
                <a:cxn ang="0">
                  <a:pos x="53" y="53"/>
                </a:cxn>
                <a:cxn ang="0">
                  <a:pos x="53" y="40"/>
                </a:cxn>
                <a:cxn ang="0">
                  <a:pos x="20" y="20"/>
                </a:cxn>
                <a:cxn ang="0">
                  <a:pos x="33" y="20"/>
                </a:cxn>
                <a:cxn ang="0">
                  <a:pos x="40" y="13"/>
                </a:cxn>
                <a:cxn ang="0">
                  <a:pos x="47" y="13"/>
                </a:cxn>
                <a:cxn ang="0">
                  <a:pos x="53" y="13"/>
                </a:cxn>
                <a:cxn ang="0">
                  <a:pos x="73" y="13"/>
                </a:cxn>
                <a:cxn ang="0">
                  <a:pos x="80" y="13"/>
                </a:cxn>
                <a:cxn ang="0">
                  <a:pos x="93" y="13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26" y="20"/>
                </a:cxn>
                <a:cxn ang="0">
                  <a:pos x="126" y="6"/>
                </a:cxn>
                <a:cxn ang="0">
                  <a:pos x="139" y="6"/>
                </a:cxn>
                <a:cxn ang="0">
                  <a:pos x="152" y="0"/>
                </a:cxn>
                <a:cxn ang="0">
                  <a:pos x="159" y="0"/>
                </a:cxn>
                <a:cxn ang="0">
                  <a:pos x="172" y="0"/>
                </a:cxn>
                <a:cxn ang="0">
                  <a:pos x="185" y="0"/>
                </a:cxn>
                <a:cxn ang="0">
                  <a:pos x="198" y="0"/>
                </a:cxn>
                <a:cxn ang="0">
                  <a:pos x="218" y="13"/>
                </a:cxn>
                <a:cxn ang="0">
                  <a:pos x="231" y="13"/>
                </a:cxn>
                <a:cxn ang="0">
                  <a:pos x="231" y="26"/>
                </a:cxn>
                <a:cxn ang="0">
                  <a:pos x="231" y="40"/>
                </a:cxn>
                <a:cxn ang="0">
                  <a:pos x="245" y="60"/>
                </a:cxn>
                <a:cxn ang="0">
                  <a:pos x="238" y="67"/>
                </a:cxn>
                <a:cxn ang="0">
                  <a:pos x="238" y="74"/>
                </a:cxn>
                <a:cxn ang="0">
                  <a:pos x="238" y="80"/>
                </a:cxn>
                <a:cxn ang="0">
                  <a:pos x="238" y="94"/>
                </a:cxn>
                <a:cxn ang="0">
                  <a:pos x="238" y="107"/>
                </a:cxn>
                <a:cxn ang="0">
                  <a:pos x="231" y="12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155"/>
                </a:cxn>
                <a:cxn ang="0">
                  <a:pos x="238" y="168"/>
                </a:cxn>
                <a:cxn ang="0">
                  <a:pos x="238" y="175"/>
                </a:cxn>
                <a:cxn ang="0">
                  <a:pos x="198" y="182"/>
                </a:cxn>
                <a:cxn ang="0">
                  <a:pos x="165" y="182"/>
                </a:cxn>
                <a:cxn ang="0">
                  <a:pos x="165" y="161"/>
                </a:cxn>
                <a:cxn ang="0">
                  <a:pos x="146" y="161"/>
                </a:cxn>
                <a:cxn ang="0">
                  <a:pos x="119" y="161"/>
                </a:cxn>
                <a:cxn ang="0">
                  <a:pos x="106" y="175"/>
                </a:cxn>
                <a:cxn ang="0">
                  <a:pos x="99" y="195"/>
                </a:cxn>
                <a:cxn ang="0">
                  <a:pos x="40" y="209"/>
                </a:cxn>
                <a:cxn ang="0">
                  <a:pos x="33" y="195"/>
                </a:cxn>
                <a:cxn ang="0">
                  <a:pos x="27" y="168"/>
                </a:cxn>
                <a:cxn ang="0">
                  <a:pos x="14" y="161"/>
                </a:cxn>
                <a:cxn ang="0">
                  <a:pos x="7" y="121"/>
                </a:cxn>
                <a:cxn ang="0">
                  <a:pos x="0" y="101"/>
                </a:cxn>
              </a:cxnLst>
              <a:rect l="0" t="0" r="r" b="b"/>
              <a:pathLst>
                <a:path w="245" h="209">
                  <a:moveTo>
                    <a:pt x="0" y="101"/>
                  </a:moveTo>
                  <a:lnTo>
                    <a:pt x="20" y="60"/>
                  </a:lnTo>
                  <a:lnTo>
                    <a:pt x="40" y="60"/>
                  </a:lnTo>
                  <a:lnTo>
                    <a:pt x="53" y="53"/>
                  </a:lnTo>
                  <a:lnTo>
                    <a:pt x="53" y="40"/>
                  </a:lnTo>
                  <a:lnTo>
                    <a:pt x="20" y="20"/>
                  </a:lnTo>
                  <a:lnTo>
                    <a:pt x="33" y="20"/>
                  </a:lnTo>
                  <a:lnTo>
                    <a:pt x="40" y="13"/>
                  </a:lnTo>
                  <a:lnTo>
                    <a:pt x="47" y="13"/>
                  </a:lnTo>
                  <a:lnTo>
                    <a:pt x="53" y="13"/>
                  </a:lnTo>
                  <a:lnTo>
                    <a:pt x="73" y="13"/>
                  </a:lnTo>
                  <a:lnTo>
                    <a:pt x="80" y="13"/>
                  </a:lnTo>
                  <a:lnTo>
                    <a:pt x="93" y="13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26" y="20"/>
                  </a:lnTo>
                  <a:lnTo>
                    <a:pt x="126" y="6"/>
                  </a:lnTo>
                  <a:lnTo>
                    <a:pt x="139" y="6"/>
                  </a:lnTo>
                  <a:lnTo>
                    <a:pt x="152" y="0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85" y="0"/>
                  </a:lnTo>
                  <a:lnTo>
                    <a:pt x="198" y="0"/>
                  </a:lnTo>
                  <a:lnTo>
                    <a:pt x="218" y="13"/>
                  </a:lnTo>
                  <a:lnTo>
                    <a:pt x="231" y="13"/>
                  </a:lnTo>
                  <a:lnTo>
                    <a:pt x="231" y="26"/>
                  </a:lnTo>
                  <a:lnTo>
                    <a:pt x="231" y="40"/>
                  </a:lnTo>
                  <a:lnTo>
                    <a:pt x="245" y="60"/>
                  </a:lnTo>
                  <a:lnTo>
                    <a:pt x="238" y="67"/>
                  </a:lnTo>
                  <a:lnTo>
                    <a:pt x="238" y="74"/>
                  </a:lnTo>
                  <a:lnTo>
                    <a:pt x="238" y="80"/>
                  </a:lnTo>
                  <a:lnTo>
                    <a:pt x="238" y="94"/>
                  </a:lnTo>
                  <a:lnTo>
                    <a:pt x="238" y="107"/>
                  </a:lnTo>
                  <a:lnTo>
                    <a:pt x="231" y="12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155"/>
                  </a:lnTo>
                  <a:lnTo>
                    <a:pt x="238" y="168"/>
                  </a:lnTo>
                  <a:lnTo>
                    <a:pt x="238" y="175"/>
                  </a:lnTo>
                  <a:lnTo>
                    <a:pt x="198" y="182"/>
                  </a:lnTo>
                  <a:lnTo>
                    <a:pt x="165" y="182"/>
                  </a:lnTo>
                  <a:lnTo>
                    <a:pt x="165" y="161"/>
                  </a:lnTo>
                  <a:lnTo>
                    <a:pt x="146" y="161"/>
                  </a:lnTo>
                  <a:lnTo>
                    <a:pt x="119" y="161"/>
                  </a:lnTo>
                  <a:lnTo>
                    <a:pt x="106" y="175"/>
                  </a:lnTo>
                  <a:lnTo>
                    <a:pt x="99" y="195"/>
                  </a:lnTo>
                  <a:lnTo>
                    <a:pt x="40" y="209"/>
                  </a:lnTo>
                  <a:lnTo>
                    <a:pt x="33" y="195"/>
                  </a:lnTo>
                  <a:lnTo>
                    <a:pt x="27" y="168"/>
                  </a:lnTo>
                  <a:lnTo>
                    <a:pt x="14" y="161"/>
                  </a:lnTo>
                  <a:lnTo>
                    <a:pt x="7" y="12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3" name="Freeform 87"/>
            <p:cNvSpPr>
              <a:spLocks/>
            </p:cNvSpPr>
            <p:nvPr/>
          </p:nvSpPr>
          <p:spPr bwMode="auto">
            <a:xfrm>
              <a:off x="3840210" y="2025416"/>
              <a:ext cx="254243" cy="478074"/>
            </a:xfrm>
            <a:custGeom>
              <a:avLst/>
              <a:gdLst/>
              <a:ahLst/>
              <a:cxnLst>
                <a:cxn ang="0">
                  <a:pos x="165" y="229"/>
                </a:cxn>
                <a:cxn ang="0">
                  <a:pos x="145" y="269"/>
                </a:cxn>
                <a:cxn ang="0">
                  <a:pos x="125" y="283"/>
                </a:cxn>
                <a:cxn ang="0">
                  <a:pos x="112" y="276"/>
                </a:cxn>
                <a:cxn ang="0">
                  <a:pos x="112" y="249"/>
                </a:cxn>
                <a:cxn ang="0">
                  <a:pos x="105" y="236"/>
                </a:cxn>
                <a:cxn ang="0">
                  <a:pos x="86" y="236"/>
                </a:cxn>
                <a:cxn ang="0">
                  <a:pos x="72" y="236"/>
                </a:cxn>
                <a:cxn ang="0">
                  <a:pos x="59" y="229"/>
                </a:cxn>
                <a:cxn ang="0">
                  <a:pos x="39" y="236"/>
                </a:cxn>
                <a:cxn ang="0">
                  <a:pos x="33" y="249"/>
                </a:cxn>
                <a:cxn ang="0">
                  <a:pos x="33" y="269"/>
                </a:cxn>
                <a:cxn ang="0">
                  <a:pos x="33" y="263"/>
                </a:cxn>
                <a:cxn ang="0">
                  <a:pos x="6" y="269"/>
                </a:cxn>
                <a:cxn ang="0">
                  <a:pos x="0" y="256"/>
                </a:cxn>
                <a:cxn ang="0">
                  <a:pos x="0" y="242"/>
                </a:cxn>
                <a:cxn ang="0">
                  <a:pos x="0" y="229"/>
                </a:cxn>
                <a:cxn ang="0">
                  <a:pos x="6" y="209"/>
                </a:cxn>
                <a:cxn ang="0">
                  <a:pos x="20" y="188"/>
                </a:cxn>
                <a:cxn ang="0">
                  <a:pos x="20" y="175"/>
                </a:cxn>
                <a:cxn ang="0">
                  <a:pos x="26" y="155"/>
                </a:cxn>
                <a:cxn ang="0">
                  <a:pos x="20" y="128"/>
                </a:cxn>
                <a:cxn ang="0">
                  <a:pos x="20" y="114"/>
                </a:cxn>
                <a:cxn ang="0">
                  <a:pos x="26" y="101"/>
                </a:cxn>
                <a:cxn ang="0">
                  <a:pos x="33" y="94"/>
                </a:cxn>
                <a:cxn ang="0">
                  <a:pos x="33" y="81"/>
                </a:cxn>
                <a:cxn ang="0">
                  <a:pos x="26" y="27"/>
                </a:cxn>
                <a:cxn ang="0">
                  <a:pos x="26" y="13"/>
                </a:cxn>
                <a:cxn ang="0">
                  <a:pos x="39" y="13"/>
                </a:cxn>
                <a:cxn ang="0">
                  <a:pos x="53" y="13"/>
                </a:cxn>
                <a:cxn ang="0">
                  <a:pos x="66" y="13"/>
                </a:cxn>
                <a:cxn ang="0">
                  <a:pos x="72" y="20"/>
                </a:cxn>
                <a:cxn ang="0">
                  <a:pos x="79" y="13"/>
                </a:cxn>
                <a:cxn ang="0">
                  <a:pos x="86" y="6"/>
                </a:cxn>
                <a:cxn ang="0">
                  <a:pos x="105" y="0"/>
                </a:cxn>
                <a:cxn ang="0">
                  <a:pos x="112" y="20"/>
                </a:cxn>
                <a:cxn ang="0">
                  <a:pos x="119" y="60"/>
                </a:cxn>
                <a:cxn ang="0">
                  <a:pos x="132" y="67"/>
                </a:cxn>
                <a:cxn ang="0">
                  <a:pos x="138" y="94"/>
                </a:cxn>
                <a:cxn ang="0">
                  <a:pos x="145" y="108"/>
                </a:cxn>
                <a:cxn ang="0">
                  <a:pos x="152" y="134"/>
                </a:cxn>
                <a:cxn ang="0">
                  <a:pos x="152" y="141"/>
                </a:cxn>
                <a:cxn ang="0">
                  <a:pos x="152" y="148"/>
                </a:cxn>
                <a:cxn ang="0">
                  <a:pos x="145" y="155"/>
                </a:cxn>
                <a:cxn ang="0">
                  <a:pos x="138" y="168"/>
                </a:cxn>
                <a:cxn ang="0">
                  <a:pos x="158" y="175"/>
                </a:cxn>
                <a:cxn ang="0">
                  <a:pos x="158" y="188"/>
                </a:cxn>
                <a:cxn ang="0">
                  <a:pos x="158" y="209"/>
                </a:cxn>
                <a:cxn ang="0">
                  <a:pos x="165" y="229"/>
                </a:cxn>
              </a:cxnLst>
              <a:rect l="0" t="0" r="r" b="b"/>
              <a:pathLst>
                <a:path w="165" h="283">
                  <a:moveTo>
                    <a:pt x="165" y="229"/>
                  </a:moveTo>
                  <a:lnTo>
                    <a:pt x="145" y="269"/>
                  </a:lnTo>
                  <a:lnTo>
                    <a:pt x="125" y="283"/>
                  </a:lnTo>
                  <a:lnTo>
                    <a:pt x="112" y="276"/>
                  </a:lnTo>
                  <a:lnTo>
                    <a:pt x="112" y="249"/>
                  </a:lnTo>
                  <a:lnTo>
                    <a:pt x="105" y="236"/>
                  </a:lnTo>
                  <a:lnTo>
                    <a:pt x="86" y="236"/>
                  </a:lnTo>
                  <a:lnTo>
                    <a:pt x="72" y="236"/>
                  </a:lnTo>
                  <a:lnTo>
                    <a:pt x="59" y="229"/>
                  </a:lnTo>
                  <a:lnTo>
                    <a:pt x="39" y="236"/>
                  </a:lnTo>
                  <a:lnTo>
                    <a:pt x="33" y="249"/>
                  </a:lnTo>
                  <a:lnTo>
                    <a:pt x="33" y="269"/>
                  </a:lnTo>
                  <a:lnTo>
                    <a:pt x="33" y="263"/>
                  </a:lnTo>
                  <a:lnTo>
                    <a:pt x="6" y="269"/>
                  </a:lnTo>
                  <a:lnTo>
                    <a:pt x="0" y="256"/>
                  </a:lnTo>
                  <a:lnTo>
                    <a:pt x="0" y="242"/>
                  </a:lnTo>
                  <a:lnTo>
                    <a:pt x="0" y="229"/>
                  </a:lnTo>
                  <a:lnTo>
                    <a:pt x="6" y="209"/>
                  </a:lnTo>
                  <a:lnTo>
                    <a:pt x="20" y="188"/>
                  </a:lnTo>
                  <a:lnTo>
                    <a:pt x="20" y="175"/>
                  </a:lnTo>
                  <a:lnTo>
                    <a:pt x="26" y="155"/>
                  </a:lnTo>
                  <a:lnTo>
                    <a:pt x="20" y="128"/>
                  </a:lnTo>
                  <a:lnTo>
                    <a:pt x="20" y="114"/>
                  </a:lnTo>
                  <a:lnTo>
                    <a:pt x="26" y="101"/>
                  </a:lnTo>
                  <a:lnTo>
                    <a:pt x="33" y="94"/>
                  </a:lnTo>
                  <a:lnTo>
                    <a:pt x="33" y="81"/>
                  </a:lnTo>
                  <a:lnTo>
                    <a:pt x="26" y="27"/>
                  </a:lnTo>
                  <a:lnTo>
                    <a:pt x="26" y="13"/>
                  </a:lnTo>
                  <a:lnTo>
                    <a:pt x="39" y="13"/>
                  </a:lnTo>
                  <a:lnTo>
                    <a:pt x="53" y="13"/>
                  </a:lnTo>
                  <a:lnTo>
                    <a:pt x="66" y="13"/>
                  </a:lnTo>
                  <a:lnTo>
                    <a:pt x="72" y="20"/>
                  </a:lnTo>
                  <a:lnTo>
                    <a:pt x="79" y="13"/>
                  </a:lnTo>
                  <a:lnTo>
                    <a:pt x="86" y="6"/>
                  </a:lnTo>
                  <a:lnTo>
                    <a:pt x="105" y="0"/>
                  </a:lnTo>
                  <a:lnTo>
                    <a:pt x="112" y="20"/>
                  </a:lnTo>
                  <a:lnTo>
                    <a:pt x="119" y="60"/>
                  </a:lnTo>
                  <a:lnTo>
                    <a:pt x="132" y="67"/>
                  </a:lnTo>
                  <a:lnTo>
                    <a:pt x="138" y="94"/>
                  </a:lnTo>
                  <a:lnTo>
                    <a:pt x="145" y="108"/>
                  </a:lnTo>
                  <a:lnTo>
                    <a:pt x="152" y="134"/>
                  </a:lnTo>
                  <a:lnTo>
                    <a:pt x="152" y="141"/>
                  </a:lnTo>
                  <a:lnTo>
                    <a:pt x="152" y="148"/>
                  </a:lnTo>
                  <a:lnTo>
                    <a:pt x="145" y="155"/>
                  </a:lnTo>
                  <a:lnTo>
                    <a:pt x="138" y="168"/>
                  </a:lnTo>
                  <a:lnTo>
                    <a:pt x="158" y="175"/>
                  </a:lnTo>
                  <a:lnTo>
                    <a:pt x="158" y="188"/>
                  </a:lnTo>
                  <a:lnTo>
                    <a:pt x="158" y="209"/>
                  </a:lnTo>
                  <a:lnTo>
                    <a:pt x="165" y="2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4" name="Freeform 88"/>
            <p:cNvSpPr>
              <a:spLocks/>
            </p:cNvSpPr>
            <p:nvPr/>
          </p:nvSpPr>
          <p:spPr bwMode="auto">
            <a:xfrm>
              <a:off x="4155905" y="1955388"/>
              <a:ext cx="430165" cy="412086"/>
            </a:xfrm>
            <a:custGeom>
              <a:avLst/>
              <a:gdLst/>
              <a:ahLst/>
              <a:cxnLst>
                <a:cxn ang="0">
                  <a:pos x="172" y="243"/>
                </a:cxn>
                <a:cxn ang="0">
                  <a:pos x="172" y="202"/>
                </a:cxn>
                <a:cxn ang="0">
                  <a:pos x="152" y="202"/>
                </a:cxn>
                <a:cxn ang="0">
                  <a:pos x="152" y="169"/>
                </a:cxn>
                <a:cxn ang="0">
                  <a:pos x="132" y="155"/>
                </a:cxn>
                <a:cxn ang="0">
                  <a:pos x="106" y="162"/>
                </a:cxn>
                <a:cxn ang="0">
                  <a:pos x="93" y="182"/>
                </a:cxn>
                <a:cxn ang="0">
                  <a:pos x="66" y="182"/>
                </a:cxn>
                <a:cxn ang="0">
                  <a:pos x="47" y="182"/>
                </a:cxn>
                <a:cxn ang="0">
                  <a:pos x="40" y="182"/>
                </a:cxn>
                <a:cxn ang="0">
                  <a:pos x="33" y="182"/>
                </a:cxn>
                <a:cxn ang="0">
                  <a:pos x="14" y="182"/>
                </a:cxn>
                <a:cxn ang="0">
                  <a:pos x="14" y="175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20" y="101"/>
                </a:cxn>
                <a:cxn ang="0">
                  <a:pos x="47" y="101"/>
                </a:cxn>
                <a:cxn ang="0">
                  <a:pos x="66" y="101"/>
                </a:cxn>
                <a:cxn ang="0">
                  <a:pos x="66" y="122"/>
                </a:cxn>
                <a:cxn ang="0">
                  <a:pos x="99" y="122"/>
                </a:cxn>
                <a:cxn ang="0">
                  <a:pos x="139" y="115"/>
                </a:cxn>
                <a:cxn ang="0">
                  <a:pos x="139" y="108"/>
                </a:cxn>
                <a:cxn ang="0">
                  <a:pos x="139" y="95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9" y="47"/>
                </a:cxn>
                <a:cxn ang="0">
                  <a:pos x="139" y="34"/>
                </a:cxn>
                <a:cxn ang="0">
                  <a:pos x="139" y="20"/>
                </a:cxn>
                <a:cxn ang="0">
                  <a:pos x="139" y="14"/>
                </a:cxn>
                <a:cxn ang="0">
                  <a:pos x="139" y="7"/>
                </a:cxn>
                <a:cxn ang="0">
                  <a:pos x="146" y="0"/>
                </a:cxn>
                <a:cxn ang="0">
                  <a:pos x="179" y="54"/>
                </a:cxn>
                <a:cxn ang="0">
                  <a:pos x="231" y="74"/>
                </a:cxn>
                <a:cxn ang="0">
                  <a:pos x="251" y="74"/>
                </a:cxn>
                <a:cxn ang="0">
                  <a:pos x="271" y="81"/>
                </a:cxn>
                <a:cxn ang="0">
                  <a:pos x="278" y="115"/>
                </a:cxn>
                <a:cxn ang="0">
                  <a:pos x="258" y="169"/>
                </a:cxn>
                <a:cxn ang="0">
                  <a:pos x="245" y="169"/>
                </a:cxn>
                <a:cxn ang="0">
                  <a:pos x="238" y="202"/>
                </a:cxn>
                <a:cxn ang="0">
                  <a:pos x="225" y="202"/>
                </a:cxn>
                <a:cxn ang="0">
                  <a:pos x="218" y="223"/>
                </a:cxn>
                <a:cxn ang="0">
                  <a:pos x="172" y="243"/>
                </a:cxn>
              </a:cxnLst>
              <a:rect l="0" t="0" r="r" b="b"/>
              <a:pathLst>
                <a:path w="278" h="243">
                  <a:moveTo>
                    <a:pt x="172" y="243"/>
                  </a:moveTo>
                  <a:lnTo>
                    <a:pt x="172" y="202"/>
                  </a:lnTo>
                  <a:lnTo>
                    <a:pt x="152" y="202"/>
                  </a:lnTo>
                  <a:lnTo>
                    <a:pt x="152" y="169"/>
                  </a:lnTo>
                  <a:lnTo>
                    <a:pt x="132" y="155"/>
                  </a:lnTo>
                  <a:lnTo>
                    <a:pt x="106" y="162"/>
                  </a:lnTo>
                  <a:lnTo>
                    <a:pt x="93" y="182"/>
                  </a:lnTo>
                  <a:lnTo>
                    <a:pt x="66" y="182"/>
                  </a:lnTo>
                  <a:lnTo>
                    <a:pt x="47" y="182"/>
                  </a:lnTo>
                  <a:lnTo>
                    <a:pt x="40" y="182"/>
                  </a:lnTo>
                  <a:lnTo>
                    <a:pt x="33" y="182"/>
                  </a:lnTo>
                  <a:lnTo>
                    <a:pt x="14" y="182"/>
                  </a:lnTo>
                  <a:lnTo>
                    <a:pt x="14" y="175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20" y="101"/>
                  </a:lnTo>
                  <a:lnTo>
                    <a:pt x="47" y="101"/>
                  </a:lnTo>
                  <a:lnTo>
                    <a:pt x="66" y="101"/>
                  </a:lnTo>
                  <a:lnTo>
                    <a:pt x="66" y="122"/>
                  </a:lnTo>
                  <a:lnTo>
                    <a:pt x="99" y="122"/>
                  </a:lnTo>
                  <a:lnTo>
                    <a:pt x="139" y="115"/>
                  </a:lnTo>
                  <a:lnTo>
                    <a:pt x="139" y="108"/>
                  </a:lnTo>
                  <a:lnTo>
                    <a:pt x="139" y="95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9" y="47"/>
                  </a:lnTo>
                  <a:lnTo>
                    <a:pt x="139" y="34"/>
                  </a:lnTo>
                  <a:lnTo>
                    <a:pt x="139" y="20"/>
                  </a:lnTo>
                  <a:lnTo>
                    <a:pt x="139" y="14"/>
                  </a:lnTo>
                  <a:lnTo>
                    <a:pt x="139" y="7"/>
                  </a:lnTo>
                  <a:lnTo>
                    <a:pt x="146" y="0"/>
                  </a:lnTo>
                  <a:lnTo>
                    <a:pt x="179" y="54"/>
                  </a:lnTo>
                  <a:lnTo>
                    <a:pt x="231" y="74"/>
                  </a:lnTo>
                  <a:lnTo>
                    <a:pt x="251" y="74"/>
                  </a:lnTo>
                  <a:lnTo>
                    <a:pt x="271" y="81"/>
                  </a:lnTo>
                  <a:lnTo>
                    <a:pt x="278" y="115"/>
                  </a:lnTo>
                  <a:lnTo>
                    <a:pt x="258" y="169"/>
                  </a:lnTo>
                  <a:lnTo>
                    <a:pt x="245" y="169"/>
                  </a:lnTo>
                  <a:lnTo>
                    <a:pt x="238" y="202"/>
                  </a:lnTo>
                  <a:lnTo>
                    <a:pt x="225" y="202"/>
                  </a:lnTo>
                  <a:lnTo>
                    <a:pt x="218" y="223"/>
                  </a:lnTo>
                  <a:lnTo>
                    <a:pt x="172" y="24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5" name="Freeform 89"/>
            <p:cNvSpPr>
              <a:spLocks/>
            </p:cNvSpPr>
            <p:nvPr/>
          </p:nvSpPr>
          <p:spPr bwMode="auto">
            <a:xfrm>
              <a:off x="3687182" y="1626797"/>
              <a:ext cx="244603" cy="239710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39" y="20"/>
                </a:cxn>
                <a:cxn ang="0">
                  <a:pos x="72" y="0"/>
                </a:cxn>
                <a:cxn ang="0">
                  <a:pos x="86" y="0"/>
                </a:cxn>
                <a:cxn ang="0">
                  <a:pos x="86" y="20"/>
                </a:cxn>
                <a:cxn ang="0">
                  <a:pos x="92" y="33"/>
                </a:cxn>
                <a:cxn ang="0">
                  <a:pos x="92" y="47"/>
                </a:cxn>
                <a:cxn ang="0">
                  <a:pos x="99" y="60"/>
                </a:cxn>
                <a:cxn ang="0">
                  <a:pos x="99" y="67"/>
                </a:cxn>
                <a:cxn ang="0">
                  <a:pos x="132" y="67"/>
                </a:cxn>
                <a:cxn ang="0">
                  <a:pos x="145" y="74"/>
                </a:cxn>
                <a:cxn ang="0">
                  <a:pos x="152" y="81"/>
                </a:cxn>
                <a:cxn ang="0">
                  <a:pos x="158" y="94"/>
                </a:cxn>
                <a:cxn ang="0">
                  <a:pos x="158" y="121"/>
                </a:cxn>
                <a:cxn ang="0">
                  <a:pos x="132" y="141"/>
                </a:cxn>
                <a:cxn ang="0">
                  <a:pos x="105" y="141"/>
                </a:cxn>
                <a:cxn ang="0">
                  <a:pos x="79" y="141"/>
                </a:cxn>
                <a:cxn ang="0">
                  <a:pos x="72" y="135"/>
                </a:cxn>
                <a:cxn ang="0">
                  <a:pos x="66" y="128"/>
                </a:cxn>
                <a:cxn ang="0">
                  <a:pos x="53" y="128"/>
                </a:cxn>
                <a:cxn ang="0">
                  <a:pos x="33" y="141"/>
                </a:cxn>
                <a:cxn ang="0">
                  <a:pos x="20" y="135"/>
                </a:cxn>
                <a:cxn ang="0">
                  <a:pos x="13" y="121"/>
                </a:cxn>
                <a:cxn ang="0">
                  <a:pos x="20" y="108"/>
                </a:cxn>
                <a:cxn ang="0">
                  <a:pos x="13" y="81"/>
                </a:cxn>
                <a:cxn ang="0">
                  <a:pos x="6" y="67"/>
                </a:cxn>
                <a:cxn ang="0">
                  <a:pos x="6" y="47"/>
                </a:cxn>
                <a:cxn ang="0">
                  <a:pos x="0" y="33"/>
                </a:cxn>
                <a:cxn ang="0">
                  <a:pos x="13" y="20"/>
                </a:cxn>
              </a:cxnLst>
              <a:rect l="0" t="0" r="r" b="b"/>
              <a:pathLst>
                <a:path w="158" h="141">
                  <a:moveTo>
                    <a:pt x="13" y="20"/>
                  </a:moveTo>
                  <a:lnTo>
                    <a:pt x="39" y="20"/>
                  </a:lnTo>
                  <a:lnTo>
                    <a:pt x="72" y="0"/>
                  </a:lnTo>
                  <a:lnTo>
                    <a:pt x="86" y="0"/>
                  </a:lnTo>
                  <a:lnTo>
                    <a:pt x="86" y="20"/>
                  </a:lnTo>
                  <a:lnTo>
                    <a:pt x="92" y="33"/>
                  </a:lnTo>
                  <a:lnTo>
                    <a:pt x="92" y="47"/>
                  </a:lnTo>
                  <a:lnTo>
                    <a:pt x="99" y="60"/>
                  </a:lnTo>
                  <a:lnTo>
                    <a:pt x="99" y="67"/>
                  </a:lnTo>
                  <a:lnTo>
                    <a:pt x="132" y="67"/>
                  </a:lnTo>
                  <a:lnTo>
                    <a:pt x="145" y="74"/>
                  </a:lnTo>
                  <a:lnTo>
                    <a:pt x="152" y="81"/>
                  </a:lnTo>
                  <a:lnTo>
                    <a:pt x="158" y="94"/>
                  </a:lnTo>
                  <a:lnTo>
                    <a:pt x="158" y="121"/>
                  </a:lnTo>
                  <a:lnTo>
                    <a:pt x="132" y="141"/>
                  </a:lnTo>
                  <a:lnTo>
                    <a:pt x="105" y="141"/>
                  </a:lnTo>
                  <a:lnTo>
                    <a:pt x="79" y="141"/>
                  </a:lnTo>
                  <a:lnTo>
                    <a:pt x="72" y="135"/>
                  </a:lnTo>
                  <a:lnTo>
                    <a:pt x="66" y="128"/>
                  </a:lnTo>
                  <a:lnTo>
                    <a:pt x="53" y="128"/>
                  </a:lnTo>
                  <a:lnTo>
                    <a:pt x="33" y="141"/>
                  </a:lnTo>
                  <a:lnTo>
                    <a:pt x="20" y="135"/>
                  </a:lnTo>
                  <a:lnTo>
                    <a:pt x="13" y="121"/>
                  </a:lnTo>
                  <a:lnTo>
                    <a:pt x="20" y="108"/>
                  </a:lnTo>
                  <a:lnTo>
                    <a:pt x="13" y="81"/>
                  </a:lnTo>
                  <a:lnTo>
                    <a:pt x="6" y="67"/>
                  </a:lnTo>
                  <a:lnTo>
                    <a:pt x="6" y="47"/>
                  </a:lnTo>
                  <a:lnTo>
                    <a:pt x="0" y="33"/>
                  </a:lnTo>
                  <a:lnTo>
                    <a:pt x="13" y="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6" name="Freeform 90"/>
            <p:cNvSpPr>
              <a:spLocks/>
            </p:cNvSpPr>
            <p:nvPr/>
          </p:nvSpPr>
          <p:spPr bwMode="auto">
            <a:xfrm>
              <a:off x="4053485" y="2185672"/>
              <a:ext cx="379557" cy="340712"/>
            </a:xfrm>
            <a:custGeom>
              <a:avLst/>
              <a:gdLst/>
              <a:ahLst/>
              <a:cxnLst>
                <a:cxn ang="0">
                  <a:pos x="27" y="135"/>
                </a:cxn>
                <a:cxn ang="0">
                  <a:pos x="20" y="115"/>
                </a:cxn>
                <a:cxn ang="0">
                  <a:pos x="20" y="94"/>
                </a:cxn>
                <a:cxn ang="0">
                  <a:pos x="20" y="81"/>
                </a:cxn>
                <a:cxn ang="0">
                  <a:pos x="0" y="74"/>
                </a:cxn>
                <a:cxn ang="0">
                  <a:pos x="7" y="61"/>
                </a:cxn>
                <a:cxn ang="0">
                  <a:pos x="14" y="54"/>
                </a:cxn>
                <a:cxn ang="0">
                  <a:pos x="14" y="47"/>
                </a:cxn>
                <a:cxn ang="0">
                  <a:pos x="14" y="40"/>
                </a:cxn>
                <a:cxn ang="0">
                  <a:pos x="7" y="14"/>
                </a:cxn>
                <a:cxn ang="0">
                  <a:pos x="66" y="0"/>
                </a:cxn>
                <a:cxn ang="0">
                  <a:pos x="80" y="40"/>
                </a:cxn>
                <a:cxn ang="0">
                  <a:pos x="80" y="47"/>
                </a:cxn>
                <a:cxn ang="0">
                  <a:pos x="99" y="47"/>
                </a:cxn>
                <a:cxn ang="0">
                  <a:pos x="106" y="47"/>
                </a:cxn>
                <a:cxn ang="0">
                  <a:pos x="113" y="47"/>
                </a:cxn>
                <a:cxn ang="0">
                  <a:pos x="132" y="47"/>
                </a:cxn>
                <a:cxn ang="0">
                  <a:pos x="159" y="47"/>
                </a:cxn>
                <a:cxn ang="0">
                  <a:pos x="172" y="27"/>
                </a:cxn>
                <a:cxn ang="0">
                  <a:pos x="198" y="20"/>
                </a:cxn>
                <a:cxn ang="0">
                  <a:pos x="218" y="34"/>
                </a:cxn>
                <a:cxn ang="0">
                  <a:pos x="218" y="67"/>
                </a:cxn>
                <a:cxn ang="0">
                  <a:pos x="238" y="67"/>
                </a:cxn>
                <a:cxn ang="0">
                  <a:pos x="238" y="108"/>
                </a:cxn>
                <a:cxn ang="0">
                  <a:pos x="225" y="142"/>
                </a:cxn>
                <a:cxn ang="0">
                  <a:pos x="231" y="182"/>
                </a:cxn>
                <a:cxn ang="0">
                  <a:pos x="245" y="189"/>
                </a:cxn>
                <a:cxn ang="0">
                  <a:pos x="218" y="196"/>
                </a:cxn>
                <a:cxn ang="0">
                  <a:pos x="185" y="202"/>
                </a:cxn>
                <a:cxn ang="0">
                  <a:pos x="179" y="189"/>
                </a:cxn>
                <a:cxn ang="0">
                  <a:pos x="172" y="175"/>
                </a:cxn>
                <a:cxn ang="0">
                  <a:pos x="132" y="162"/>
                </a:cxn>
                <a:cxn ang="0">
                  <a:pos x="99" y="155"/>
                </a:cxn>
                <a:cxn ang="0">
                  <a:pos x="80" y="155"/>
                </a:cxn>
                <a:cxn ang="0">
                  <a:pos x="73" y="135"/>
                </a:cxn>
                <a:cxn ang="0">
                  <a:pos x="47" y="135"/>
                </a:cxn>
                <a:cxn ang="0">
                  <a:pos x="27" y="135"/>
                </a:cxn>
              </a:cxnLst>
              <a:rect l="0" t="0" r="r" b="b"/>
              <a:pathLst>
                <a:path w="245" h="202">
                  <a:moveTo>
                    <a:pt x="27" y="135"/>
                  </a:moveTo>
                  <a:lnTo>
                    <a:pt x="20" y="115"/>
                  </a:lnTo>
                  <a:lnTo>
                    <a:pt x="20" y="94"/>
                  </a:lnTo>
                  <a:lnTo>
                    <a:pt x="20" y="81"/>
                  </a:lnTo>
                  <a:lnTo>
                    <a:pt x="0" y="74"/>
                  </a:lnTo>
                  <a:lnTo>
                    <a:pt x="7" y="61"/>
                  </a:lnTo>
                  <a:lnTo>
                    <a:pt x="14" y="54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7" y="14"/>
                  </a:lnTo>
                  <a:lnTo>
                    <a:pt x="66" y="0"/>
                  </a:lnTo>
                  <a:lnTo>
                    <a:pt x="80" y="40"/>
                  </a:lnTo>
                  <a:lnTo>
                    <a:pt x="80" y="47"/>
                  </a:lnTo>
                  <a:lnTo>
                    <a:pt x="99" y="47"/>
                  </a:lnTo>
                  <a:lnTo>
                    <a:pt x="106" y="47"/>
                  </a:lnTo>
                  <a:lnTo>
                    <a:pt x="113" y="47"/>
                  </a:lnTo>
                  <a:lnTo>
                    <a:pt x="132" y="47"/>
                  </a:lnTo>
                  <a:lnTo>
                    <a:pt x="159" y="47"/>
                  </a:lnTo>
                  <a:lnTo>
                    <a:pt x="172" y="27"/>
                  </a:lnTo>
                  <a:lnTo>
                    <a:pt x="198" y="20"/>
                  </a:lnTo>
                  <a:lnTo>
                    <a:pt x="218" y="34"/>
                  </a:lnTo>
                  <a:lnTo>
                    <a:pt x="218" y="67"/>
                  </a:lnTo>
                  <a:lnTo>
                    <a:pt x="238" y="67"/>
                  </a:lnTo>
                  <a:lnTo>
                    <a:pt x="238" y="108"/>
                  </a:lnTo>
                  <a:lnTo>
                    <a:pt x="225" y="142"/>
                  </a:lnTo>
                  <a:lnTo>
                    <a:pt x="231" y="182"/>
                  </a:lnTo>
                  <a:lnTo>
                    <a:pt x="245" y="189"/>
                  </a:lnTo>
                  <a:lnTo>
                    <a:pt x="218" y="196"/>
                  </a:lnTo>
                  <a:lnTo>
                    <a:pt x="185" y="202"/>
                  </a:lnTo>
                  <a:lnTo>
                    <a:pt x="179" y="189"/>
                  </a:lnTo>
                  <a:lnTo>
                    <a:pt x="172" y="175"/>
                  </a:lnTo>
                  <a:lnTo>
                    <a:pt x="132" y="162"/>
                  </a:lnTo>
                  <a:lnTo>
                    <a:pt x="99" y="155"/>
                  </a:lnTo>
                  <a:lnTo>
                    <a:pt x="80" y="155"/>
                  </a:lnTo>
                  <a:lnTo>
                    <a:pt x="73" y="135"/>
                  </a:lnTo>
                  <a:lnTo>
                    <a:pt x="47" y="135"/>
                  </a:lnTo>
                  <a:lnTo>
                    <a:pt x="27" y="1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7" name="Freeform 91"/>
            <p:cNvSpPr>
              <a:spLocks/>
            </p:cNvSpPr>
            <p:nvPr/>
          </p:nvSpPr>
          <p:spPr bwMode="auto">
            <a:xfrm>
              <a:off x="4186029" y="1660464"/>
              <a:ext cx="368713" cy="294924"/>
            </a:xfrm>
            <a:custGeom>
              <a:avLst/>
              <a:gdLst/>
              <a:ahLst/>
              <a:cxnLst>
                <a:cxn ang="0">
                  <a:pos x="126" y="175"/>
                </a:cxn>
                <a:cxn ang="0">
                  <a:pos x="112" y="155"/>
                </a:cxn>
                <a:cxn ang="0">
                  <a:pos x="112" y="141"/>
                </a:cxn>
                <a:cxn ang="0">
                  <a:pos x="112" y="128"/>
                </a:cxn>
                <a:cxn ang="0">
                  <a:pos x="99" y="12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15"/>
                </a:cxn>
                <a:cxn ang="0">
                  <a:pos x="40" y="115"/>
                </a:cxn>
                <a:cxn ang="0">
                  <a:pos x="33" y="115"/>
                </a:cxn>
                <a:cxn ang="0">
                  <a:pos x="20" y="121"/>
                </a:cxn>
                <a:cxn ang="0">
                  <a:pos x="7" y="121"/>
                </a:cxn>
                <a:cxn ang="0">
                  <a:pos x="0" y="108"/>
                </a:cxn>
                <a:cxn ang="0">
                  <a:pos x="0" y="81"/>
                </a:cxn>
                <a:cxn ang="0">
                  <a:pos x="0" y="61"/>
                </a:cxn>
                <a:cxn ang="0">
                  <a:pos x="0" y="47"/>
                </a:cxn>
                <a:cxn ang="0">
                  <a:pos x="7" y="40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53" y="61"/>
                </a:cxn>
                <a:cxn ang="0">
                  <a:pos x="66" y="67"/>
                </a:cxn>
                <a:cxn ang="0">
                  <a:pos x="66" y="47"/>
                </a:cxn>
                <a:cxn ang="0">
                  <a:pos x="73" y="34"/>
                </a:cxn>
                <a:cxn ang="0">
                  <a:pos x="79" y="27"/>
                </a:cxn>
                <a:cxn ang="0">
                  <a:pos x="99" y="20"/>
                </a:cxn>
                <a:cxn ang="0">
                  <a:pos x="112" y="20"/>
                </a:cxn>
                <a:cxn ang="0">
                  <a:pos x="126" y="20"/>
                </a:cxn>
                <a:cxn ang="0">
                  <a:pos x="152" y="0"/>
                </a:cxn>
                <a:cxn ang="0">
                  <a:pos x="165" y="0"/>
                </a:cxn>
                <a:cxn ang="0">
                  <a:pos x="165" y="13"/>
                </a:cxn>
                <a:cxn ang="0">
                  <a:pos x="205" y="13"/>
                </a:cxn>
                <a:cxn ang="0">
                  <a:pos x="205" y="20"/>
                </a:cxn>
                <a:cxn ang="0">
                  <a:pos x="205" y="40"/>
                </a:cxn>
                <a:cxn ang="0">
                  <a:pos x="211" y="47"/>
                </a:cxn>
                <a:cxn ang="0">
                  <a:pos x="218" y="67"/>
                </a:cxn>
                <a:cxn ang="0">
                  <a:pos x="205" y="74"/>
                </a:cxn>
                <a:cxn ang="0">
                  <a:pos x="211" y="88"/>
                </a:cxn>
                <a:cxn ang="0">
                  <a:pos x="225" y="88"/>
                </a:cxn>
                <a:cxn ang="0">
                  <a:pos x="238" y="94"/>
                </a:cxn>
                <a:cxn ang="0">
                  <a:pos x="231" y="108"/>
                </a:cxn>
                <a:cxn ang="0">
                  <a:pos x="238" y="128"/>
                </a:cxn>
                <a:cxn ang="0">
                  <a:pos x="231" y="141"/>
                </a:cxn>
                <a:cxn ang="0">
                  <a:pos x="225" y="155"/>
                </a:cxn>
                <a:cxn ang="0">
                  <a:pos x="205" y="162"/>
                </a:cxn>
                <a:cxn ang="0">
                  <a:pos x="178" y="175"/>
                </a:cxn>
                <a:cxn ang="0">
                  <a:pos x="152" y="168"/>
                </a:cxn>
                <a:cxn ang="0">
                  <a:pos x="126" y="175"/>
                </a:cxn>
              </a:cxnLst>
              <a:rect l="0" t="0" r="r" b="b"/>
              <a:pathLst>
                <a:path w="238" h="175">
                  <a:moveTo>
                    <a:pt x="126" y="175"/>
                  </a:moveTo>
                  <a:lnTo>
                    <a:pt x="112" y="155"/>
                  </a:lnTo>
                  <a:lnTo>
                    <a:pt x="112" y="141"/>
                  </a:lnTo>
                  <a:lnTo>
                    <a:pt x="112" y="128"/>
                  </a:lnTo>
                  <a:lnTo>
                    <a:pt x="99" y="12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15"/>
                  </a:lnTo>
                  <a:lnTo>
                    <a:pt x="40" y="115"/>
                  </a:lnTo>
                  <a:lnTo>
                    <a:pt x="33" y="115"/>
                  </a:lnTo>
                  <a:lnTo>
                    <a:pt x="20" y="121"/>
                  </a:lnTo>
                  <a:lnTo>
                    <a:pt x="7" y="121"/>
                  </a:lnTo>
                  <a:lnTo>
                    <a:pt x="0" y="108"/>
                  </a:lnTo>
                  <a:lnTo>
                    <a:pt x="0" y="81"/>
                  </a:lnTo>
                  <a:lnTo>
                    <a:pt x="0" y="61"/>
                  </a:lnTo>
                  <a:lnTo>
                    <a:pt x="0" y="47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53" y="61"/>
                  </a:lnTo>
                  <a:lnTo>
                    <a:pt x="66" y="67"/>
                  </a:lnTo>
                  <a:lnTo>
                    <a:pt x="66" y="47"/>
                  </a:lnTo>
                  <a:lnTo>
                    <a:pt x="73" y="34"/>
                  </a:lnTo>
                  <a:lnTo>
                    <a:pt x="79" y="27"/>
                  </a:lnTo>
                  <a:lnTo>
                    <a:pt x="99" y="20"/>
                  </a:lnTo>
                  <a:lnTo>
                    <a:pt x="112" y="20"/>
                  </a:lnTo>
                  <a:lnTo>
                    <a:pt x="126" y="20"/>
                  </a:lnTo>
                  <a:lnTo>
                    <a:pt x="152" y="0"/>
                  </a:lnTo>
                  <a:lnTo>
                    <a:pt x="165" y="0"/>
                  </a:lnTo>
                  <a:lnTo>
                    <a:pt x="165" y="13"/>
                  </a:lnTo>
                  <a:lnTo>
                    <a:pt x="205" y="13"/>
                  </a:lnTo>
                  <a:lnTo>
                    <a:pt x="205" y="20"/>
                  </a:lnTo>
                  <a:lnTo>
                    <a:pt x="205" y="40"/>
                  </a:lnTo>
                  <a:lnTo>
                    <a:pt x="211" y="47"/>
                  </a:lnTo>
                  <a:lnTo>
                    <a:pt x="218" y="67"/>
                  </a:lnTo>
                  <a:lnTo>
                    <a:pt x="205" y="74"/>
                  </a:lnTo>
                  <a:lnTo>
                    <a:pt x="211" y="88"/>
                  </a:lnTo>
                  <a:lnTo>
                    <a:pt x="225" y="88"/>
                  </a:lnTo>
                  <a:lnTo>
                    <a:pt x="238" y="94"/>
                  </a:lnTo>
                  <a:lnTo>
                    <a:pt x="231" y="108"/>
                  </a:lnTo>
                  <a:lnTo>
                    <a:pt x="238" y="128"/>
                  </a:lnTo>
                  <a:lnTo>
                    <a:pt x="231" y="141"/>
                  </a:lnTo>
                  <a:lnTo>
                    <a:pt x="225" y="155"/>
                  </a:lnTo>
                  <a:lnTo>
                    <a:pt x="205" y="162"/>
                  </a:lnTo>
                  <a:lnTo>
                    <a:pt x="178" y="175"/>
                  </a:lnTo>
                  <a:lnTo>
                    <a:pt x="152" y="168"/>
                  </a:lnTo>
                  <a:lnTo>
                    <a:pt x="126" y="17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8" name="Freeform 92"/>
            <p:cNvSpPr>
              <a:spLocks/>
            </p:cNvSpPr>
            <p:nvPr/>
          </p:nvSpPr>
          <p:spPr bwMode="auto">
            <a:xfrm>
              <a:off x="3360643" y="1638917"/>
              <a:ext cx="377147" cy="421513"/>
            </a:xfrm>
            <a:custGeom>
              <a:avLst/>
              <a:gdLst/>
              <a:ahLst/>
              <a:cxnLst>
                <a:cxn ang="0">
                  <a:pos x="85" y="27"/>
                </a:cxn>
                <a:cxn ang="0">
                  <a:pos x="105" y="21"/>
                </a:cxn>
                <a:cxn ang="0">
                  <a:pos x="118" y="14"/>
                </a:cxn>
                <a:cxn ang="0">
                  <a:pos x="138" y="14"/>
                </a:cxn>
                <a:cxn ang="0">
                  <a:pos x="151" y="21"/>
                </a:cxn>
                <a:cxn ang="0">
                  <a:pos x="165" y="14"/>
                </a:cxn>
                <a:cxn ang="0">
                  <a:pos x="178" y="7"/>
                </a:cxn>
                <a:cxn ang="0">
                  <a:pos x="204" y="7"/>
                </a:cxn>
                <a:cxn ang="0">
                  <a:pos x="217" y="0"/>
                </a:cxn>
                <a:cxn ang="0">
                  <a:pos x="224" y="14"/>
                </a:cxn>
                <a:cxn ang="0">
                  <a:pos x="211" y="27"/>
                </a:cxn>
                <a:cxn ang="0">
                  <a:pos x="217" y="41"/>
                </a:cxn>
                <a:cxn ang="0">
                  <a:pos x="217" y="61"/>
                </a:cxn>
                <a:cxn ang="0">
                  <a:pos x="224" y="75"/>
                </a:cxn>
                <a:cxn ang="0">
                  <a:pos x="231" y="102"/>
                </a:cxn>
                <a:cxn ang="0">
                  <a:pos x="224" y="115"/>
                </a:cxn>
                <a:cxn ang="0">
                  <a:pos x="231" y="129"/>
                </a:cxn>
                <a:cxn ang="0">
                  <a:pos x="244" y="135"/>
                </a:cxn>
                <a:cxn ang="0">
                  <a:pos x="237" y="149"/>
                </a:cxn>
                <a:cxn ang="0">
                  <a:pos x="237" y="162"/>
                </a:cxn>
                <a:cxn ang="0">
                  <a:pos x="224" y="176"/>
                </a:cxn>
                <a:cxn ang="0">
                  <a:pos x="211" y="182"/>
                </a:cxn>
                <a:cxn ang="0">
                  <a:pos x="191" y="189"/>
                </a:cxn>
                <a:cxn ang="0">
                  <a:pos x="178" y="203"/>
                </a:cxn>
                <a:cxn ang="0">
                  <a:pos x="178" y="216"/>
                </a:cxn>
                <a:cxn ang="0">
                  <a:pos x="178" y="223"/>
                </a:cxn>
                <a:cxn ang="0">
                  <a:pos x="171" y="236"/>
                </a:cxn>
                <a:cxn ang="0">
                  <a:pos x="165" y="243"/>
                </a:cxn>
                <a:cxn ang="0">
                  <a:pos x="151" y="250"/>
                </a:cxn>
                <a:cxn ang="0">
                  <a:pos x="125" y="250"/>
                </a:cxn>
                <a:cxn ang="0">
                  <a:pos x="112" y="250"/>
                </a:cxn>
                <a:cxn ang="0">
                  <a:pos x="99" y="243"/>
                </a:cxn>
                <a:cxn ang="0">
                  <a:pos x="72" y="236"/>
                </a:cxn>
                <a:cxn ang="0">
                  <a:pos x="66" y="230"/>
                </a:cxn>
                <a:cxn ang="0">
                  <a:pos x="46" y="216"/>
                </a:cxn>
                <a:cxn ang="0">
                  <a:pos x="46" y="196"/>
                </a:cxn>
                <a:cxn ang="0">
                  <a:pos x="59" y="196"/>
                </a:cxn>
                <a:cxn ang="0">
                  <a:pos x="52" y="176"/>
                </a:cxn>
                <a:cxn ang="0">
                  <a:pos x="59" y="169"/>
                </a:cxn>
                <a:cxn ang="0">
                  <a:pos x="46" y="155"/>
                </a:cxn>
                <a:cxn ang="0">
                  <a:pos x="33" y="155"/>
                </a:cxn>
                <a:cxn ang="0">
                  <a:pos x="33" y="142"/>
                </a:cxn>
                <a:cxn ang="0">
                  <a:pos x="26" y="129"/>
                </a:cxn>
                <a:cxn ang="0">
                  <a:pos x="13" y="135"/>
                </a:cxn>
                <a:cxn ang="0">
                  <a:pos x="6" y="129"/>
                </a:cxn>
                <a:cxn ang="0">
                  <a:pos x="0" y="122"/>
                </a:cxn>
                <a:cxn ang="0">
                  <a:pos x="0" y="115"/>
                </a:cxn>
                <a:cxn ang="0">
                  <a:pos x="26" y="108"/>
                </a:cxn>
                <a:cxn ang="0">
                  <a:pos x="59" y="102"/>
                </a:cxn>
                <a:cxn ang="0">
                  <a:pos x="59" y="81"/>
                </a:cxn>
                <a:cxn ang="0">
                  <a:pos x="52" y="54"/>
                </a:cxn>
                <a:cxn ang="0">
                  <a:pos x="52" y="41"/>
                </a:cxn>
                <a:cxn ang="0">
                  <a:pos x="66" y="48"/>
                </a:cxn>
                <a:cxn ang="0">
                  <a:pos x="85" y="41"/>
                </a:cxn>
                <a:cxn ang="0">
                  <a:pos x="85" y="27"/>
                </a:cxn>
              </a:cxnLst>
              <a:rect l="0" t="0" r="r" b="b"/>
              <a:pathLst>
                <a:path w="244" h="250">
                  <a:moveTo>
                    <a:pt x="85" y="27"/>
                  </a:moveTo>
                  <a:lnTo>
                    <a:pt x="105" y="21"/>
                  </a:lnTo>
                  <a:lnTo>
                    <a:pt x="118" y="14"/>
                  </a:lnTo>
                  <a:lnTo>
                    <a:pt x="138" y="14"/>
                  </a:lnTo>
                  <a:lnTo>
                    <a:pt x="151" y="21"/>
                  </a:lnTo>
                  <a:lnTo>
                    <a:pt x="165" y="14"/>
                  </a:lnTo>
                  <a:lnTo>
                    <a:pt x="178" y="7"/>
                  </a:lnTo>
                  <a:lnTo>
                    <a:pt x="204" y="7"/>
                  </a:lnTo>
                  <a:lnTo>
                    <a:pt x="217" y="0"/>
                  </a:lnTo>
                  <a:lnTo>
                    <a:pt x="224" y="14"/>
                  </a:lnTo>
                  <a:lnTo>
                    <a:pt x="211" y="27"/>
                  </a:lnTo>
                  <a:lnTo>
                    <a:pt x="217" y="41"/>
                  </a:lnTo>
                  <a:lnTo>
                    <a:pt x="217" y="61"/>
                  </a:lnTo>
                  <a:lnTo>
                    <a:pt x="224" y="75"/>
                  </a:lnTo>
                  <a:lnTo>
                    <a:pt x="231" y="102"/>
                  </a:lnTo>
                  <a:lnTo>
                    <a:pt x="224" y="115"/>
                  </a:lnTo>
                  <a:lnTo>
                    <a:pt x="231" y="129"/>
                  </a:lnTo>
                  <a:lnTo>
                    <a:pt x="244" y="135"/>
                  </a:lnTo>
                  <a:lnTo>
                    <a:pt x="237" y="149"/>
                  </a:lnTo>
                  <a:lnTo>
                    <a:pt x="237" y="162"/>
                  </a:lnTo>
                  <a:lnTo>
                    <a:pt x="224" y="176"/>
                  </a:lnTo>
                  <a:lnTo>
                    <a:pt x="211" y="182"/>
                  </a:lnTo>
                  <a:lnTo>
                    <a:pt x="191" y="189"/>
                  </a:lnTo>
                  <a:lnTo>
                    <a:pt x="178" y="203"/>
                  </a:lnTo>
                  <a:lnTo>
                    <a:pt x="178" y="216"/>
                  </a:lnTo>
                  <a:lnTo>
                    <a:pt x="178" y="223"/>
                  </a:lnTo>
                  <a:lnTo>
                    <a:pt x="171" y="236"/>
                  </a:lnTo>
                  <a:lnTo>
                    <a:pt x="165" y="243"/>
                  </a:lnTo>
                  <a:lnTo>
                    <a:pt x="151" y="250"/>
                  </a:lnTo>
                  <a:lnTo>
                    <a:pt x="125" y="250"/>
                  </a:lnTo>
                  <a:lnTo>
                    <a:pt x="112" y="250"/>
                  </a:lnTo>
                  <a:lnTo>
                    <a:pt x="99" y="243"/>
                  </a:lnTo>
                  <a:lnTo>
                    <a:pt x="72" y="236"/>
                  </a:lnTo>
                  <a:lnTo>
                    <a:pt x="66" y="230"/>
                  </a:lnTo>
                  <a:lnTo>
                    <a:pt x="46" y="216"/>
                  </a:lnTo>
                  <a:lnTo>
                    <a:pt x="46" y="196"/>
                  </a:lnTo>
                  <a:lnTo>
                    <a:pt x="59" y="196"/>
                  </a:lnTo>
                  <a:lnTo>
                    <a:pt x="52" y="176"/>
                  </a:lnTo>
                  <a:lnTo>
                    <a:pt x="59" y="169"/>
                  </a:lnTo>
                  <a:lnTo>
                    <a:pt x="46" y="155"/>
                  </a:lnTo>
                  <a:lnTo>
                    <a:pt x="33" y="155"/>
                  </a:lnTo>
                  <a:lnTo>
                    <a:pt x="33" y="142"/>
                  </a:lnTo>
                  <a:lnTo>
                    <a:pt x="26" y="129"/>
                  </a:lnTo>
                  <a:lnTo>
                    <a:pt x="13" y="135"/>
                  </a:lnTo>
                  <a:lnTo>
                    <a:pt x="6" y="129"/>
                  </a:lnTo>
                  <a:lnTo>
                    <a:pt x="0" y="122"/>
                  </a:lnTo>
                  <a:lnTo>
                    <a:pt x="0" y="115"/>
                  </a:lnTo>
                  <a:lnTo>
                    <a:pt x="26" y="108"/>
                  </a:lnTo>
                  <a:lnTo>
                    <a:pt x="59" y="102"/>
                  </a:lnTo>
                  <a:lnTo>
                    <a:pt x="59" y="81"/>
                  </a:lnTo>
                  <a:lnTo>
                    <a:pt x="52" y="54"/>
                  </a:lnTo>
                  <a:lnTo>
                    <a:pt x="52" y="41"/>
                  </a:lnTo>
                  <a:lnTo>
                    <a:pt x="66" y="48"/>
                  </a:lnTo>
                  <a:lnTo>
                    <a:pt x="85" y="41"/>
                  </a:lnTo>
                  <a:lnTo>
                    <a:pt x="85" y="2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29" name="Freeform 93"/>
            <p:cNvSpPr>
              <a:spLocks/>
            </p:cNvSpPr>
            <p:nvPr/>
          </p:nvSpPr>
          <p:spPr bwMode="auto">
            <a:xfrm>
              <a:off x="3625730" y="1638917"/>
              <a:ext cx="571143" cy="500967"/>
            </a:xfrm>
            <a:custGeom>
              <a:avLst/>
              <a:gdLst/>
              <a:ahLst/>
              <a:cxnLst>
                <a:cxn ang="0">
                  <a:pos x="40" y="230"/>
                </a:cxn>
                <a:cxn ang="0">
                  <a:pos x="40" y="257"/>
                </a:cxn>
                <a:cxn ang="0">
                  <a:pos x="79" y="277"/>
                </a:cxn>
                <a:cxn ang="0">
                  <a:pos x="106" y="297"/>
                </a:cxn>
                <a:cxn ang="0">
                  <a:pos x="132" y="297"/>
                </a:cxn>
                <a:cxn ang="0">
                  <a:pos x="165" y="257"/>
                </a:cxn>
                <a:cxn ang="0">
                  <a:pos x="178" y="243"/>
                </a:cxn>
                <a:cxn ang="0">
                  <a:pos x="205" y="243"/>
                </a:cxn>
                <a:cxn ang="0">
                  <a:pos x="218" y="243"/>
                </a:cxn>
                <a:cxn ang="0">
                  <a:pos x="244" y="230"/>
                </a:cxn>
                <a:cxn ang="0">
                  <a:pos x="284" y="189"/>
                </a:cxn>
                <a:cxn ang="0">
                  <a:pos x="297" y="169"/>
                </a:cxn>
                <a:cxn ang="0">
                  <a:pos x="277" y="149"/>
                </a:cxn>
                <a:cxn ang="0">
                  <a:pos x="291" y="142"/>
                </a:cxn>
                <a:cxn ang="0">
                  <a:pos x="317" y="142"/>
                </a:cxn>
                <a:cxn ang="0">
                  <a:pos x="337" y="142"/>
                </a:cxn>
                <a:cxn ang="0">
                  <a:pos x="350" y="149"/>
                </a:cxn>
                <a:cxn ang="0">
                  <a:pos x="370" y="135"/>
                </a:cxn>
                <a:cxn ang="0">
                  <a:pos x="363" y="95"/>
                </a:cxn>
                <a:cxn ang="0">
                  <a:pos x="363" y="61"/>
                </a:cxn>
                <a:cxn ang="0">
                  <a:pos x="317" y="41"/>
                </a:cxn>
                <a:cxn ang="0">
                  <a:pos x="304" y="7"/>
                </a:cxn>
                <a:cxn ang="0">
                  <a:pos x="284" y="14"/>
                </a:cxn>
                <a:cxn ang="0">
                  <a:pos x="271" y="21"/>
                </a:cxn>
                <a:cxn ang="0">
                  <a:pos x="225" y="48"/>
                </a:cxn>
                <a:cxn ang="0">
                  <a:pos x="185" y="48"/>
                </a:cxn>
                <a:cxn ang="0">
                  <a:pos x="185" y="68"/>
                </a:cxn>
                <a:cxn ang="0">
                  <a:pos x="198" y="88"/>
                </a:cxn>
                <a:cxn ang="0">
                  <a:pos x="172" y="135"/>
                </a:cxn>
                <a:cxn ang="0">
                  <a:pos x="119" y="135"/>
                </a:cxn>
                <a:cxn ang="0">
                  <a:pos x="106" y="122"/>
                </a:cxn>
                <a:cxn ang="0">
                  <a:pos x="73" y="135"/>
                </a:cxn>
                <a:cxn ang="0">
                  <a:pos x="66" y="162"/>
                </a:cxn>
                <a:cxn ang="0">
                  <a:pos x="40" y="182"/>
                </a:cxn>
                <a:cxn ang="0">
                  <a:pos x="7" y="203"/>
                </a:cxn>
                <a:cxn ang="0">
                  <a:pos x="7" y="223"/>
                </a:cxn>
              </a:cxnLst>
              <a:rect l="0" t="0" r="r" b="b"/>
              <a:pathLst>
                <a:path w="370" h="297">
                  <a:moveTo>
                    <a:pt x="0" y="236"/>
                  </a:moveTo>
                  <a:lnTo>
                    <a:pt x="40" y="230"/>
                  </a:lnTo>
                  <a:lnTo>
                    <a:pt x="40" y="236"/>
                  </a:lnTo>
                  <a:lnTo>
                    <a:pt x="40" y="257"/>
                  </a:lnTo>
                  <a:lnTo>
                    <a:pt x="60" y="257"/>
                  </a:lnTo>
                  <a:lnTo>
                    <a:pt x="79" y="277"/>
                  </a:lnTo>
                  <a:lnTo>
                    <a:pt x="93" y="290"/>
                  </a:lnTo>
                  <a:lnTo>
                    <a:pt x="106" y="297"/>
                  </a:lnTo>
                  <a:lnTo>
                    <a:pt x="112" y="297"/>
                  </a:lnTo>
                  <a:lnTo>
                    <a:pt x="132" y="297"/>
                  </a:lnTo>
                  <a:lnTo>
                    <a:pt x="145" y="290"/>
                  </a:lnTo>
                  <a:lnTo>
                    <a:pt x="165" y="257"/>
                  </a:lnTo>
                  <a:lnTo>
                    <a:pt x="165" y="243"/>
                  </a:lnTo>
                  <a:lnTo>
                    <a:pt x="178" y="243"/>
                  </a:lnTo>
                  <a:lnTo>
                    <a:pt x="192" y="243"/>
                  </a:lnTo>
                  <a:lnTo>
                    <a:pt x="205" y="243"/>
                  </a:lnTo>
                  <a:lnTo>
                    <a:pt x="211" y="250"/>
                  </a:lnTo>
                  <a:lnTo>
                    <a:pt x="218" y="243"/>
                  </a:lnTo>
                  <a:lnTo>
                    <a:pt x="225" y="236"/>
                  </a:lnTo>
                  <a:lnTo>
                    <a:pt x="244" y="230"/>
                  </a:lnTo>
                  <a:lnTo>
                    <a:pt x="264" y="189"/>
                  </a:lnTo>
                  <a:lnTo>
                    <a:pt x="284" y="189"/>
                  </a:lnTo>
                  <a:lnTo>
                    <a:pt x="297" y="182"/>
                  </a:lnTo>
                  <a:lnTo>
                    <a:pt x="297" y="169"/>
                  </a:lnTo>
                  <a:lnTo>
                    <a:pt x="264" y="149"/>
                  </a:lnTo>
                  <a:lnTo>
                    <a:pt x="277" y="149"/>
                  </a:lnTo>
                  <a:lnTo>
                    <a:pt x="284" y="142"/>
                  </a:lnTo>
                  <a:lnTo>
                    <a:pt x="291" y="142"/>
                  </a:lnTo>
                  <a:lnTo>
                    <a:pt x="297" y="142"/>
                  </a:lnTo>
                  <a:lnTo>
                    <a:pt x="317" y="142"/>
                  </a:lnTo>
                  <a:lnTo>
                    <a:pt x="324" y="142"/>
                  </a:lnTo>
                  <a:lnTo>
                    <a:pt x="337" y="142"/>
                  </a:lnTo>
                  <a:lnTo>
                    <a:pt x="343" y="149"/>
                  </a:lnTo>
                  <a:lnTo>
                    <a:pt x="350" y="149"/>
                  </a:lnTo>
                  <a:lnTo>
                    <a:pt x="370" y="149"/>
                  </a:lnTo>
                  <a:lnTo>
                    <a:pt x="370" y="135"/>
                  </a:lnTo>
                  <a:lnTo>
                    <a:pt x="363" y="122"/>
                  </a:lnTo>
                  <a:lnTo>
                    <a:pt x="363" y="95"/>
                  </a:lnTo>
                  <a:lnTo>
                    <a:pt x="363" y="75"/>
                  </a:lnTo>
                  <a:lnTo>
                    <a:pt x="363" y="61"/>
                  </a:lnTo>
                  <a:lnTo>
                    <a:pt x="337" y="41"/>
                  </a:lnTo>
                  <a:lnTo>
                    <a:pt x="317" y="41"/>
                  </a:lnTo>
                  <a:lnTo>
                    <a:pt x="324" y="14"/>
                  </a:lnTo>
                  <a:lnTo>
                    <a:pt x="304" y="7"/>
                  </a:lnTo>
                  <a:lnTo>
                    <a:pt x="284" y="0"/>
                  </a:lnTo>
                  <a:lnTo>
                    <a:pt x="284" y="14"/>
                  </a:lnTo>
                  <a:lnTo>
                    <a:pt x="284" y="21"/>
                  </a:lnTo>
                  <a:lnTo>
                    <a:pt x="271" y="21"/>
                  </a:lnTo>
                  <a:lnTo>
                    <a:pt x="251" y="21"/>
                  </a:lnTo>
                  <a:lnTo>
                    <a:pt x="225" y="48"/>
                  </a:lnTo>
                  <a:lnTo>
                    <a:pt x="205" y="48"/>
                  </a:lnTo>
                  <a:lnTo>
                    <a:pt x="185" y="48"/>
                  </a:lnTo>
                  <a:lnTo>
                    <a:pt x="172" y="61"/>
                  </a:lnTo>
                  <a:lnTo>
                    <a:pt x="185" y="68"/>
                  </a:lnTo>
                  <a:lnTo>
                    <a:pt x="192" y="75"/>
                  </a:lnTo>
                  <a:lnTo>
                    <a:pt x="198" y="88"/>
                  </a:lnTo>
                  <a:lnTo>
                    <a:pt x="198" y="115"/>
                  </a:lnTo>
                  <a:lnTo>
                    <a:pt x="172" y="135"/>
                  </a:lnTo>
                  <a:lnTo>
                    <a:pt x="145" y="135"/>
                  </a:lnTo>
                  <a:lnTo>
                    <a:pt x="119" y="135"/>
                  </a:lnTo>
                  <a:lnTo>
                    <a:pt x="112" y="129"/>
                  </a:lnTo>
                  <a:lnTo>
                    <a:pt x="106" y="122"/>
                  </a:lnTo>
                  <a:lnTo>
                    <a:pt x="93" y="122"/>
                  </a:lnTo>
                  <a:lnTo>
                    <a:pt x="73" y="135"/>
                  </a:lnTo>
                  <a:lnTo>
                    <a:pt x="66" y="149"/>
                  </a:lnTo>
                  <a:lnTo>
                    <a:pt x="66" y="162"/>
                  </a:lnTo>
                  <a:lnTo>
                    <a:pt x="53" y="176"/>
                  </a:lnTo>
                  <a:lnTo>
                    <a:pt x="40" y="182"/>
                  </a:lnTo>
                  <a:lnTo>
                    <a:pt x="20" y="189"/>
                  </a:lnTo>
                  <a:lnTo>
                    <a:pt x="7" y="203"/>
                  </a:lnTo>
                  <a:lnTo>
                    <a:pt x="7" y="216"/>
                  </a:lnTo>
                  <a:lnTo>
                    <a:pt x="7" y="223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0" name="Freeform 94"/>
            <p:cNvSpPr>
              <a:spLocks/>
            </p:cNvSpPr>
            <p:nvPr/>
          </p:nvSpPr>
          <p:spPr bwMode="auto">
            <a:xfrm>
              <a:off x="3278707" y="1831493"/>
              <a:ext cx="377147" cy="410739"/>
            </a:xfrm>
            <a:custGeom>
              <a:avLst/>
              <a:gdLst/>
              <a:ahLst/>
              <a:cxnLst>
                <a:cxn ang="0">
                  <a:pos x="218" y="128"/>
                </a:cxn>
                <a:cxn ang="0">
                  <a:pos x="178" y="135"/>
                </a:cxn>
                <a:cxn ang="0">
                  <a:pos x="152" y="128"/>
                </a:cxn>
                <a:cxn ang="0">
                  <a:pos x="119" y="115"/>
                </a:cxn>
                <a:cxn ang="0">
                  <a:pos x="99" y="81"/>
                </a:cxn>
                <a:cxn ang="0">
                  <a:pos x="105" y="61"/>
                </a:cxn>
                <a:cxn ang="0">
                  <a:pos x="99" y="40"/>
                </a:cxn>
                <a:cxn ang="0">
                  <a:pos x="86" y="27"/>
                </a:cxn>
                <a:cxn ang="0">
                  <a:pos x="66" y="20"/>
                </a:cxn>
                <a:cxn ang="0">
                  <a:pos x="53" y="7"/>
                </a:cxn>
                <a:cxn ang="0">
                  <a:pos x="46" y="0"/>
                </a:cxn>
                <a:cxn ang="0">
                  <a:pos x="13" y="14"/>
                </a:cxn>
                <a:cxn ang="0">
                  <a:pos x="0" y="34"/>
                </a:cxn>
                <a:cxn ang="0">
                  <a:pos x="20" y="40"/>
                </a:cxn>
                <a:cxn ang="0">
                  <a:pos x="46" y="47"/>
                </a:cxn>
                <a:cxn ang="0">
                  <a:pos x="53" y="67"/>
                </a:cxn>
                <a:cxn ang="0">
                  <a:pos x="46" y="88"/>
                </a:cxn>
                <a:cxn ang="0">
                  <a:pos x="53" y="108"/>
                </a:cxn>
                <a:cxn ang="0">
                  <a:pos x="66" y="115"/>
                </a:cxn>
                <a:cxn ang="0">
                  <a:pos x="86" y="142"/>
                </a:cxn>
                <a:cxn ang="0">
                  <a:pos x="86" y="175"/>
                </a:cxn>
                <a:cxn ang="0">
                  <a:pos x="72" y="202"/>
                </a:cxn>
                <a:cxn ang="0">
                  <a:pos x="86" y="209"/>
                </a:cxn>
                <a:cxn ang="0">
                  <a:pos x="105" y="243"/>
                </a:cxn>
                <a:cxn ang="0">
                  <a:pos x="125" y="229"/>
                </a:cxn>
                <a:cxn ang="0">
                  <a:pos x="152" y="236"/>
                </a:cxn>
                <a:cxn ang="0">
                  <a:pos x="185" y="243"/>
                </a:cxn>
                <a:cxn ang="0">
                  <a:pos x="198" y="236"/>
                </a:cxn>
                <a:cxn ang="0">
                  <a:pos x="204" y="229"/>
                </a:cxn>
                <a:cxn ang="0">
                  <a:pos x="218" y="223"/>
                </a:cxn>
                <a:cxn ang="0">
                  <a:pos x="218" y="202"/>
                </a:cxn>
                <a:cxn ang="0">
                  <a:pos x="237" y="182"/>
                </a:cxn>
                <a:cxn ang="0">
                  <a:pos x="244" y="169"/>
                </a:cxn>
                <a:cxn ang="0">
                  <a:pos x="237" y="135"/>
                </a:cxn>
              </a:cxnLst>
              <a:rect l="0" t="0" r="r" b="b"/>
              <a:pathLst>
                <a:path w="244" h="243">
                  <a:moveTo>
                    <a:pt x="224" y="121"/>
                  </a:moveTo>
                  <a:lnTo>
                    <a:pt x="218" y="128"/>
                  </a:lnTo>
                  <a:lnTo>
                    <a:pt x="204" y="135"/>
                  </a:lnTo>
                  <a:lnTo>
                    <a:pt x="178" y="135"/>
                  </a:lnTo>
                  <a:lnTo>
                    <a:pt x="165" y="135"/>
                  </a:lnTo>
                  <a:lnTo>
                    <a:pt x="152" y="128"/>
                  </a:lnTo>
                  <a:lnTo>
                    <a:pt x="125" y="121"/>
                  </a:lnTo>
                  <a:lnTo>
                    <a:pt x="119" y="115"/>
                  </a:lnTo>
                  <a:lnTo>
                    <a:pt x="99" y="101"/>
                  </a:lnTo>
                  <a:lnTo>
                    <a:pt x="99" y="81"/>
                  </a:lnTo>
                  <a:lnTo>
                    <a:pt x="112" y="81"/>
                  </a:lnTo>
                  <a:lnTo>
                    <a:pt x="105" y="61"/>
                  </a:lnTo>
                  <a:lnTo>
                    <a:pt x="112" y="54"/>
                  </a:lnTo>
                  <a:lnTo>
                    <a:pt x="99" y="40"/>
                  </a:lnTo>
                  <a:lnTo>
                    <a:pt x="86" y="40"/>
                  </a:lnTo>
                  <a:lnTo>
                    <a:pt x="86" y="27"/>
                  </a:lnTo>
                  <a:lnTo>
                    <a:pt x="79" y="14"/>
                  </a:lnTo>
                  <a:lnTo>
                    <a:pt x="66" y="20"/>
                  </a:lnTo>
                  <a:lnTo>
                    <a:pt x="59" y="14"/>
                  </a:lnTo>
                  <a:lnTo>
                    <a:pt x="53" y="7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20" y="0"/>
                  </a:lnTo>
                  <a:lnTo>
                    <a:pt x="13" y="14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6" y="40"/>
                  </a:lnTo>
                  <a:lnTo>
                    <a:pt x="20" y="40"/>
                  </a:lnTo>
                  <a:lnTo>
                    <a:pt x="33" y="40"/>
                  </a:lnTo>
                  <a:lnTo>
                    <a:pt x="46" y="47"/>
                  </a:lnTo>
                  <a:lnTo>
                    <a:pt x="53" y="54"/>
                  </a:lnTo>
                  <a:lnTo>
                    <a:pt x="53" y="67"/>
                  </a:lnTo>
                  <a:lnTo>
                    <a:pt x="59" y="81"/>
                  </a:lnTo>
                  <a:lnTo>
                    <a:pt x="46" y="88"/>
                  </a:lnTo>
                  <a:lnTo>
                    <a:pt x="46" y="101"/>
                  </a:lnTo>
                  <a:lnTo>
                    <a:pt x="53" y="108"/>
                  </a:lnTo>
                  <a:lnTo>
                    <a:pt x="66" y="108"/>
                  </a:lnTo>
                  <a:lnTo>
                    <a:pt x="66" y="115"/>
                  </a:lnTo>
                  <a:lnTo>
                    <a:pt x="72" y="128"/>
                  </a:lnTo>
                  <a:lnTo>
                    <a:pt x="86" y="142"/>
                  </a:lnTo>
                  <a:lnTo>
                    <a:pt x="86" y="155"/>
                  </a:lnTo>
                  <a:lnTo>
                    <a:pt x="86" y="175"/>
                  </a:lnTo>
                  <a:lnTo>
                    <a:pt x="79" y="182"/>
                  </a:lnTo>
                  <a:lnTo>
                    <a:pt x="72" y="202"/>
                  </a:lnTo>
                  <a:lnTo>
                    <a:pt x="66" y="216"/>
                  </a:lnTo>
                  <a:lnTo>
                    <a:pt x="86" y="209"/>
                  </a:lnTo>
                  <a:lnTo>
                    <a:pt x="92" y="229"/>
                  </a:lnTo>
                  <a:lnTo>
                    <a:pt x="105" y="243"/>
                  </a:lnTo>
                  <a:lnTo>
                    <a:pt x="119" y="229"/>
                  </a:lnTo>
                  <a:lnTo>
                    <a:pt x="125" y="229"/>
                  </a:lnTo>
                  <a:lnTo>
                    <a:pt x="132" y="229"/>
                  </a:lnTo>
                  <a:lnTo>
                    <a:pt x="152" y="236"/>
                  </a:lnTo>
                  <a:lnTo>
                    <a:pt x="171" y="236"/>
                  </a:lnTo>
                  <a:lnTo>
                    <a:pt x="185" y="243"/>
                  </a:lnTo>
                  <a:lnTo>
                    <a:pt x="185" y="236"/>
                  </a:lnTo>
                  <a:lnTo>
                    <a:pt x="198" y="236"/>
                  </a:lnTo>
                  <a:lnTo>
                    <a:pt x="198" y="229"/>
                  </a:lnTo>
                  <a:lnTo>
                    <a:pt x="204" y="229"/>
                  </a:lnTo>
                  <a:lnTo>
                    <a:pt x="211" y="223"/>
                  </a:lnTo>
                  <a:lnTo>
                    <a:pt x="218" y="223"/>
                  </a:lnTo>
                  <a:lnTo>
                    <a:pt x="211" y="202"/>
                  </a:lnTo>
                  <a:lnTo>
                    <a:pt x="218" y="202"/>
                  </a:lnTo>
                  <a:lnTo>
                    <a:pt x="224" y="196"/>
                  </a:lnTo>
                  <a:lnTo>
                    <a:pt x="237" y="182"/>
                  </a:lnTo>
                  <a:lnTo>
                    <a:pt x="244" y="175"/>
                  </a:lnTo>
                  <a:lnTo>
                    <a:pt x="244" y="169"/>
                  </a:lnTo>
                  <a:lnTo>
                    <a:pt x="244" y="155"/>
                  </a:lnTo>
                  <a:lnTo>
                    <a:pt x="237" y="135"/>
                  </a:lnTo>
                  <a:lnTo>
                    <a:pt x="224" y="1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1" name="Freeform 95"/>
            <p:cNvSpPr>
              <a:spLocks/>
            </p:cNvSpPr>
            <p:nvPr/>
          </p:nvSpPr>
          <p:spPr bwMode="auto">
            <a:xfrm>
              <a:off x="2890715" y="2822654"/>
              <a:ext cx="765139" cy="922480"/>
            </a:xfrm>
            <a:custGeom>
              <a:avLst/>
              <a:gdLst/>
              <a:ahLst/>
              <a:cxnLst>
                <a:cxn ang="0">
                  <a:pos x="389" y="40"/>
                </a:cxn>
                <a:cxn ang="0">
                  <a:pos x="363" y="27"/>
                </a:cxn>
                <a:cxn ang="0">
                  <a:pos x="350" y="0"/>
                </a:cxn>
                <a:cxn ang="0">
                  <a:pos x="310" y="0"/>
                </a:cxn>
                <a:cxn ang="0">
                  <a:pos x="271" y="40"/>
                </a:cxn>
                <a:cxn ang="0">
                  <a:pos x="244" y="101"/>
                </a:cxn>
                <a:cxn ang="0">
                  <a:pos x="211" y="168"/>
                </a:cxn>
                <a:cxn ang="0">
                  <a:pos x="119" y="182"/>
                </a:cxn>
                <a:cxn ang="0">
                  <a:pos x="0" y="195"/>
                </a:cxn>
                <a:cxn ang="0">
                  <a:pos x="33" y="236"/>
                </a:cxn>
                <a:cxn ang="0">
                  <a:pos x="33" y="283"/>
                </a:cxn>
                <a:cxn ang="0">
                  <a:pos x="40" y="316"/>
                </a:cxn>
                <a:cxn ang="0">
                  <a:pos x="66" y="343"/>
                </a:cxn>
                <a:cxn ang="0">
                  <a:pos x="73" y="337"/>
                </a:cxn>
                <a:cxn ang="0">
                  <a:pos x="132" y="411"/>
                </a:cxn>
                <a:cxn ang="0">
                  <a:pos x="158" y="418"/>
                </a:cxn>
                <a:cxn ang="0">
                  <a:pos x="178" y="438"/>
                </a:cxn>
                <a:cxn ang="0">
                  <a:pos x="185" y="451"/>
                </a:cxn>
                <a:cxn ang="0">
                  <a:pos x="205" y="478"/>
                </a:cxn>
                <a:cxn ang="0">
                  <a:pos x="238" y="485"/>
                </a:cxn>
                <a:cxn ang="0">
                  <a:pos x="257" y="478"/>
                </a:cxn>
                <a:cxn ang="0">
                  <a:pos x="290" y="498"/>
                </a:cxn>
                <a:cxn ang="0">
                  <a:pos x="323" y="532"/>
                </a:cxn>
                <a:cxn ang="0">
                  <a:pos x="343" y="539"/>
                </a:cxn>
                <a:cxn ang="0">
                  <a:pos x="383" y="532"/>
                </a:cxn>
                <a:cxn ang="0">
                  <a:pos x="396" y="485"/>
                </a:cxn>
                <a:cxn ang="0">
                  <a:pos x="376" y="471"/>
                </a:cxn>
                <a:cxn ang="0">
                  <a:pos x="376" y="418"/>
                </a:cxn>
                <a:cxn ang="0">
                  <a:pos x="376" y="391"/>
                </a:cxn>
                <a:cxn ang="0">
                  <a:pos x="409" y="364"/>
                </a:cxn>
                <a:cxn ang="0">
                  <a:pos x="416" y="357"/>
                </a:cxn>
                <a:cxn ang="0">
                  <a:pos x="429" y="377"/>
                </a:cxn>
                <a:cxn ang="0">
                  <a:pos x="462" y="364"/>
                </a:cxn>
                <a:cxn ang="0">
                  <a:pos x="482" y="343"/>
                </a:cxn>
                <a:cxn ang="0">
                  <a:pos x="495" y="330"/>
                </a:cxn>
                <a:cxn ang="0">
                  <a:pos x="482" y="296"/>
                </a:cxn>
                <a:cxn ang="0">
                  <a:pos x="469" y="269"/>
                </a:cxn>
                <a:cxn ang="0">
                  <a:pos x="455" y="256"/>
                </a:cxn>
                <a:cxn ang="0">
                  <a:pos x="455" y="222"/>
                </a:cxn>
                <a:cxn ang="0">
                  <a:pos x="442" y="195"/>
                </a:cxn>
                <a:cxn ang="0">
                  <a:pos x="429" y="175"/>
                </a:cxn>
                <a:cxn ang="0">
                  <a:pos x="416" y="134"/>
                </a:cxn>
                <a:cxn ang="0">
                  <a:pos x="396" y="121"/>
                </a:cxn>
                <a:cxn ang="0">
                  <a:pos x="403" y="87"/>
                </a:cxn>
                <a:cxn ang="0">
                  <a:pos x="416" y="60"/>
                </a:cxn>
                <a:cxn ang="0">
                  <a:pos x="416" y="33"/>
                </a:cxn>
              </a:cxnLst>
              <a:rect l="0" t="0" r="r" b="b"/>
              <a:pathLst>
                <a:path w="495" h="546">
                  <a:moveTo>
                    <a:pt x="416" y="33"/>
                  </a:moveTo>
                  <a:lnTo>
                    <a:pt x="389" y="40"/>
                  </a:lnTo>
                  <a:lnTo>
                    <a:pt x="383" y="27"/>
                  </a:lnTo>
                  <a:lnTo>
                    <a:pt x="363" y="27"/>
                  </a:lnTo>
                  <a:lnTo>
                    <a:pt x="363" y="6"/>
                  </a:lnTo>
                  <a:lnTo>
                    <a:pt x="350" y="0"/>
                  </a:lnTo>
                  <a:lnTo>
                    <a:pt x="337" y="13"/>
                  </a:lnTo>
                  <a:lnTo>
                    <a:pt x="310" y="0"/>
                  </a:lnTo>
                  <a:lnTo>
                    <a:pt x="290" y="13"/>
                  </a:lnTo>
                  <a:lnTo>
                    <a:pt x="271" y="40"/>
                  </a:lnTo>
                  <a:lnTo>
                    <a:pt x="257" y="80"/>
                  </a:lnTo>
                  <a:lnTo>
                    <a:pt x="244" y="101"/>
                  </a:lnTo>
                  <a:lnTo>
                    <a:pt x="218" y="134"/>
                  </a:lnTo>
                  <a:lnTo>
                    <a:pt x="211" y="168"/>
                  </a:lnTo>
                  <a:lnTo>
                    <a:pt x="178" y="188"/>
                  </a:lnTo>
                  <a:lnTo>
                    <a:pt x="119" y="182"/>
                  </a:lnTo>
                  <a:lnTo>
                    <a:pt x="46" y="175"/>
                  </a:lnTo>
                  <a:lnTo>
                    <a:pt x="0" y="195"/>
                  </a:lnTo>
                  <a:lnTo>
                    <a:pt x="13" y="215"/>
                  </a:lnTo>
                  <a:lnTo>
                    <a:pt x="33" y="236"/>
                  </a:lnTo>
                  <a:lnTo>
                    <a:pt x="40" y="269"/>
                  </a:lnTo>
                  <a:lnTo>
                    <a:pt x="33" y="283"/>
                  </a:lnTo>
                  <a:lnTo>
                    <a:pt x="33" y="303"/>
                  </a:lnTo>
                  <a:lnTo>
                    <a:pt x="40" y="316"/>
                  </a:lnTo>
                  <a:lnTo>
                    <a:pt x="53" y="343"/>
                  </a:lnTo>
                  <a:lnTo>
                    <a:pt x="66" y="343"/>
                  </a:lnTo>
                  <a:lnTo>
                    <a:pt x="66" y="337"/>
                  </a:lnTo>
                  <a:lnTo>
                    <a:pt x="73" y="337"/>
                  </a:lnTo>
                  <a:lnTo>
                    <a:pt x="112" y="370"/>
                  </a:lnTo>
                  <a:lnTo>
                    <a:pt x="132" y="411"/>
                  </a:lnTo>
                  <a:lnTo>
                    <a:pt x="145" y="411"/>
                  </a:lnTo>
                  <a:lnTo>
                    <a:pt x="158" y="418"/>
                  </a:lnTo>
                  <a:lnTo>
                    <a:pt x="172" y="424"/>
                  </a:lnTo>
                  <a:lnTo>
                    <a:pt x="178" y="438"/>
                  </a:lnTo>
                  <a:lnTo>
                    <a:pt x="178" y="445"/>
                  </a:lnTo>
                  <a:lnTo>
                    <a:pt x="185" y="451"/>
                  </a:lnTo>
                  <a:lnTo>
                    <a:pt x="198" y="471"/>
                  </a:lnTo>
                  <a:lnTo>
                    <a:pt x="205" y="478"/>
                  </a:lnTo>
                  <a:lnTo>
                    <a:pt x="224" y="485"/>
                  </a:lnTo>
                  <a:lnTo>
                    <a:pt x="238" y="485"/>
                  </a:lnTo>
                  <a:lnTo>
                    <a:pt x="244" y="478"/>
                  </a:lnTo>
                  <a:lnTo>
                    <a:pt x="257" y="478"/>
                  </a:lnTo>
                  <a:lnTo>
                    <a:pt x="271" y="485"/>
                  </a:lnTo>
                  <a:lnTo>
                    <a:pt x="290" y="498"/>
                  </a:lnTo>
                  <a:lnTo>
                    <a:pt x="310" y="532"/>
                  </a:lnTo>
                  <a:lnTo>
                    <a:pt x="323" y="532"/>
                  </a:lnTo>
                  <a:lnTo>
                    <a:pt x="337" y="546"/>
                  </a:lnTo>
                  <a:lnTo>
                    <a:pt x="343" y="539"/>
                  </a:lnTo>
                  <a:lnTo>
                    <a:pt x="356" y="546"/>
                  </a:lnTo>
                  <a:lnTo>
                    <a:pt x="383" y="532"/>
                  </a:lnTo>
                  <a:lnTo>
                    <a:pt x="396" y="512"/>
                  </a:lnTo>
                  <a:lnTo>
                    <a:pt x="396" y="485"/>
                  </a:lnTo>
                  <a:lnTo>
                    <a:pt x="389" y="485"/>
                  </a:lnTo>
                  <a:lnTo>
                    <a:pt x="376" y="471"/>
                  </a:lnTo>
                  <a:lnTo>
                    <a:pt x="370" y="438"/>
                  </a:lnTo>
                  <a:lnTo>
                    <a:pt x="376" y="418"/>
                  </a:lnTo>
                  <a:lnTo>
                    <a:pt x="370" y="404"/>
                  </a:lnTo>
                  <a:lnTo>
                    <a:pt x="376" y="391"/>
                  </a:lnTo>
                  <a:lnTo>
                    <a:pt x="389" y="377"/>
                  </a:lnTo>
                  <a:lnTo>
                    <a:pt x="409" y="364"/>
                  </a:lnTo>
                  <a:lnTo>
                    <a:pt x="409" y="357"/>
                  </a:lnTo>
                  <a:lnTo>
                    <a:pt x="416" y="357"/>
                  </a:lnTo>
                  <a:lnTo>
                    <a:pt x="422" y="364"/>
                  </a:lnTo>
                  <a:lnTo>
                    <a:pt x="429" y="377"/>
                  </a:lnTo>
                  <a:lnTo>
                    <a:pt x="449" y="370"/>
                  </a:lnTo>
                  <a:lnTo>
                    <a:pt x="462" y="364"/>
                  </a:lnTo>
                  <a:lnTo>
                    <a:pt x="469" y="357"/>
                  </a:lnTo>
                  <a:lnTo>
                    <a:pt x="482" y="343"/>
                  </a:lnTo>
                  <a:lnTo>
                    <a:pt x="488" y="330"/>
                  </a:lnTo>
                  <a:lnTo>
                    <a:pt x="495" y="330"/>
                  </a:lnTo>
                  <a:lnTo>
                    <a:pt x="495" y="303"/>
                  </a:lnTo>
                  <a:lnTo>
                    <a:pt x="482" y="296"/>
                  </a:lnTo>
                  <a:lnTo>
                    <a:pt x="469" y="283"/>
                  </a:lnTo>
                  <a:lnTo>
                    <a:pt x="469" y="269"/>
                  </a:lnTo>
                  <a:lnTo>
                    <a:pt x="462" y="262"/>
                  </a:lnTo>
                  <a:lnTo>
                    <a:pt x="455" y="256"/>
                  </a:lnTo>
                  <a:lnTo>
                    <a:pt x="449" y="242"/>
                  </a:lnTo>
                  <a:lnTo>
                    <a:pt x="455" y="222"/>
                  </a:lnTo>
                  <a:lnTo>
                    <a:pt x="449" y="202"/>
                  </a:lnTo>
                  <a:lnTo>
                    <a:pt x="442" y="195"/>
                  </a:lnTo>
                  <a:lnTo>
                    <a:pt x="436" y="188"/>
                  </a:lnTo>
                  <a:lnTo>
                    <a:pt x="429" y="175"/>
                  </a:lnTo>
                  <a:lnTo>
                    <a:pt x="429" y="141"/>
                  </a:lnTo>
                  <a:lnTo>
                    <a:pt x="416" y="134"/>
                  </a:lnTo>
                  <a:lnTo>
                    <a:pt x="403" y="134"/>
                  </a:lnTo>
                  <a:lnTo>
                    <a:pt x="396" y="121"/>
                  </a:lnTo>
                  <a:lnTo>
                    <a:pt x="403" y="101"/>
                  </a:lnTo>
                  <a:lnTo>
                    <a:pt x="403" y="87"/>
                  </a:lnTo>
                  <a:lnTo>
                    <a:pt x="409" y="67"/>
                  </a:lnTo>
                  <a:lnTo>
                    <a:pt x="416" y="60"/>
                  </a:lnTo>
                  <a:lnTo>
                    <a:pt x="422" y="53"/>
                  </a:lnTo>
                  <a:lnTo>
                    <a:pt x="416" y="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2" name="Freeform 96"/>
            <p:cNvSpPr>
              <a:spLocks/>
            </p:cNvSpPr>
            <p:nvPr/>
          </p:nvSpPr>
          <p:spPr bwMode="auto">
            <a:xfrm>
              <a:off x="4094453" y="3141819"/>
              <a:ext cx="418115" cy="535981"/>
            </a:xfrm>
            <a:custGeom>
              <a:avLst/>
              <a:gdLst/>
              <a:ahLst/>
              <a:cxnLst>
                <a:cxn ang="0">
                  <a:pos x="86" y="209"/>
                </a:cxn>
                <a:cxn ang="0">
                  <a:pos x="92" y="236"/>
                </a:cxn>
                <a:cxn ang="0">
                  <a:pos x="99" y="270"/>
                </a:cxn>
                <a:cxn ang="0">
                  <a:pos x="105" y="297"/>
                </a:cxn>
                <a:cxn ang="0">
                  <a:pos x="105" y="317"/>
                </a:cxn>
                <a:cxn ang="0">
                  <a:pos x="119" y="317"/>
                </a:cxn>
                <a:cxn ang="0">
                  <a:pos x="132" y="290"/>
                </a:cxn>
                <a:cxn ang="0">
                  <a:pos x="152" y="277"/>
                </a:cxn>
                <a:cxn ang="0">
                  <a:pos x="165" y="277"/>
                </a:cxn>
                <a:cxn ang="0">
                  <a:pos x="165" y="283"/>
                </a:cxn>
                <a:cxn ang="0">
                  <a:pos x="178" y="283"/>
                </a:cxn>
                <a:cxn ang="0">
                  <a:pos x="185" y="283"/>
                </a:cxn>
                <a:cxn ang="0">
                  <a:pos x="204" y="297"/>
                </a:cxn>
                <a:cxn ang="0">
                  <a:pos x="218" y="290"/>
                </a:cxn>
                <a:cxn ang="0">
                  <a:pos x="224" y="277"/>
                </a:cxn>
                <a:cxn ang="0">
                  <a:pos x="244" y="270"/>
                </a:cxn>
                <a:cxn ang="0">
                  <a:pos x="257" y="263"/>
                </a:cxn>
                <a:cxn ang="0">
                  <a:pos x="270" y="263"/>
                </a:cxn>
                <a:cxn ang="0">
                  <a:pos x="257" y="236"/>
                </a:cxn>
                <a:cxn ang="0">
                  <a:pos x="244" y="223"/>
                </a:cxn>
                <a:cxn ang="0">
                  <a:pos x="237" y="203"/>
                </a:cxn>
                <a:cxn ang="0">
                  <a:pos x="237" y="189"/>
                </a:cxn>
                <a:cxn ang="0">
                  <a:pos x="244" y="169"/>
                </a:cxn>
                <a:cxn ang="0">
                  <a:pos x="257" y="155"/>
                </a:cxn>
                <a:cxn ang="0">
                  <a:pos x="264" y="142"/>
                </a:cxn>
                <a:cxn ang="0">
                  <a:pos x="264" y="128"/>
                </a:cxn>
                <a:cxn ang="0">
                  <a:pos x="270" y="108"/>
                </a:cxn>
                <a:cxn ang="0">
                  <a:pos x="264" y="74"/>
                </a:cxn>
                <a:cxn ang="0">
                  <a:pos x="257" y="68"/>
                </a:cxn>
                <a:cxn ang="0">
                  <a:pos x="251" y="61"/>
                </a:cxn>
                <a:cxn ang="0">
                  <a:pos x="251" y="48"/>
                </a:cxn>
                <a:cxn ang="0">
                  <a:pos x="244" y="34"/>
                </a:cxn>
                <a:cxn ang="0">
                  <a:pos x="244" y="27"/>
                </a:cxn>
                <a:cxn ang="0">
                  <a:pos x="224" y="27"/>
                </a:cxn>
                <a:cxn ang="0">
                  <a:pos x="191" y="34"/>
                </a:cxn>
                <a:cxn ang="0">
                  <a:pos x="171" y="34"/>
                </a:cxn>
                <a:cxn ang="0">
                  <a:pos x="171" y="27"/>
                </a:cxn>
                <a:cxn ang="0">
                  <a:pos x="158" y="14"/>
                </a:cxn>
                <a:cxn ang="0">
                  <a:pos x="152" y="14"/>
                </a:cxn>
                <a:cxn ang="0">
                  <a:pos x="138" y="14"/>
                </a:cxn>
                <a:cxn ang="0">
                  <a:pos x="125" y="0"/>
                </a:cxn>
                <a:cxn ang="0">
                  <a:pos x="105" y="7"/>
                </a:cxn>
                <a:cxn ang="0">
                  <a:pos x="79" y="14"/>
                </a:cxn>
                <a:cxn ang="0">
                  <a:pos x="46" y="7"/>
                </a:cxn>
                <a:cxn ang="0">
                  <a:pos x="33" y="7"/>
                </a:cxn>
                <a:cxn ang="0">
                  <a:pos x="26" y="14"/>
                </a:cxn>
                <a:cxn ang="0">
                  <a:pos x="0" y="27"/>
                </a:cxn>
                <a:cxn ang="0">
                  <a:pos x="6" y="61"/>
                </a:cxn>
                <a:cxn ang="0">
                  <a:pos x="26" y="95"/>
                </a:cxn>
                <a:cxn ang="0">
                  <a:pos x="59" y="108"/>
                </a:cxn>
                <a:cxn ang="0">
                  <a:pos x="72" y="128"/>
                </a:cxn>
                <a:cxn ang="0">
                  <a:pos x="79" y="155"/>
                </a:cxn>
                <a:cxn ang="0">
                  <a:pos x="79" y="176"/>
                </a:cxn>
                <a:cxn ang="0">
                  <a:pos x="86" y="209"/>
                </a:cxn>
              </a:cxnLst>
              <a:rect l="0" t="0" r="r" b="b"/>
              <a:pathLst>
                <a:path w="270" h="317">
                  <a:moveTo>
                    <a:pt x="86" y="209"/>
                  </a:moveTo>
                  <a:lnTo>
                    <a:pt x="92" y="236"/>
                  </a:lnTo>
                  <a:lnTo>
                    <a:pt x="99" y="270"/>
                  </a:lnTo>
                  <a:lnTo>
                    <a:pt x="105" y="297"/>
                  </a:lnTo>
                  <a:lnTo>
                    <a:pt x="105" y="317"/>
                  </a:lnTo>
                  <a:lnTo>
                    <a:pt x="119" y="317"/>
                  </a:lnTo>
                  <a:lnTo>
                    <a:pt x="132" y="290"/>
                  </a:lnTo>
                  <a:lnTo>
                    <a:pt x="152" y="277"/>
                  </a:lnTo>
                  <a:lnTo>
                    <a:pt x="165" y="277"/>
                  </a:lnTo>
                  <a:lnTo>
                    <a:pt x="165" y="283"/>
                  </a:lnTo>
                  <a:lnTo>
                    <a:pt x="178" y="283"/>
                  </a:lnTo>
                  <a:lnTo>
                    <a:pt x="185" y="283"/>
                  </a:lnTo>
                  <a:lnTo>
                    <a:pt x="204" y="297"/>
                  </a:lnTo>
                  <a:lnTo>
                    <a:pt x="218" y="290"/>
                  </a:lnTo>
                  <a:lnTo>
                    <a:pt x="224" y="277"/>
                  </a:lnTo>
                  <a:lnTo>
                    <a:pt x="244" y="270"/>
                  </a:lnTo>
                  <a:lnTo>
                    <a:pt x="257" y="263"/>
                  </a:lnTo>
                  <a:lnTo>
                    <a:pt x="270" y="263"/>
                  </a:lnTo>
                  <a:lnTo>
                    <a:pt x="257" y="236"/>
                  </a:lnTo>
                  <a:lnTo>
                    <a:pt x="244" y="223"/>
                  </a:lnTo>
                  <a:lnTo>
                    <a:pt x="237" y="203"/>
                  </a:lnTo>
                  <a:lnTo>
                    <a:pt x="237" y="189"/>
                  </a:lnTo>
                  <a:lnTo>
                    <a:pt x="244" y="169"/>
                  </a:lnTo>
                  <a:lnTo>
                    <a:pt x="257" y="155"/>
                  </a:lnTo>
                  <a:lnTo>
                    <a:pt x="264" y="142"/>
                  </a:lnTo>
                  <a:lnTo>
                    <a:pt x="264" y="128"/>
                  </a:lnTo>
                  <a:lnTo>
                    <a:pt x="270" y="108"/>
                  </a:lnTo>
                  <a:lnTo>
                    <a:pt x="264" y="74"/>
                  </a:lnTo>
                  <a:lnTo>
                    <a:pt x="257" y="68"/>
                  </a:lnTo>
                  <a:lnTo>
                    <a:pt x="251" y="61"/>
                  </a:lnTo>
                  <a:lnTo>
                    <a:pt x="251" y="48"/>
                  </a:lnTo>
                  <a:lnTo>
                    <a:pt x="244" y="34"/>
                  </a:lnTo>
                  <a:lnTo>
                    <a:pt x="244" y="27"/>
                  </a:lnTo>
                  <a:lnTo>
                    <a:pt x="224" y="27"/>
                  </a:lnTo>
                  <a:lnTo>
                    <a:pt x="191" y="34"/>
                  </a:lnTo>
                  <a:lnTo>
                    <a:pt x="171" y="34"/>
                  </a:lnTo>
                  <a:lnTo>
                    <a:pt x="171" y="27"/>
                  </a:lnTo>
                  <a:lnTo>
                    <a:pt x="158" y="14"/>
                  </a:lnTo>
                  <a:lnTo>
                    <a:pt x="152" y="14"/>
                  </a:lnTo>
                  <a:lnTo>
                    <a:pt x="138" y="14"/>
                  </a:lnTo>
                  <a:lnTo>
                    <a:pt x="125" y="0"/>
                  </a:lnTo>
                  <a:lnTo>
                    <a:pt x="105" y="7"/>
                  </a:lnTo>
                  <a:lnTo>
                    <a:pt x="79" y="14"/>
                  </a:lnTo>
                  <a:lnTo>
                    <a:pt x="46" y="7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0" y="27"/>
                  </a:lnTo>
                  <a:lnTo>
                    <a:pt x="6" y="61"/>
                  </a:lnTo>
                  <a:lnTo>
                    <a:pt x="26" y="95"/>
                  </a:lnTo>
                  <a:lnTo>
                    <a:pt x="59" y="108"/>
                  </a:lnTo>
                  <a:lnTo>
                    <a:pt x="72" y="128"/>
                  </a:lnTo>
                  <a:lnTo>
                    <a:pt x="79" y="155"/>
                  </a:lnTo>
                  <a:lnTo>
                    <a:pt x="79" y="176"/>
                  </a:lnTo>
                  <a:lnTo>
                    <a:pt x="86" y="20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3" name="Freeform 97"/>
            <p:cNvSpPr>
              <a:spLocks/>
            </p:cNvSpPr>
            <p:nvPr/>
          </p:nvSpPr>
          <p:spPr bwMode="auto">
            <a:xfrm>
              <a:off x="3870334" y="2708186"/>
              <a:ext cx="315695" cy="445753"/>
            </a:xfrm>
            <a:custGeom>
              <a:avLst/>
              <a:gdLst/>
              <a:ahLst/>
              <a:cxnLst>
                <a:cxn ang="0">
                  <a:pos x="39" y="7"/>
                </a:cxn>
                <a:cxn ang="0">
                  <a:pos x="26" y="34"/>
                </a:cxn>
                <a:cxn ang="0">
                  <a:pos x="26" y="41"/>
                </a:cxn>
                <a:cxn ang="0">
                  <a:pos x="0" y="61"/>
                </a:cxn>
                <a:cxn ang="0">
                  <a:pos x="0" y="74"/>
                </a:cxn>
                <a:cxn ang="0">
                  <a:pos x="6" y="88"/>
                </a:cxn>
                <a:cxn ang="0">
                  <a:pos x="13" y="101"/>
                </a:cxn>
                <a:cxn ang="0">
                  <a:pos x="19" y="115"/>
                </a:cxn>
                <a:cxn ang="0">
                  <a:pos x="26" y="121"/>
                </a:cxn>
                <a:cxn ang="0">
                  <a:pos x="26" y="142"/>
                </a:cxn>
                <a:cxn ang="0">
                  <a:pos x="46" y="169"/>
                </a:cxn>
                <a:cxn ang="0">
                  <a:pos x="59" y="202"/>
                </a:cxn>
                <a:cxn ang="0">
                  <a:pos x="66" y="216"/>
                </a:cxn>
                <a:cxn ang="0">
                  <a:pos x="72" y="229"/>
                </a:cxn>
                <a:cxn ang="0">
                  <a:pos x="79" y="236"/>
                </a:cxn>
                <a:cxn ang="0">
                  <a:pos x="99" y="263"/>
                </a:cxn>
                <a:cxn ang="0">
                  <a:pos x="92" y="229"/>
                </a:cxn>
                <a:cxn ang="0">
                  <a:pos x="105" y="175"/>
                </a:cxn>
                <a:cxn ang="0">
                  <a:pos x="118" y="162"/>
                </a:cxn>
                <a:cxn ang="0">
                  <a:pos x="132" y="148"/>
                </a:cxn>
                <a:cxn ang="0">
                  <a:pos x="151" y="135"/>
                </a:cxn>
                <a:cxn ang="0">
                  <a:pos x="171" y="128"/>
                </a:cxn>
                <a:cxn ang="0">
                  <a:pos x="184" y="135"/>
                </a:cxn>
                <a:cxn ang="0">
                  <a:pos x="198" y="135"/>
                </a:cxn>
                <a:cxn ang="0">
                  <a:pos x="204" y="128"/>
                </a:cxn>
                <a:cxn ang="0">
                  <a:pos x="204" y="121"/>
                </a:cxn>
                <a:cxn ang="0">
                  <a:pos x="198" y="108"/>
                </a:cxn>
                <a:cxn ang="0">
                  <a:pos x="204" y="101"/>
                </a:cxn>
                <a:cxn ang="0">
                  <a:pos x="204" y="95"/>
                </a:cxn>
                <a:cxn ang="0">
                  <a:pos x="198" y="88"/>
                </a:cxn>
                <a:cxn ang="0">
                  <a:pos x="191" y="74"/>
                </a:cxn>
                <a:cxn ang="0">
                  <a:pos x="184" y="61"/>
                </a:cxn>
                <a:cxn ang="0">
                  <a:pos x="184" y="41"/>
                </a:cxn>
                <a:cxn ang="0">
                  <a:pos x="178" y="20"/>
                </a:cxn>
                <a:cxn ang="0">
                  <a:pos x="171" y="20"/>
                </a:cxn>
                <a:cxn ang="0">
                  <a:pos x="158" y="14"/>
                </a:cxn>
                <a:cxn ang="0">
                  <a:pos x="145" y="20"/>
                </a:cxn>
                <a:cxn ang="0">
                  <a:pos x="125" y="20"/>
                </a:cxn>
                <a:cxn ang="0">
                  <a:pos x="118" y="20"/>
                </a:cxn>
                <a:cxn ang="0">
                  <a:pos x="112" y="27"/>
                </a:cxn>
                <a:cxn ang="0">
                  <a:pos x="99" y="20"/>
                </a:cxn>
                <a:cxn ang="0">
                  <a:pos x="85" y="27"/>
                </a:cxn>
                <a:cxn ang="0">
                  <a:pos x="66" y="7"/>
                </a:cxn>
                <a:cxn ang="0">
                  <a:pos x="59" y="0"/>
                </a:cxn>
                <a:cxn ang="0">
                  <a:pos x="52" y="7"/>
                </a:cxn>
                <a:cxn ang="0">
                  <a:pos x="39" y="7"/>
                </a:cxn>
              </a:cxnLst>
              <a:rect l="0" t="0" r="r" b="b"/>
              <a:pathLst>
                <a:path w="204" h="263">
                  <a:moveTo>
                    <a:pt x="39" y="7"/>
                  </a:moveTo>
                  <a:lnTo>
                    <a:pt x="26" y="34"/>
                  </a:lnTo>
                  <a:lnTo>
                    <a:pt x="26" y="4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6" y="88"/>
                  </a:lnTo>
                  <a:lnTo>
                    <a:pt x="13" y="101"/>
                  </a:lnTo>
                  <a:lnTo>
                    <a:pt x="19" y="115"/>
                  </a:lnTo>
                  <a:lnTo>
                    <a:pt x="26" y="121"/>
                  </a:lnTo>
                  <a:lnTo>
                    <a:pt x="26" y="142"/>
                  </a:lnTo>
                  <a:lnTo>
                    <a:pt x="46" y="169"/>
                  </a:lnTo>
                  <a:lnTo>
                    <a:pt x="59" y="202"/>
                  </a:lnTo>
                  <a:lnTo>
                    <a:pt x="66" y="216"/>
                  </a:lnTo>
                  <a:lnTo>
                    <a:pt x="72" y="229"/>
                  </a:lnTo>
                  <a:lnTo>
                    <a:pt x="79" y="236"/>
                  </a:lnTo>
                  <a:lnTo>
                    <a:pt x="99" y="263"/>
                  </a:lnTo>
                  <a:lnTo>
                    <a:pt x="92" y="229"/>
                  </a:lnTo>
                  <a:lnTo>
                    <a:pt x="105" y="175"/>
                  </a:lnTo>
                  <a:lnTo>
                    <a:pt x="118" y="162"/>
                  </a:lnTo>
                  <a:lnTo>
                    <a:pt x="132" y="148"/>
                  </a:lnTo>
                  <a:lnTo>
                    <a:pt x="151" y="135"/>
                  </a:lnTo>
                  <a:lnTo>
                    <a:pt x="171" y="128"/>
                  </a:lnTo>
                  <a:lnTo>
                    <a:pt x="184" y="135"/>
                  </a:lnTo>
                  <a:lnTo>
                    <a:pt x="198" y="135"/>
                  </a:lnTo>
                  <a:lnTo>
                    <a:pt x="204" y="128"/>
                  </a:lnTo>
                  <a:lnTo>
                    <a:pt x="204" y="121"/>
                  </a:lnTo>
                  <a:lnTo>
                    <a:pt x="198" y="108"/>
                  </a:lnTo>
                  <a:lnTo>
                    <a:pt x="204" y="101"/>
                  </a:lnTo>
                  <a:lnTo>
                    <a:pt x="204" y="95"/>
                  </a:lnTo>
                  <a:lnTo>
                    <a:pt x="198" y="88"/>
                  </a:lnTo>
                  <a:lnTo>
                    <a:pt x="191" y="74"/>
                  </a:lnTo>
                  <a:lnTo>
                    <a:pt x="184" y="61"/>
                  </a:lnTo>
                  <a:lnTo>
                    <a:pt x="184" y="41"/>
                  </a:lnTo>
                  <a:lnTo>
                    <a:pt x="178" y="20"/>
                  </a:lnTo>
                  <a:lnTo>
                    <a:pt x="171" y="20"/>
                  </a:lnTo>
                  <a:lnTo>
                    <a:pt x="158" y="14"/>
                  </a:lnTo>
                  <a:lnTo>
                    <a:pt x="145" y="20"/>
                  </a:lnTo>
                  <a:lnTo>
                    <a:pt x="125" y="20"/>
                  </a:lnTo>
                  <a:lnTo>
                    <a:pt x="118" y="20"/>
                  </a:lnTo>
                  <a:lnTo>
                    <a:pt x="112" y="27"/>
                  </a:lnTo>
                  <a:lnTo>
                    <a:pt x="99" y="20"/>
                  </a:lnTo>
                  <a:lnTo>
                    <a:pt x="85" y="27"/>
                  </a:lnTo>
                  <a:lnTo>
                    <a:pt x="66" y="7"/>
                  </a:lnTo>
                  <a:lnTo>
                    <a:pt x="59" y="0"/>
                  </a:lnTo>
                  <a:lnTo>
                    <a:pt x="52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4" name="Freeform 98"/>
            <p:cNvSpPr>
              <a:spLocks/>
            </p:cNvSpPr>
            <p:nvPr/>
          </p:nvSpPr>
          <p:spPr bwMode="auto">
            <a:xfrm>
              <a:off x="3369077" y="2492716"/>
              <a:ext cx="409681" cy="398619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40" y="47"/>
                </a:cxn>
                <a:cxn ang="0">
                  <a:pos x="73" y="27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2" y="20"/>
                </a:cxn>
                <a:cxn ang="0">
                  <a:pos x="139" y="14"/>
                </a:cxn>
                <a:cxn ang="0">
                  <a:pos x="159" y="14"/>
                </a:cxn>
                <a:cxn ang="0">
                  <a:pos x="178" y="0"/>
                </a:cxn>
                <a:cxn ang="0">
                  <a:pos x="192" y="0"/>
                </a:cxn>
                <a:cxn ang="0">
                  <a:pos x="205" y="7"/>
                </a:cxn>
                <a:cxn ang="0">
                  <a:pos x="211" y="14"/>
                </a:cxn>
                <a:cxn ang="0">
                  <a:pos x="211" y="27"/>
                </a:cxn>
                <a:cxn ang="0">
                  <a:pos x="225" y="34"/>
                </a:cxn>
                <a:cxn ang="0">
                  <a:pos x="231" y="47"/>
                </a:cxn>
                <a:cxn ang="0">
                  <a:pos x="258" y="61"/>
                </a:cxn>
                <a:cxn ang="0">
                  <a:pos x="264" y="74"/>
                </a:cxn>
                <a:cxn ang="0">
                  <a:pos x="264" y="88"/>
                </a:cxn>
                <a:cxn ang="0">
                  <a:pos x="264" y="101"/>
                </a:cxn>
                <a:cxn ang="0">
                  <a:pos x="251" y="108"/>
                </a:cxn>
                <a:cxn ang="0">
                  <a:pos x="251" y="121"/>
                </a:cxn>
                <a:cxn ang="0">
                  <a:pos x="251" y="135"/>
                </a:cxn>
                <a:cxn ang="0">
                  <a:pos x="258" y="155"/>
                </a:cxn>
                <a:cxn ang="0">
                  <a:pos x="258" y="175"/>
                </a:cxn>
                <a:cxn ang="0">
                  <a:pos x="258" y="202"/>
                </a:cxn>
                <a:cxn ang="0">
                  <a:pos x="244" y="209"/>
                </a:cxn>
                <a:cxn ang="0">
                  <a:pos x="238" y="202"/>
                </a:cxn>
                <a:cxn ang="0">
                  <a:pos x="231" y="189"/>
                </a:cxn>
                <a:cxn ang="0">
                  <a:pos x="205" y="175"/>
                </a:cxn>
                <a:cxn ang="0">
                  <a:pos x="198" y="169"/>
                </a:cxn>
                <a:cxn ang="0">
                  <a:pos x="185" y="175"/>
                </a:cxn>
                <a:cxn ang="0">
                  <a:pos x="185" y="182"/>
                </a:cxn>
                <a:cxn ang="0">
                  <a:pos x="178" y="182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9"/>
                </a:cxn>
                <a:cxn ang="0">
                  <a:pos x="132" y="196"/>
                </a:cxn>
                <a:cxn ang="0">
                  <a:pos x="119" y="202"/>
                </a:cxn>
                <a:cxn ang="0">
                  <a:pos x="119" y="216"/>
                </a:cxn>
                <a:cxn ang="0">
                  <a:pos x="119" y="229"/>
                </a:cxn>
                <a:cxn ang="0">
                  <a:pos x="106" y="229"/>
                </a:cxn>
                <a:cxn ang="0">
                  <a:pos x="79" y="236"/>
                </a:cxn>
                <a:cxn ang="0">
                  <a:pos x="73" y="223"/>
                </a:cxn>
                <a:cxn ang="0">
                  <a:pos x="53" y="223"/>
                </a:cxn>
                <a:cxn ang="0">
                  <a:pos x="53" y="202"/>
                </a:cxn>
                <a:cxn ang="0">
                  <a:pos x="40" y="196"/>
                </a:cxn>
                <a:cxn ang="0">
                  <a:pos x="27" y="209"/>
                </a:cxn>
                <a:cxn ang="0">
                  <a:pos x="0" y="196"/>
                </a:cxn>
                <a:cxn ang="0">
                  <a:pos x="7" y="189"/>
                </a:cxn>
                <a:cxn ang="0">
                  <a:pos x="27" y="175"/>
                </a:cxn>
                <a:cxn ang="0">
                  <a:pos x="40" y="128"/>
                </a:cxn>
                <a:cxn ang="0">
                  <a:pos x="13" y="101"/>
                </a:cxn>
                <a:cxn ang="0">
                  <a:pos x="0" y="81"/>
                </a:cxn>
              </a:cxnLst>
              <a:rect l="0" t="0" r="r" b="b"/>
              <a:pathLst>
                <a:path w="264" h="236">
                  <a:moveTo>
                    <a:pt x="0" y="81"/>
                  </a:moveTo>
                  <a:lnTo>
                    <a:pt x="40" y="47"/>
                  </a:lnTo>
                  <a:lnTo>
                    <a:pt x="73" y="27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12" y="20"/>
                  </a:lnTo>
                  <a:lnTo>
                    <a:pt x="139" y="14"/>
                  </a:lnTo>
                  <a:lnTo>
                    <a:pt x="159" y="14"/>
                  </a:lnTo>
                  <a:lnTo>
                    <a:pt x="178" y="0"/>
                  </a:lnTo>
                  <a:lnTo>
                    <a:pt x="192" y="0"/>
                  </a:lnTo>
                  <a:lnTo>
                    <a:pt x="205" y="7"/>
                  </a:lnTo>
                  <a:lnTo>
                    <a:pt x="211" y="14"/>
                  </a:lnTo>
                  <a:lnTo>
                    <a:pt x="211" y="27"/>
                  </a:lnTo>
                  <a:lnTo>
                    <a:pt x="225" y="34"/>
                  </a:lnTo>
                  <a:lnTo>
                    <a:pt x="231" y="47"/>
                  </a:lnTo>
                  <a:lnTo>
                    <a:pt x="258" y="61"/>
                  </a:lnTo>
                  <a:lnTo>
                    <a:pt x="264" y="74"/>
                  </a:lnTo>
                  <a:lnTo>
                    <a:pt x="264" y="88"/>
                  </a:lnTo>
                  <a:lnTo>
                    <a:pt x="264" y="101"/>
                  </a:lnTo>
                  <a:lnTo>
                    <a:pt x="251" y="108"/>
                  </a:lnTo>
                  <a:lnTo>
                    <a:pt x="251" y="121"/>
                  </a:lnTo>
                  <a:lnTo>
                    <a:pt x="251" y="135"/>
                  </a:lnTo>
                  <a:lnTo>
                    <a:pt x="258" y="155"/>
                  </a:lnTo>
                  <a:lnTo>
                    <a:pt x="258" y="175"/>
                  </a:lnTo>
                  <a:lnTo>
                    <a:pt x="258" y="202"/>
                  </a:lnTo>
                  <a:lnTo>
                    <a:pt x="244" y="209"/>
                  </a:lnTo>
                  <a:lnTo>
                    <a:pt x="238" y="202"/>
                  </a:lnTo>
                  <a:lnTo>
                    <a:pt x="231" y="189"/>
                  </a:lnTo>
                  <a:lnTo>
                    <a:pt x="205" y="175"/>
                  </a:lnTo>
                  <a:lnTo>
                    <a:pt x="198" y="169"/>
                  </a:lnTo>
                  <a:lnTo>
                    <a:pt x="185" y="175"/>
                  </a:lnTo>
                  <a:lnTo>
                    <a:pt x="185" y="182"/>
                  </a:lnTo>
                  <a:lnTo>
                    <a:pt x="178" y="182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9"/>
                  </a:lnTo>
                  <a:lnTo>
                    <a:pt x="132" y="196"/>
                  </a:lnTo>
                  <a:lnTo>
                    <a:pt x="119" y="202"/>
                  </a:lnTo>
                  <a:lnTo>
                    <a:pt x="119" y="216"/>
                  </a:lnTo>
                  <a:lnTo>
                    <a:pt x="119" y="229"/>
                  </a:lnTo>
                  <a:lnTo>
                    <a:pt x="106" y="229"/>
                  </a:lnTo>
                  <a:lnTo>
                    <a:pt x="79" y="236"/>
                  </a:lnTo>
                  <a:lnTo>
                    <a:pt x="73" y="223"/>
                  </a:lnTo>
                  <a:lnTo>
                    <a:pt x="53" y="223"/>
                  </a:lnTo>
                  <a:lnTo>
                    <a:pt x="53" y="202"/>
                  </a:lnTo>
                  <a:lnTo>
                    <a:pt x="40" y="196"/>
                  </a:lnTo>
                  <a:lnTo>
                    <a:pt x="27" y="209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27" y="175"/>
                  </a:lnTo>
                  <a:lnTo>
                    <a:pt x="40" y="128"/>
                  </a:lnTo>
                  <a:lnTo>
                    <a:pt x="13" y="10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5" name="Freeform 99"/>
            <p:cNvSpPr>
              <a:spLocks/>
            </p:cNvSpPr>
            <p:nvPr/>
          </p:nvSpPr>
          <p:spPr bwMode="auto">
            <a:xfrm>
              <a:off x="3502826" y="2596411"/>
              <a:ext cx="520535" cy="786465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73" y="418"/>
                </a:cxn>
                <a:cxn ang="0">
                  <a:pos x="66" y="397"/>
                </a:cxn>
                <a:cxn ang="0">
                  <a:pos x="53" y="377"/>
                </a:cxn>
                <a:cxn ang="0">
                  <a:pos x="53" y="337"/>
                </a:cxn>
                <a:cxn ang="0">
                  <a:pos x="40" y="323"/>
                </a:cxn>
                <a:cxn ang="0">
                  <a:pos x="33" y="276"/>
                </a:cxn>
                <a:cxn ang="0">
                  <a:pos x="7" y="269"/>
                </a:cxn>
                <a:cxn ang="0">
                  <a:pos x="7" y="236"/>
                </a:cxn>
                <a:cxn ang="0">
                  <a:pos x="13" y="202"/>
                </a:cxn>
                <a:cxn ang="0">
                  <a:pos x="26" y="188"/>
                </a:cxn>
                <a:cxn ang="0">
                  <a:pos x="33" y="168"/>
                </a:cxn>
                <a:cxn ang="0">
                  <a:pos x="33" y="141"/>
                </a:cxn>
                <a:cxn ang="0">
                  <a:pos x="59" y="128"/>
                </a:cxn>
                <a:cxn ang="0">
                  <a:pos x="79" y="128"/>
                </a:cxn>
                <a:cxn ang="0">
                  <a:pos x="99" y="121"/>
                </a:cxn>
                <a:cxn ang="0">
                  <a:pos x="112" y="108"/>
                </a:cxn>
                <a:cxn ang="0">
                  <a:pos x="145" y="128"/>
                </a:cxn>
                <a:cxn ang="0">
                  <a:pos x="158" y="148"/>
                </a:cxn>
                <a:cxn ang="0">
                  <a:pos x="172" y="114"/>
                </a:cxn>
                <a:cxn ang="0">
                  <a:pos x="165" y="74"/>
                </a:cxn>
                <a:cxn ang="0">
                  <a:pos x="165" y="47"/>
                </a:cxn>
                <a:cxn ang="0">
                  <a:pos x="178" y="27"/>
                </a:cxn>
                <a:cxn ang="0">
                  <a:pos x="172" y="0"/>
                </a:cxn>
                <a:cxn ang="0">
                  <a:pos x="185" y="20"/>
                </a:cxn>
                <a:cxn ang="0">
                  <a:pos x="191" y="40"/>
                </a:cxn>
                <a:cxn ang="0">
                  <a:pos x="244" y="40"/>
                </a:cxn>
                <a:cxn ang="0">
                  <a:pos x="264" y="54"/>
                </a:cxn>
                <a:cxn ang="0">
                  <a:pos x="264" y="101"/>
                </a:cxn>
                <a:cxn ang="0">
                  <a:pos x="238" y="128"/>
                </a:cxn>
                <a:cxn ang="0">
                  <a:pos x="244" y="155"/>
                </a:cxn>
                <a:cxn ang="0">
                  <a:pos x="257" y="182"/>
                </a:cxn>
                <a:cxn ang="0">
                  <a:pos x="264" y="209"/>
                </a:cxn>
                <a:cxn ang="0">
                  <a:pos x="297" y="269"/>
                </a:cxn>
                <a:cxn ang="0">
                  <a:pos x="310" y="296"/>
                </a:cxn>
                <a:cxn ang="0">
                  <a:pos x="337" y="330"/>
                </a:cxn>
                <a:cxn ang="0">
                  <a:pos x="317" y="411"/>
                </a:cxn>
                <a:cxn ang="0">
                  <a:pos x="277" y="397"/>
                </a:cxn>
                <a:cxn ang="0">
                  <a:pos x="264" y="411"/>
                </a:cxn>
                <a:cxn ang="0">
                  <a:pos x="251" y="424"/>
                </a:cxn>
                <a:cxn ang="0">
                  <a:pos x="231" y="424"/>
                </a:cxn>
                <a:cxn ang="0">
                  <a:pos x="205" y="424"/>
                </a:cxn>
                <a:cxn ang="0">
                  <a:pos x="198" y="418"/>
                </a:cxn>
                <a:cxn ang="0">
                  <a:pos x="191" y="404"/>
                </a:cxn>
                <a:cxn ang="0">
                  <a:pos x="165" y="438"/>
                </a:cxn>
                <a:cxn ang="0">
                  <a:pos x="158" y="451"/>
                </a:cxn>
                <a:cxn ang="0">
                  <a:pos x="139" y="445"/>
                </a:cxn>
                <a:cxn ang="0">
                  <a:pos x="125" y="458"/>
                </a:cxn>
                <a:cxn ang="0">
                  <a:pos x="99" y="465"/>
                </a:cxn>
              </a:cxnLst>
              <a:rect l="0" t="0" r="r" b="b"/>
              <a:pathLst>
                <a:path w="337" h="465">
                  <a:moveTo>
                    <a:pt x="99" y="465"/>
                  </a:moveTo>
                  <a:lnTo>
                    <a:pt x="99" y="438"/>
                  </a:lnTo>
                  <a:lnTo>
                    <a:pt x="86" y="431"/>
                  </a:lnTo>
                  <a:lnTo>
                    <a:pt x="73" y="418"/>
                  </a:lnTo>
                  <a:lnTo>
                    <a:pt x="73" y="404"/>
                  </a:lnTo>
                  <a:lnTo>
                    <a:pt x="66" y="397"/>
                  </a:lnTo>
                  <a:lnTo>
                    <a:pt x="59" y="391"/>
                  </a:lnTo>
                  <a:lnTo>
                    <a:pt x="53" y="377"/>
                  </a:lnTo>
                  <a:lnTo>
                    <a:pt x="59" y="357"/>
                  </a:lnTo>
                  <a:lnTo>
                    <a:pt x="53" y="337"/>
                  </a:lnTo>
                  <a:lnTo>
                    <a:pt x="46" y="330"/>
                  </a:lnTo>
                  <a:lnTo>
                    <a:pt x="40" y="323"/>
                  </a:lnTo>
                  <a:lnTo>
                    <a:pt x="33" y="310"/>
                  </a:lnTo>
                  <a:lnTo>
                    <a:pt x="33" y="276"/>
                  </a:lnTo>
                  <a:lnTo>
                    <a:pt x="20" y="269"/>
                  </a:lnTo>
                  <a:lnTo>
                    <a:pt x="7" y="269"/>
                  </a:lnTo>
                  <a:lnTo>
                    <a:pt x="0" y="256"/>
                  </a:lnTo>
                  <a:lnTo>
                    <a:pt x="7" y="236"/>
                  </a:lnTo>
                  <a:lnTo>
                    <a:pt x="7" y="222"/>
                  </a:lnTo>
                  <a:lnTo>
                    <a:pt x="13" y="202"/>
                  </a:lnTo>
                  <a:lnTo>
                    <a:pt x="20" y="195"/>
                  </a:lnTo>
                  <a:lnTo>
                    <a:pt x="26" y="188"/>
                  </a:lnTo>
                  <a:lnTo>
                    <a:pt x="20" y="168"/>
                  </a:lnTo>
                  <a:lnTo>
                    <a:pt x="33" y="168"/>
                  </a:lnTo>
                  <a:lnTo>
                    <a:pt x="33" y="155"/>
                  </a:lnTo>
                  <a:lnTo>
                    <a:pt x="33" y="141"/>
                  </a:lnTo>
                  <a:lnTo>
                    <a:pt x="46" y="135"/>
                  </a:lnTo>
                  <a:lnTo>
                    <a:pt x="59" y="128"/>
                  </a:lnTo>
                  <a:lnTo>
                    <a:pt x="66" y="128"/>
                  </a:lnTo>
                  <a:lnTo>
                    <a:pt x="79" y="128"/>
                  </a:lnTo>
                  <a:lnTo>
                    <a:pt x="92" y="121"/>
                  </a:lnTo>
                  <a:lnTo>
                    <a:pt x="99" y="121"/>
                  </a:lnTo>
                  <a:lnTo>
                    <a:pt x="99" y="114"/>
                  </a:lnTo>
                  <a:lnTo>
                    <a:pt x="112" y="108"/>
                  </a:lnTo>
                  <a:lnTo>
                    <a:pt x="119" y="114"/>
                  </a:lnTo>
                  <a:lnTo>
                    <a:pt x="145" y="128"/>
                  </a:lnTo>
                  <a:lnTo>
                    <a:pt x="152" y="141"/>
                  </a:lnTo>
                  <a:lnTo>
                    <a:pt x="158" y="148"/>
                  </a:lnTo>
                  <a:lnTo>
                    <a:pt x="172" y="141"/>
                  </a:lnTo>
                  <a:lnTo>
                    <a:pt x="172" y="114"/>
                  </a:lnTo>
                  <a:lnTo>
                    <a:pt x="172" y="94"/>
                  </a:lnTo>
                  <a:lnTo>
                    <a:pt x="165" y="74"/>
                  </a:lnTo>
                  <a:lnTo>
                    <a:pt x="165" y="60"/>
                  </a:lnTo>
                  <a:lnTo>
                    <a:pt x="165" y="47"/>
                  </a:lnTo>
                  <a:lnTo>
                    <a:pt x="178" y="40"/>
                  </a:lnTo>
                  <a:lnTo>
                    <a:pt x="178" y="27"/>
                  </a:lnTo>
                  <a:lnTo>
                    <a:pt x="178" y="13"/>
                  </a:lnTo>
                  <a:lnTo>
                    <a:pt x="172" y="0"/>
                  </a:lnTo>
                  <a:lnTo>
                    <a:pt x="185" y="6"/>
                  </a:lnTo>
                  <a:lnTo>
                    <a:pt x="185" y="20"/>
                  </a:lnTo>
                  <a:lnTo>
                    <a:pt x="191" y="27"/>
                  </a:lnTo>
                  <a:lnTo>
                    <a:pt x="191" y="40"/>
                  </a:lnTo>
                  <a:lnTo>
                    <a:pt x="231" y="40"/>
                  </a:lnTo>
                  <a:lnTo>
                    <a:pt x="244" y="40"/>
                  </a:lnTo>
                  <a:lnTo>
                    <a:pt x="257" y="40"/>
                  </a:lnTo>
                  <a:lnTo>
                    <a:pt x="264" y="54"/>
                  </a:lnTo>
                  <a:lnTo>
                    <a:pt x="277" y="74"/>
                  </a:lnTo>
                  <a:lnTo>
                    <a:pt x="264" y="101"/>
                  </a:lnTo>
                  <a:lnTo>
                    <a:pt x="264" y="108"/>
                  </a:lnTo>
                  <a:lnTo>
                    <a:pt x="238" y="128"/>
                  </a:lnTo>
                  <a:lnTo>
                    <a:pt x="238" y="141"/>
                  </a:lnTo>
                  <a:lnTo>
                    <a:pt x="244" y="155"/>
                  </a:lnTo>
                  <a:lnTo>
                    <a:pt x="251" y="168"/>
                  </a:lnTo>
                  <a:lnTo>
                    <a:pt x="257" y="182"/>
                  </a:lnTo>
                  <a:lnTo>
                    <a:pt x="264" y="188"/>
                  </a:lnTo>
                  <a:lnTo>
                    <a:pt x="264" y="209"/>
                  </a:lnTo>
                  <a:lnTo>
                    <a:pt x="284" y="236"/>
                  </a:lnTo>
                  <a:lnTo>
                    <a:pt x="297" y="269"/>
                  </a:lnTo>
                  <a:lnTo>
                    <a:pt x="304" y="283"/>
                  </a:lnTo>
                  <a:lnTo>
                    <a:pt x="310" y="296"/>
                  </a:lnTo>
                  <a:lnTo>
                    <a:pt x="317" y="303"/>
                  </a:lnTo>
                  <a:lnTo>
                    <a:pt x="337" y="330"/>
                  </a:lnTo>
                  <a:lnTo>
                    <a:pt x="323" y="411"/>
                  </a:lnTo>
                  <a:lnTo>
                    <a:pt x="317" y="411"/>
                  </a:lnTo>
                  <a:lnTo>
                    <a:pt x="297" y="411"/>
                  </a:lnTo>
                  <a:lnTo>
                    <a:pt x="277" y="397"/>
                  </a:lnTo>
                  <a:lnTo>
                    <a:pt x="271" y="397"/>
                  </a:lnTo>
                  <a:lnTo>
                    <a:pt x="264" y="411"/>
                  </a:lnTo>
                  <a:lnTo>
                    <a:pt x="257" y="418"/>
                  </a:lnTo>
                  <a:lnTo>
                    <a:pt x="251" y="424"/>
                  </a:lnTo>
                  <a:lnTo>
                    <a:pt x="238" y="424"/>
                  </a:lnTo>
                  <a:lnTo>
                    <a:pt x="231" y="424"/>
                  </a:lnTo>
                  <a:lnTo>
                    <a:pt x="224" y="418"/>
                  </a:lnTo>
                  <a:lnTo>
                    <a:pt x="205" y="424"/>
                  </a:lnTo>
                  <a:lnTo>
                    <a:pt x="198" y="424"/>
                  </a:lnTo>
                  <a:lnTo>
                    <a:pt x="198" y="418"/>
                  </a:lnTo>
                  <a:lnTo>
                    <a:pt x="198" y="404"/>
                  </a:lnTo>
                  <a:lnTo>
                    <a:pt x="191" y="404"/>
                  </a:lnTo>
                  <a:lnTo>
                    <a:pt x="172" y="411"/>
                  </a:lnTo>
                  <a:lnTo>
                    <a:pt x="165" y="438"/>
                  </a:lnTo>
                  <a:lnTo>
                    <a:pt x="165" y="445"/>
                  </a:lnTo>
                  <a:lnTo>
                    <a:pt x="158" y="451"/>
                  </a:lnTo>
                  <a:lnTo>
                    <a:pt x="145" y="451"/>
                  </a:lnTo>
                  <a:lnTo>
                    <a:pt x="139" y="445"/>
                  </a:lnTo>
                  <a:lnTo>
                    <a:pt x="125" y="451"/>
                  </a:lnTo>
                  <a:lnTo>
                    <a:pt x="125" y="458"/>
                  </a:lnTo>
                  <a:lnTo>
                    <a:pt x="112" y="458"/>
                  </a:lnTo>
                  <a:lnTo>
                    <a:pt x="99" y="46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6" name="Freeform 100"/>
            <p:cNvSpPr>
              <a:spLocks/>
            </p:cNvSpPr>
            <p:nvPr/>
          </p:nvSpPr>
          <p:spPr bwMode="auto">
            <a:xfrm>
              <a:off x="3695617" y="2413262"/>
              <a:ext cx="796467" cy="785118"/>
            </a:xfrm>
            <a:custGeom>
              <a:avLst/>
              <a:gdLst/>
              <a:ahLst/>
              <a:cxnLst>
                <a:cxn ang="0">
                  <a:pos x="238" y="40"/>
                </a:cxn>
                <a:cxn ang="0">
                  <a:pos x="205" y="47"/>
                </a:cxn>
                <a:cxn ang="0">
                  <a:pos x="198" y="7"/>
                </a:cxn>
                <a:cxn ang="0">
                  <a:pos x="165" y="7"/>
                </a:cxn>
                <a:cxn ang="0">
                  <a:pos x="132" y="7"/>
                </a:cxn>
                <a:cxn ang="0">
                  <a:pos x="126" y="40"/>
                </a:cxn>
                <a:cxn ang="0">
                  <a:pos x="132" y="67"/>
                </a:cxn>
                <a:cxn ang="0">
                  <a:pos x="119" y="81"/>
                </a:cxn>
                <a:cxn ang="0">
                  <a:pos x="93" y="74"/>
                </a:cxn>
                <a:cxn ang="0">
                  <a:pos x="80" y="61"/>
                </a:cxn>
                <a:cxn ang="0">
                  <a:pos x="40" y="61"/>
                </a:cxn>
                <a:cxn ang="0">
                  <a:pos x="0" y="74"/>
                </a:cxn>
                <a:cxn ang="0">
                  <a:pos x="20" y="94"/>
                </a:cxn>
                <a:cxn ang="0">
                  <a:pos x="60" y="114"/>
                </a:cxn>
                <a:cxn ang="0">
                  <a:pos x="66" y="135"/>
                </a:cxn>
                <a:cxn ang="0">
                  <a:pos x="106" y="148"/>
                </a:cxn>
                <a:cxn ang="0">
                  <a:pos x="132" y="148"/>
                </a:cxn>
                <a:cxn ang="0">
                  <a:pos x="152" y="182"/>
                </a:cxn>
                <a:cxn ang="0">
                  <a:pos x="172" y="175"/>
                </a:cxn>
                <a:cxn ang="0">
                  <a:pos x="198" y="202"/>
                </a:cxn>
                <a:cxn ang="0">
                  <a:pos x="225" y="202"/>
                </a:cxn>
                <a:cxn ang="0">
                  <a:pos x="238" y="195"/>
                </a:cxn>
                <a:cxn ang="0">
                  <a:pos x="271" y="189"/>
                </a:cxn>
                <a:cxn ang="0">
                  <a:pos x="291" y="195"/>
                </a:cxn>
                <a:cxn ang="0">
                  <a:pos x="297" y="236"/>
                </a:cxn>
                <a:cxn ang="0">
                  <a:pos x="311" y="263"/>
                </a:cxn>
                <a:cxn ang="0">
                  <a:pos x="317" y="276"/>
                </a:cxn>
                <a:cxn ang="0">
                  <a:pos x="317" y="296"/>
                </a:cxn>
                <a:cxn ang="0">
                  <a:pos x="311" y="310"/>
                </a:cxn>
                <a:cxn ang="0">
                  <a:pos x="284" y="303"/>
                </a:cxn>
                <a:cxn ang="0">
                  <a:pos x="245" y="323"/>
                </a:cxn>
                <a:cxn ang="0">
                  <a:pos x="218" y="350"/>
                </a:cxn>
                <a:cxn ang="0">
                  <a:pos x="212" y="438"/>
                </a:cxn>
                <a:cxn ang="0">
                  <a:pos x="231" y="445"/>
                </a:cxn>
                <a:cxn ang="0">
                  <a:pos x="251" y="452"/>
                </a:cxn>
                <a:cxn ang="0">
                  <a:pos x="284" y="445"/>
                </a:cxn>
                <a:cxn ang="0">
                  <a:pos x="304" y="438"/>
                </a:cxn>
                <a:cxn ang="0">
                  <a:pos x="363" y="438"/>
                </a:cxn>
                <a:cxn ang="0">
                  <a:pos x="396" y="445"/>
                </a:cxn>
                <a:cxn ang="0">
                  <a:pos x="416" y="445"/>
                </a:cxn>
                <a:cxn ang="0">
                  <a:pos x="429" y="465"/>
                </a:cxn>
                <a:cxn ang="0">
                  <a:pos x="482" y="458"/>
                </a:cxn>
                <a:cxn ang="0">
                  <a:pos x="495" y="431"/>
                </a:cxn>
                <a:cxn ang="0">
                  <a:pos x="482" y="398"/>
                </a:cxn>
                <a:cxn ang="0">
                  <a:pos x="449" y="377"/>
                </a:cxn>
                <a:cxn ang="0">
                  <a:pos x="449" y="344"/>
                </a:cxn>
                <a:cxn ang="0">
                  <a:pos x="476" y="337"/>
                </a:cxn>
                <a:cxn ang="0">
                  <a:pos x="482" y="317"/>
                </a:cxn>
                <a:cxn ang="0">
                  <a:pos x="482" y="303"/>
                </a:cxn>
                <a:cxn ang="0">
                  <a:pos x="476" y="263"/>
                </a:cxn>
                <a:cxn ang="0">
                  <a:pos x="469" y="222"/>
                </a:cxn>
                <a:cxn ang="0">
                  <a:pos x="489" y="209"/>
                </a:cxn>
                <a:cxn ang="0">
                  <a:pos x="476" y="189"/>
                </a:cxn>
                <a:cxn ang="0">
                  <a:pos x="462" y="168"/>
                </a:cxn>
                <a:cxn ang="0">
                  <a:pos x="489" y="155"/>
                </a:cxn>
                <a:cxn ang="0">
                  <a:pos x="515" y="114"/>
                </a:cxn>
                <a:cxn ang="0">
                  <a:pos x="476" y="54"/>
                </a:cxn>
                <a:cxn ang="0">
                  <a:pos x="416" y="67"/>
                </a:cxn>
                <a:cxn ang="0">
                  <a:pos x="403" y="40"/>
                </a:cxn>
                <a:cxn ang="0">
                  <a:pos x="330" y="20"/>
                </a:cxn>
                <a:cxn ang="0">
                  <a:pos x="304" y="0"/>
                </a:cxn>
                <a:cxn ang="0">
                  <a:pos x="258" y="0"/>
                </a:cxn>
              </a:cxnLst>
              <a:rect l="0" t="0" r="r" b="b"/>
              <a:pathLst>
                <a:path w="515" h="465">
                  <a:moveTo>
                    <a:pt x="258" y="0"/>
                  </a:moveTo>
                  <a:lnTo>
                    <a:pt x="238" y="40"/>
                  </a:lnTo>
                  <a:lnTo>
                    <a:pt x="218" y="54"/>
                  </a:lnTo>
                  <a:lnTo>
                    <a:pt x="205" y="47"/>
                  </a:lnTo>
                  <a:lnTo>
                    <a:pt x="205" y="20"/>
                  </a:lnTo>
                  <a:lnTo>
                    <a:pt x="198" y="7"/>
                  </a:lnTo>
                  <a:lnTo>
                    <a:pt x="179" y="7"/>
                  </a:lnTo>
                  <a:lnTo>
                    <a:pt x="165" y="7"/>
                  </a:lnTo>
                  <a:lnTo>
                    <a:pt x="152" y="0"/>
                  </a:lnTo>
                  <a:lnTo>
                    <a:pt x="132" y="7"/>
                  </a:lnTo>
                  <a:lnTo>
                    <a:pt x="126" y="20"/>
                  </a:lnTo>
                  <a:lnTo>
                    <a:pt x="126" y="40"/>
                  </a:lnTo>
                  <a:lnTo>
                    <a:pt x="132" y="47"/>
                  </a:lnTo>
                  <a:lnTo>
                    <a:pt x="132" y="67"/>
                  </a:lnTo>
                  <a:lnTo>
                    <a:pt x="126" y="74"/>
                  </a:lnTo>
                  <a:lnTo>
                    <a:pt x="119" y="81"/>
                  </a:lnTo>
                  <a:lnTo>
                    <a:pt x="99" y="81"/>
                  </a:lnTo>
                  <a:lnTo>
                    <a:pt x="93" y="74"/>
                  </a:lnTo>
                  <a:lnTo>
                    <a:pt x="86" y="74"/>
                  </a:lnTo>
                  <a:lnTo>
                    <a:pt x="80" y="61"/>
                  </a:lnTo>
                  <a:lnTo>
                    <a:pt x="73" y="54"/>
                  </a:lnTo>
                  <a:lnTo>
                    <a:pt x="40" y="6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14" y="81"/>
                  </a:lnTo>
                  <a:lnTo>
                    <a:pt x="20" y="94"/>
                  </a:lnTo>
                  <a:lnTo>
                    <a:pt x="47" y="108"/>
                  </a:lnTo>
                  <a:lnTo>
                    <a:pt x="60" y="114"/>
                  </a:lnTo>
                  <a:lnTo>
                    <a:pt x="60" y="128"/>
                  </a:lnTo>
                  <a:lnTo>
                    <a:pt x="66" y="135"/>
                  </a:lnTo>
                  <a:lnTo>
                    <a:pt x="66" y="148"/>
                  </a:lnTo>
                  <a:lnTo>
                    <a:pt x="106" y="148"/>
                  </a:lnTo>
                  <a:lnTo>
                    <a:pt x="119" y="148"/>
                  </a:lnTo>
                  <a:lnTo>
                    <a:pt x="132" y="148"/>
                  </a:lnTo>
                  <a:lnTo>
                    <a:pt x="139" y="162"/>
                  </a:lnTo>
                  <a:lnTo>
                    <a:pt x="152" y="182"/>
                  </a:lnTo>
                  <a:lnTo>
                    <a:pt x="165" y="182"/>
                  </a:lnTo>
                  <a:lnTo>
                    <a:pt x="172" y="175"/>
                  </a:lnTo>
                  <a:lnTo>
                    <a:pt x="179" y="182"/>
                  </a:lnTo>
                  <a:lnTo>
                    <a:pt x="198" y="202"/>
                  </a:lnTo>
                  <a:lnTo>
                    <a:pt x="212" y="195"/>
                  </a:lnTo>
                  <a:lnTo>
                    <a:pt x="225" y="202"/>
                  </a:lnTo>
                  <a:lnTo>
                    <a:pt x="231" y="195"/>
                  </a:lnTo>
                  <a:lnTo>
                    <a:pt x="238" y="195"/>
                  </a:lnTo>
                  <a:lnTo>
                    <a:pt x="258" y="195"/>
                  </a:lnTo>
                  <a:lnTo>
                    <a:pt x="271" y="189"/>
                  </a:lnTo>
                  <a:lnTo>
                    <a:pt x="284" y="195"/>
                  </a:lnTo>
                  <a:lnTo>
                    <a:pt x="291" y="195"/>
                  </a:lnTo>
                  <a:lnTo>
                    <a:pt x="297" y="216"/>
                  </a:lnTo>
                  <a:lnTo>
                    <a:pt x="297" y="236"/>
                  </a:lnTo>
                  <a:lnTo>
                    <a:pt x="304" y="249"/>
                  </a:lnTo>
                  <a:lnTo>
                    <a:pt x="311" y="263"/>
                  </a:lnTo>
                  <a:lnTo>
                    <a:pt x="317" y="270"/>
                  </a:lnTo>
                  <a:lnTo>
                    <a:pt x="317" y="276"/>
                  </a:lnTo>
                  <a:lnTo>
                    <a:pt x="311" y="283"/>
                  </a:lnTo>
                  <a:lnTo>
                    <a:pt x="317" y="296"/>
                  </a:lnTo>
                  <a:lnTo>
                    <a:pt x="317" y="303"/>
                  </a:lnTo>
                  <a:lnTo>
                    <a:pt x="311" y="310"/>
                  </a:lnTo>
                  <a:lnTo>
                    <a:pt x="297" y="310"/>
                  </a:lnTo>
                  <a:lnTo>
                    <a:pt x="284" y="303"/>
                  </a:lnTo>
                  <a:lnTo>
                    <a:pt x="264" y="310"/>
                  </a:lnTo>
                  <a:lnTo>
                    <a:pt x="245" y="323"/>
                  </a:lnTo>
                  <a:lnTo>
                    <a:pt x="231" y="337"/>
                  </a:lnTo>
                  <a:lnTo>
                    <a:pt x="218" y="350"/>
                  </a:lnTo>
                  <a:lnTo>
                    <a:pt x="205" y="404"/>
                  </a:lnTo>
                  <a:lnTo>
                    <a:pt x="212" y="438"/>
                  </a:lnTo>
                  <a:lnTo>
                    <a:pt x="225" y="438"/>
                  </a:lnTo>
                  <a:lnTo>
                    <a:pt x="231" y="445"/>
                  </a:lnTo>
                  <a:lnTo>
                    <a:pt x="245" y="438"/>
                  </a:lnTo>
                  <a:lnTo>
                    <a:pt x="251" y="452"/>
                  </a:lnTo>
                  <a:lnTo>
                    <a:pt x="258" y="458"/>
                  </a:lnTo>
                  <a:lnTo>
                    <a:pt x="284" y="445"/>
                  </a:lnTo>
                  <a:lnTo>
                    <a:pt x="291" y="438"/>
                  </a:lnTo>
                  <a:lnTo>
                    <a:pt x="304" y="438"/>
                  </a:lnTo>
                  <a:lnTo>
                    <a:pt x="337" y="445"/>
                  </a:lnTo>
                  <a:lnTo>
                    <a:pt x="363" y="438"/>
                  </a:lnTo>
                  <a:lnTo>
                    <a:pt x="383" y="431"/>
                  </a:lnTo>
                  <a:lnTo>
                    <a:pt x="396" y="445"/>
                  </a:lnTo>
                  <a:lnTo>
                    <a:pt x="410" y="445"/>
                  </a:lnTo>
                  <a:lnTo>
                    <a:pt x="416" y="445"/>
                  </a:lnTo>
                  <a:lnTo>
                    <a:pt x="429" y="458"/>
                  </a:lnTo>
                  <a:lnTo>
                    <a:pt x="429" y="465"/>
                  </a:lnTo>
                  <a:lnTo>
                    <a:pt x="449" y="465"/>
                  </a:lnTo>
                  <a:lnTo>
                    <a:pt x="482" y="458"/>
                  </a:lnTo>
                  <a:lnTo>
                    <a:pt x="502" y="458"/>
                  </a:lnTo>
                  <a:lnTo>
                    <a:pt x="495" y="431"/>
                  </a:lnTo>
                  <a:lnTo>
                    <a:pt x="495" y="404"/>
                  </a:lnTo>
                  <a:lnTo>
                    <a:pt x="482" y="398"/>
                  </a:lnTo>
                  <a:lnTo>
                    <a:pt x="462" y="377"/>
                  </a:lnTo>
                  <a:lnTo>
                    <a:pt x="449" y="377"/>
                  </a:lnTo>
                  <a:lnTo>
                    <a:pt x="449" y="371"/>
                  </a:lnTo>
                  <a:lnTo>
                    <a:pt x="449" y="344"/>
                  </a:lnTo>
                  <a:lnTo>
                    <a:pt x="462" y="337"/>
                  </a:lnTo>
                  <a:lnTo>
                    <a:pt x="476" y="337"/>
                  </a:lnTo>
                  <a:lnTo>
                    <a:pt x="476" y="330"/>
                  </a:lnTo>
                  <a:lnTo>
                    <a:pt x="482" y="317"/>
                  </a:lnTo>
                  <a:lnTo>
                    <a:pt x="489" y="317"/>
                  </a:lnTo>
                  <a:lnTo>
                    <a:pt x="482" y="303"/>
                  </a:lnTo>
                  <a:lnTo>
                    <a:pt x="476" y="276"/>
                  </a:lnTo>
                  <a:lnTo>
                    <a:pt x="476" y="263"/>
                  </a:lnTo>
                  <a:lnTo>
                    <a:pt x="476" y="243"/>
                  </a:lnTo>
                  <a:lnTo>
                    <a:pt x="469" y="222"/>
                  </a:lnTo>
                  <a:lnTo>
                    <a:pt x="482" y="209"/>
                  </a:lnTo>
                  <a:lnTo>
                    <a:pt x="489" y="209"/>
                  </a:lnTo>
                  <a:lnTo>
                    <a:pt x="489" y="202"/>
                  </a:lnTo>
                  <a:lnTo>
                    <a:pt x="476" y="189"/>
                  </a:lnTo>
                  <a:lnTo>
                    <a:pt x="469" y="182"/>
                  </a:lnTo>
                  <a:lnTo>
                    <a:pt x="462" y="168"/>
                  </a:lnTo>
                  <a:lnTo>
                    <a:pt x="476" y="155"/>
                  </a:lnTo>
                  <a:lnTo>
                    <a:pt x="489" y="155"/>
                  </a:lnTo>
                  <a:lnTo>
                    <a:pt x="509" y="141"/>
                  </a:lnTo>
                  <a:lnTo>
                    <a:pt x="515" y="114"/>
                  </a:lnTo>
                  <a:lnTo>
                    <a:pt x="515" y="88"/>
                  </a:lnTo>
                  <a:lnTo>
                    <a:pt x="476" y="54"/>
                  </a:lnTo>
                  <a:lnTo>
                    <a:pt x="449" y="61"/>
                  </a:lnTo>
                  <a:lnTo>
                    <a:pt x="416" y="67"/>
                  </a:lnTo>
                  <a:lnTo>
                    <a:pt x="410" y="54"/>
                  </a:lnTo>
                  <a:lnTo>
                    <a:pt x="403" y="40"/>
                  </a:lnTo>
                  <a:lnTo>
                    <a:pt x="363" y="27"/>
                  </a:lnTo>
                  <a:lnTo>
                    <a:pt x="330" y="20"/>
                  </a:lnTo>
                  <a:lnTo>
                    <a:pt x="311" y="20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7" name="Freeform 101"/>
            <p:cNvSpPr>
              <a:spLocks/>
            </p:cNvSpPr>
            <p:nvPr/>
          </p:nvSpPr>
          <p:spPr bwMode="auto">
            <a:xfrm>
              <a:off x="3778758" y="3153939"/>
              <a:ext cx="449444" cy="864573"/>
            </a:xfrm>
            <a:custGeom>
              <a:avLst/>
              <a:gdLst/>
              <a:ahLst/>
              <a:cxnLst>
                <a:cxn ang="0">
                  <a:pos x="139" y="506"/>
                </a:cxn>
                <a:cxn ang="0">
                  <a:pos x="119" y="485"/>
                </a:cxn>
                <a:cxn ang="0">
                  <a:pos x="106" y="479"/>
                </a:cxn>
                <a:cxn ang="0">
                  <a:pos x="79" y="479"/>
                </a:cxn>
                <a:cxn ang="0">
                  <a:pos x="53" y="479"/>
                </a:cxn>
                <a:cxn ang="0">
                  <a:pos x="33" y="458"/>
                </a:cxn>
                <a:cxn ang="0">
                  <a:pos x="13" y="438"/>
                </a:cxn>
                <a:cxn ang="0">
                  <a:pos x="7" y="405"/>
                </a:cxn>
                <a:cxn ang="0">
                  <a:pos x="0" y="378"/>
                </a:cxn>
                <a:cxn ang="0">
                  <a:pos x="27" y="357"/>
                </a:cxn>
                <a:cxn ang="0">
                  <a:pos x="53" y="324"/>
                </a:cxn>
                <a:cxn ang="0">
                  <a:pos x="53" y="276"/>
                </a:cxn>
                <a:cxn ang="0">
                  <a:pos x="73" y="250"/>
                </a:cxn>
                <a:cxn ang="0">
                  <a:pos x="86" y="209"/>
                </a:cxn>
                <a:cxn ang="0">
                  <a:pos x="73" y="162"/>
                </a:cxn>
                <a:cxn ang="0">
                  <a:pos x="93" y="142"/>
                </a:cxn>
                <a:cxn ang="0">
                  <a:pos x="112" y="121"/>
                </a:cxn>
                <a:cxn ang="0">
                  <a:pos x="132" y="115"/>
                </a:cxn>
                <a:cxn ang="0">
                  <a:pos x="132" y="88"/>
                </a:cxn>
                <a:cxn ang="0">
                  <a:pos x="159" y="0"/>
                </a:cxn>
                <a:cxn ang="0">
                  <a:pos x="178" y="7"/>
                </a:cxn>
                <a:cxn ang="0">
                  <a:pos x="198" y="14"/>
                </a:cxn>
                <a:cxn ang="0">
                  <a:pos x="211" y="54"/>
                </a:cxn>
                <a:cxn ang="0">
                  <a:pos x="264" y="101"/>
                </a:cxn>
                <a:cxn ang="0">
                  <a:pos x="284" y="148"/>
                </a:cxn>
                <a:cxn ang="0">
                  <a:pos x="291" y="202"/>
                </a:cxn>
                <a:cxn ang="0">
                  <a:pos x="271" y="209"/>
                </a:cxn>
                <a:cxn ang="0">
                  <a:pos x="251" y="216"/>
                </a:cxn>
                <a:cxn ang="0">
                  <a:pos x="238" y="229"/>
                </a:cxn>
                <a:cxn ang="0">
                  <a:pos x="205" y="229"/>
                </a:cxn>
                <a:cxn ang="0">
                  <a:pos x="192" y="256"/>
                </a:cxn>
                <a:cxn ang="0">
                  <a:pos x="178" y="283"/>
                </a:cxn>
                <a:cxn ang="0">
                  <a:pos x="165" y="303"/>
                </a:cxn>
                <a:cxn ang="0">
                  <a:pos x="165" y="344"/>
                </a:cxn>
                <a:cxn ang="0">
                  <a:pos x="159" y="391"/>
                </a:cxn>
                <a:cxn ang="0">
                  <a:pos x="159" y="411"/>
                </a:cxn>
                <a:cxn ang="0">
                  <a:pos x="178" y="411"/>
                </a:cxn>
                <a:cxn ang="0">
                  <a:pos x="198" y="411"/>
                </a:cxn>
                <a:cxn ang="0">
                  <a:pos x="211" y="418"/>
                </a:cxn>
                <a:cxn ang="0">
                  <a:pos x="205" y="432"/>
                </a:cxn>
                <a:cxn ang="0">
                  <a:pos x="192" y="438"/>
                </a:cxn>
                <a:cxn ang="0">
                  <a:pos x="172" y="445"/>
                </a:cxn>
                <a:cxn ang="0">
                  <a:pos x="172" y="472"/>
                </a:cxn>
                <a:cxn ang="0">
                  <a:pos x="178" y="485"/>
                </a:cxn>
                <a:cxn ang="0">
                  <a:pos x="198" y="506"/>
                </a:cxn>
                <a:cxn ang="0">
                  <a:pos x="145" y="506"/>
                </a:cxn>
              </a:cxnLst>
              <a:rect l="0" t="0" r="r" b="b"/>
              <a:pathLst>
                <a:path w="291" h="512">
                  <a:moveTo>
                    <a:pt x="145" y="506"/>
                  </a:moveTo>
                  <a:lnTo>
                    <a:pt x="139" y="506"/>
                  </a:lnTo>
                  <a:lnTo>
                    <a:pt x="126" y="499"/>
                  </a:lnTo>
                  <a:lnTo>
                    <a:pt x="119" y="485"/>
                  </a:lnTo>
                  <a:lnTo>
                    <a:pt x="119" y="479"/>
                  </a:lnTo>
                  <a:lnTo>
                    <a:pt x="106" y="479"/>
                  </a:lnTo>
                  <a:lnTo>
                    <a:pt x="93" y="472"/>
                  </a:lnTo>
                  <a:lnTo>
                    <a:pt x="79" y="479"/>
                  </a:lnTo>
                  <a:lnTo>
                    <a:pt x="60" y="492"/>
                  </a:lnTo>
                  <a:lnTo>
                    <a:pt x="53" y="479"/>
                  </a:lnTo>
                  <a:lnTo>
                    <a:pt x="40" y="472"/>
                  </a:lnTo>
                  <a:lnTo>
                    <a:pt x="33" y="458"/>
                  </a:lnTo>
                  <a:lnTo>
                    <a:pt x="27" y="438"/>
                  </a:lnTo>
                  <a:lnTo>
                    <a:pt x="13" y="438"/>
                  </a:lnTo>
                  <a:lnTo>
                    <a:pt x="7" y="418"/>
                  </a:lnTo>
                  <a:lnTo>
                    <a:pt x="7" y="405"/>
                  </a:lnTo>
                  <a:lnTo>
                    <a:pt x="7" y="391"/>
                  </a:lnTo>
                  <a:lnTo>
                    <a:pt x="0" y="378"/>
                  </a:lnTo>
                  <a:lnTo>
                    <a:pt x="7" y="364"/>
                  </a:lnTo>
                  <a:lnTo>
                    <a:pt x="27" y="357"/>
                  </a:lnTo>
                  <a:lnTo>
                    <a:pt x="40" y="337"/>
                  </a:lnTo>
                  <a:lnTo>
                    <a:pt x="53" y="324"/>
                  </a:lnTo>
                  <a:lnTo>
                    <a:pt x="53" y="303"/>
                  </a:lnTo>
                  <a:lnTo>
                    <a:pt x="53" y="276"/>
                  </a:lnTo>
                  <a:lnTo>
                    <a:pt x="60" y="263"/>
                  </a:lnTo>
                  <a:lnTo>
                    <a:pt x="73" y="250"/>
                  </a:lnTo>
                  <a:lnTo>
                    <a:pt x="79" y="223"/>
                  </a:lnTo>
                  <a:lnTo>
                    <a:pt x="86" y="209"/>
                  </a:lnTo>
                  <a:lnTo>
                    <a:pt x="79" y="189"/>
                  </a:lnTo>
                  <a:lnTo>
                    <a:pt x="73" y="162"/>
                  </a:lnTo>
                  <a:lnTo>
                    <a:pt x="86" y="142"/>
                  </a:lnTo>
                  <a:lnTo>
                    <a:pt x="93" y="142"/>
                  </a:lnTo>
                  <a:lnTo>
                    <a:pt x="106" y="128"/>
                  </a:lnTo>
                  <a:lnTo>
                    <a:pt x="112" y="121"/>
                  </a:lnTo>
                  <a:lnTo>
                    <a:pt x="126" y="115"/>
                  </a:lnTo>
                  <a:lnTo>
                    <a:pt x="132" y="115"/>
                  </a:lnTo>
                  <a:lnTo>
                    <a:pt x="139" y="101"/>
                  </a:lnTo>
                  <a:lnTo>
                    <a:pt x="132" y="88"/>
                  </a:lnTo>
                  <a:lnTo>
                    <a:pt x="145" y="81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78" y="7"/>
                  </a:lnTo>
                  <a:lnTo>
                    <a:pt x="192" y="0"/>
                  </a:lnTo>
                  <a:lnTo>
                    <a:pt x="198" y="14"/>
                  </a:lnTo>
                  <a:lnTo>
                    <a:pt x="205" y="20"/>
                  </a:lnTo>
                  <a:lnTo>
                    <a:pt x="211" y="54"/>
                  </a:lnTo>
                  <a:lnTo>
                    <a:pt x="231" y="88"/>
                  </a:lnTo>
                  <a:lnTo>
                    <a:pt x="264" y="101"/>
                  </a:lnTo>
                  <a:lnTo>
                    <a:pt x="277" y="121"/>
                  </a:lnTo>
                  <a:lnTo>
                    <a:pt x="284" y="148"/>
                  </a:lnTo>
                  <a:lnTo>
                    <a:pt x="284" y="169"/>
                  </a:lnTo>
                  <a:lnTo>
                    <a:pt x="291" y="202"/>
                  </a:lnTo>
                  <a:lnTo>
                    <a:pt x="284" y="202"/>
                  </a:lnTo>
                  <a:lnTo>
                    <a:pt x="271" y="209"/>
                  </a:lnTo>
                  <a:lnTo>
                    <a:pt x="264" y="216"/>
                  </a:lnTo>
                  <a:lnTo>
                    <a:pt x="251" y="216"/>
                  </a:lnTo>
                  <a:lnTo>
                    <a:pt x="244" y="223"/>
                  </a:lnTo>
                  <a:lnTo>
                    <a:pt x="238" y="229"/>
                  </a:lnTo>
                  <a:lnTo>
                    <a:pt x="218" y="229"/>
                  </a:lnTo>
                  <a:lnTo>
                    <a:pt x="205" y="229"/>
                  </a:lnTo>
                  <a:lnTo>
                    <a:pt x="198" y="243"/>
                  </a:lnTo>
                  <a:lnTo>
                    <a:pt x="192" y="256"/>
                  </a:lnTo>
                  <a:lnTo>
                    <a:pt x="192" y="270"/>
                  </a:lnTo>
                  <a:lnTo>
                    <a:pt x="178" y="283"/>
                  </a:lnTo>
                  <a:lnTo>
                    <a:pt x="172" y="297"/>
                  </a:lnTo>
                  <a:lnTo>
                    <a:pt x="165" y="303"/>
                  </a:lnTo>
                  <a:lnTo>
                    <a:pt x="165" y="31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59" y="391"/>
                  </a:lnTo>
                  <a:lnTo>
                    <a:pt x="159" y="405"/>
                  </a:lnTo>
                  <a:lnTo>
                    <a:pt x="159" y="411"/>
                  </a:lnTo>
                  <a:lnTo>
                    <a:pt x="165" y="418"/>
                  </a:lnTo>
                  <a:lnTo>
                    <a:pt x="178" y="411"/>
                  </a:lnTo>
                  <a:lnTo>
                    <a:pt x="192" y="411"/>
                  </a:lnTo>
                  <a:lnTo>
                    <a:pt x="198" y="411"/>
                  </a:lnTo>
                  <a:lnTo>
                    <a:pt x="205" y="411"/>
                  </a:lnTo>
                  <a:lnTo>
                    <a:pt x="211" y="418"/>
                  </a:lnTo>
                  <a:lnTo>
                    <a:pt x="211" y="425"/>
                  </a:lnTo>
                  <a:lnTo>
                    <a:pt x="205" y="432"/>
                  </a:lnTo>
                  <a:lnTo>
                    <a:pt x="198" y="438"/>
                  </a:lnTo>
                  <a:lnTo>
                    <a:pt x="192" y="438"/>
                  </a:lnTo>
                  <a:lnTo>
                    <a:pt x="178" y="445"/>
                  </a:lnTo>
                  <a:lnTo>
                    <a:pt x="172" y="445"/>
                  </a:lnTo>
                  <a:lnTo>
                    <a:pt x="172" y="458"/>
                  </a:lnTo>
                  <a:lnTo>
                    <a:pt x="172" y="472"/>
                  </a:lnTo>
                  <a:lnTo>
                    <a:pt x="172" y="479"/>
                  </a:lnTo>
                  <a:lnTo>
                    <a:pt x="178" y="485"/>
                  </a:lnTo>
                  <a:lnTo>
                    <a:pt x="192" y="492"/>
                  </a:lnTo>
                  <a:lnTo>
                    <a:pt x="198" y="506"/>
                  </a:lnTo>
                  <a:lnTo>
                    <a:pt x="172" y="512"/>
                  </a:lnTo>
                  <a:lnTo>
                    <a:pt x="145" y="5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8" name="Freeform 102"/>
            <p:cNvSpPr>
              <a:spLocks/>
            </p:cNvSpPr>
            <p:nvPr/>
          </p:nvSpPr>
          <p:spPr bwMode="auto">
            <a:xfrm>
              <a:off x="2849747" y="1501555"/>
              <a:ext cx="347024" cy="364952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13" y="94"/>
                </a:cxn>
                <a:cxn ang="0">
                  <a:pos x="59" y="107"/>
                </a:cxn>
                <a:cxn ang="0">
                  <a:pos x="92" y="134"/>
                </a:cxn>
                <a:cxn ang="0">
                  <a:pos x="112" y="148"/>
                </a:cxn>
                <a:cxn ang="0">
                  <a:pos x="132" y="182"/>
                </a:cxn>
                <a:cxn ang="0">
                  <a:pos x="132" y="209"/>
                </a:cxn>
                <a:cxn ang="0">
                  <a:pos x="158" y="202"/>
                </a:cxn>
                <a:cxn ang="0">
                  <a:pos x="198" y="215"/>
                </a:cxn>
                <a:cxn ang="0">
                  <a:pos x="217" y="215"/>
                </a:cxn>
                <a:cxn ang="0">
                  <a:pos x="217" y="195"/>
                </a:cxn>
                <a:cxn ang="0">
                  <a:pos x="204" y="182"/>
                </a:cxn>
                <a:cxn ang="0">
                  <a:pos x="204" y="175"/>
                </a:cxn>
                <a:cxn ang="0">
                  <a:pos x="211" y="161"/>
                </a:cxn>
                <a:cxn ang="0">
                  <a:pos x="211" y="148"/>
                </a:cxn>
                <a:cxn ang="0">
                  <a:pos x="211" y="134"/>
                </a:cxn>
                <a:cxn ang="0">
                  <a:pos x="217" y="121"/>
                </a:cxn>
                <a:cxn ang="0">
                  <a:pos x="224" y="114"/>
                </a:cxn>
                <a:cxn ang="0">
                  <a:pos x="224" y="101"/>
                </a:cxn>
                <a:cxn ang="0">
                  <a:pos x="224" y="94"/>
                </a:cxn>
                <a:cxn ang="0">
                  <a:pos x="217" y="80"/>
                </a:cxn>
                <a:cxn ang="0">
                  <a:pos x="211" y="74"/>
                </a:cxn>
                <a:cxn ang="0">
                  <a:pos x="204" y="67"/>
                </a:cxn>
                <a:cxn ang="0">
                  <a:pos x="211" y="53"/>
                </a:cxn>
                <a:cxn ang="0">
                  <a:pos x="217" y="47"/>
                </a:cxn>
                <a:cxn ang="0">
                  <a:pos x="224" y="33"/>
                </a:cxn>
                <a:cxn ang="0">
                  <a:pos x="217" y="20"/>
                </a:cxn>
                <a:cxn ang="0">
                  <a:pos x="211" y="20"/>
                </a:cxn>
                <a:cxn ang="0">
                  <a:pos x="211" y="0"/>
                </a:cxn>
                <a:cxn ang="0">
                  <a:pos x="191" y="6"/>
                </a:cxn>
                <a:cxn ang="0">
                  <a:pos x="184" y="6"/>
                </a:cxn>
                <a:cxn ang="0">
                  <a:pos x="171" y="20"/>
                </a:cxn>
                <a:cxn ang="0">
                  <a:pos x="165" y="27"/>
                </a:cxn>
                <a:cxn ang="0">
                  <a:pos x="165" y="47"/>
                </a:cxn>
                <a:cxn ang="0">
                  <a:pos x="151" y="53"/>
                </a:cxn>
                <a:cxn ang="0">
                  <a:pos x="138" y="53"/>
                </a:cxn>
                <a:cxn ang="0">
                  <a:pos x="125" y="47"/>
                </a:cxn>
                <a:cxn ang="0">
                  <a:pos x="118" y="27"/>
                </a:cxn>
                <a:cxn ang="0">
                  <a:pos x="92" y="27"/>
                </a:cxn>
                <a:cxn ang="0">
                  <a:pos x="85" y="20"/>
                </a:cxn>
                <a:cxn ang="0">
                  <a:pos x="79" y="27"/>
                </a:cxn>
                <a:cxn ang="0">
                  <a:pos x="72" y="33"/>
                </a:cxn>
                <a:cxn ang="0">
                  <a:pos x="66" y="40"/>
                </a:cxn>
                <a:cxn ang="0">
                  <a:pos x="52" y="40"/>
                </a:cxn>
                <a:cxn ang="0">
                  <a:pos x="52" y="27"/>
                </a:cxn>
                <a:cxn ang="0">
                  <a:pos x="33" y="13"/>
                </a:cxn>
                <a:cxn ang="0">
                  <a:pos x="26" y="20"/>
                </a:cxn>
                <a:cxn ang="0">
                  <a:pos x="19" y="6"/>
                </a:cxn>
                <a:cxn ang="0">
                  <a:pos x="6" y="0"/>
                </a:cxn>
                <a:cxn ang="0">
                  <a:pos x="13" y="27"/>
                </a:cxn>
                <a:cxn ang="0">
                  <a:pos x="13" y="40"/>
                </a:cxn>
                <a:cxn ang="0">
                  <a:pos x="19" y="60"/>
                </a:cxn>
                <a:cxn ang="0">
                  <a:pos x="0" y="74"/>
                </a:cxn>
                <a:cxn ang="0">
                  <a:pos x="0" y="80"/>
                </a:cxn>
                <a:cxn ang="0">
                  <a:pos x="0" y="101"/>
                </a:cxn>
              </a:cxnLst>
              <a:rect l="0" t="0" r="r" b="b"/>
              <a:pathLst>
                <a:path w="224" h="215">
                  <a:moveTo>
                    <a:pt x="0" y="101"/>
                  </a:moveTo>
                  <a:lnTo>
                    <a:pt x="13" y="94"/>
                  </a:lnTo>
                  <a:lnTo>
                    <a:pt x="59" y="107"/>
                  </a:lnTo>
                  <a:lnTo>
                    <a:pt x="92" y="134"/>
                  </a:lnTo>
                  <a:lnTo>
                    <a:pt x="112" y="148"/>
                  </a:lnTo>
                  <a:lnTo>
                    <a:pt x="132" y="182"/>
                  </a:lnTo>
                  <a:lnTo>
                    <a:pt x="132" y="209"/>
                  </a:lnTo>
                  <a:lnTo>
                    <a:pt x="158" y="202"/>
                  </a:lnTo>
                  <a:lnTo>
                    <a:pt x="198" y="215"/>
                  </a:lnTo>
                  <a:lnTo>
                    <a:pt x="217" y="215"/>
                  </a:lnTo>
                  <a:lnTo>
                    <a:pt x="217" y="195"/>
                  </a:lnTo>
                  <a:lnTo>
                    <a:pt x="204" y="182"/>
                  </a:lnTo>
                  <a:lnTo>
                    <a:pt x="204" y="175"/>
                  </a:lnTo>
                  <a:lnTo>
                    <a:pt x="211" y="161"/>
                  </a:lnTo>
                  <a:lnTo>
                    <a:pt x="211" y="148"/>
                  </a:lnTo>
                  <a:lnTo>
                    <a:pt x="211" y="134"/>
                  </a:lnTo>
                  <a:lnTo>
                    <a:pt x="217" y="121"/>
                  </a:lnTo>
                  <a:lnTo>
                    <a:pt x="224" y="114"/>
                  </a:lnTo>
                  <a:lnTo>
                    <a:pt x="224" y="101"/>
                  </a:lnTo>
                  <a:lnTo>
                    <a:pt x="224" y="94"/>
                  </a:lnTo>
                  <a:lnTo>
                    <a:pt x="217" y="80"/>
                  </a:lnTo>
                  <a:lnTo>
                    <a:pt x="211" y="74"/>
                  </a:lnTo>
                  <a:lnTo>
                    <a:pt x="204" y="67"/>
                  </a:lnTo>
                  <a:lnTo>
                    <a:pt x="211" y="53"/>
                  </a:lnTo>
                  <a:lnTo>
                    <a:pt x="217" y="47"/>
                  </a:lnTo>
                  <a:lnTo>
                    <a:pt x="224" y="33"/>
                  </a:lnTo>
                  <a:lnTo>
                    <a:pt x="217" y="20"/>
                  </a:lnTo>
                  <a:lnTo>
                    <a:pt x="211" y="20"/>
                  </a:lnTo>
                  <a:lnTo>
                    <a:pt x="211" y="0"/>
                  </a:lnTo>
                  <a:lnTo>
                    <a:pt x="191" y="6"/>
                  </a:lnTo>
                  <a:lnTo>
                    <a:pt x="184" y="6"/>
                  </a:lnTo>
                  <a:lnTo>
                    <a:pt x="171" y="20"/>
                  </a:lnTo>
                  <a:lnTo>
                    <a:pt x="165" y="27"/>
                  </a:lnTo>
                  <a:lnTo>
                    <a:pt x="165" y="47"/>
                  </a:lnTo>
                  <a:lnTo>
                    <a:pt x="151" y="53"/>
                  </a:lnTo>
                  <a:lnTo>
                    <a:pt x="138" y="53"/>
                  </a:lnTo>
                  <a:lnTo>
                    <a:pt x="125" y="47"/>
                  </a:lnTo>
                  <a:lnTo>
                    <a:pt x="118" y="27"/>
                  </a:lnTo>
                  <a:lnTo>
                    <a:pt x="92" y="27"/>
                  </a:lnTo>
                  <a:lnTo>
                    <a:pt x="85" y="20"/>
                  </a:lnTo>
                  <a:lnTo>
                    <a:pt x="79" y="27"/>
                  </a:lnTo>
                  <a:lnTo>
                    <a:pt x="72" y="33"/>
                  </a:lnTo>
                  <a:lnTo>
                    <a:pt x="66" y="40"/>
                  </a:lnTo>
                  <a:lnTo>
                    <a:pt x="52" y="40"/>
                  </a:lnTo>
                  <a:lnTo>
                    <a:pt x="52" y="27"/>
                  </a:lnTo>
                  <a:lnTo>
                    <a:pt x="33" y="13"/>
                  </a:lnTo>
                  <a:lnTo>
                    <a:pt x="26" y="20"/>
                  </a:lnTo>
                  <a:lnTo>
                    <a:pt x="19" y="6"/>
                  </a:lnTo>
                  <a:lnTo>
                    <a:pt x="6" y="0"/>
                  </a:lnTo>
                  <a:lnTo>
                    <a:pt x="13" y="27"/>
                  </a:lnTo>
                  <a:lnTo>
                    <a:pt x="13" y="40"/>
                  </a:lnTo>
                  <a:lnTo>
                    <a:pt x="19" y="60"/>
                  </a:lnTo>
                  <a:lnTo>
                    <a:pt x="0" y="74"/>
                  </a:lnTo>
                  <a:lnTo>
                    <a:pt x="0" y="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39" name="Freeform 103"/>
            <p:cNvSpPr>
              <a:spLocks/>
            </p:cNvSpPr>
            <p:nvPr/>
          </p:nvSpPr>
          <p:spPr bwMode="auto">
            <a:xfrm>
              <a:off x="3135318" y="1069268"/>
              <a:ext cx="304851" cy="146789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98" y="14"/>
                </a:cxn>
                <a:cxn ang="0">
                  <a:pos x="192" y="27"/>
                </a:cxn>
                <a:cxn ang="0">
                  <a:pos x="192" y="41"/>
                </a:cxn>
                <a:cxn ang="0">
                  <a:pos x="185" y="61"/>
                </a:cxn>
                <a:cxn ang="0">
                  <a:pos x="172" y="54"/>
                </a:cxn>
                <a:cxn ang="0">
                  <a:pos x="165" y="61"/>
                </a:cxn>
                <a:cxn ang="0">
                  <a:pos x="159" y="75"/>
                </a:cxn>
                <a:cxn ang="0">
                  <a:pos x="146" y="75"/>
                </a:cxn>
                <a:cxn ang="0">
                  <a:pos x="93" y="68"/>
                </a:cxn>
                <a:cxn ang="0">
                  <a:pos x="73" y="81"/>
                </a:cxn>
                <a:cxn ang="0">
                  <a:pos x="40" y="81"/>
                </a:cxn>
                <a:cxn ang="0">
                  <a:pos x="14" y="88"/>
                </a:cxn>
                <a:cxn ang="0">
                  <a:pos x="7" y="68"/>
                </a:cxn>
                <a:cxn ang="0">
                  <a:pos x="0" y="68"/>
                </a:cxn>
                <a:cxn ang="0">
                  <a:pos x="0" y="48"/>
                </a:cxn>
                <a:cxn ang="0">
                  <a:pos x="7" y="48"/>
                </a:cxn>
                <a:cxn ang="0">
                  <a:pos x="27" y="48"/>
                </a:cxn>
                <a:cxn ang="0">
                  <a:pos x="53" y="54"/>
                </a:cxn>
                <a:cxn ang="0">
                  <a:pos x="80" y="48"/>
                </a:cxn>
                <a:cxn ang="0">
                  <a:pos x="99" y="14"/>
                </a:cxn>
                <a:cxn ang="0">
                  <a:pos x="139" y="14"/>
                </a:cxn>
                <a:cxn ang="0">
                  <a:pos x="198" y="0"/>
                </a:cxn>
              </a:cxnLst>
              <a:rect l="0" t="0" r="r" b="b"/>
              <a:pathLst>
                <a:path w="198" h="88">
                  <a:moveTo>
                    <a:pt x="198" y="0"/>
                  </a:moveTo>
                  <a:lnTo>
                    <a:pt x="198" y="14"/>
                  </a:lnTo>
                  <a:lnTo>
                    <a:pt x="192" y="27"/>
                  </a:lnTo>
                  <a:lnTo>
                    <a:pt x="192" y="41"/>
                  </a:lnTo>
                  <a:lnTo>
                    <a:pt x="185" y="61"/>
                  </a:lnTo>
                  <a:lnTo>
                    <a:pt x="172" y="54"/>
                  </a:lnTo>
                  <a:lnTo>
                    <a:pt x="165" y="61"/>
                  </a:lnTo>
                  <a:lnTo>
                    <a:pt x="159" y="75"/>
                  </a:lnTo>
                  <a:lnTo>
                    <a:pt x="146" y="75"/>
                  </a:lnTo>
                  <a:lnTo>
                    <a:pt x="93" y="68"/>
                  </a:lnTo>
                  <a:lnTo>
                    <a:pt x="73" y="81"/>
                  </a:lnTo>
                  <a:lnTo>
                    <a:pt x="40" y="81"/>
                  </a:lnTo>
                  <a:lnTo>
                    <a:pt x="14" y="88"/>
                  </a:lnTo>
                  <a:lnTo>
                    <a:pt x="7" y="68"/>
                  </a:lnTo>
                  <a:lnTo>
                    <a:pt x="0" y="68"/>
                  </a:lnTo>
                  <a:lnTo>
                    <a:pt x="0" y="48"/>
                  </a:lnTo>
                  <a:lnTo>
                    <a:pt x="7" y="48"/>
                  </a:lnTo>
                  <a:lnTo>
                    <a:pt x="27" y="48"/>
                  </a:lnTo>
                  <a:lnTo>
                    <a:pt x="53" y="54"/>
                  </a:lnTo>
                  <a:lnTo>
                    <a:pt x="80" y="48"/>
                  </a:lnTo>
                  <a:lnTo>
                    <a:pt x="99" y="14"/>
                  </a:lnTo>
                  <a:lnTo>
                    <a:pt x="139" y="14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0" name="Freeform 104"/>
            <p:cNvSpPr>
              <a:spLocks/>
            </p:cNvSpPr>
            <p:nvPr/>
          </p:nvSpPr>
          <p:spPr bwMode="auto">
            <a:xfrm>
              <a:off x="2909994" y="1820719"/>
              <a:ext cx="428960" cy="638330"/>
            </a:xfrm>
            <a:custGeom>
              <a:avLst/>
              <a:gdLst/>
              <a:ahLst/>
              <a:cxnLst>
                <a:cxn ang="0">
                  <a:pos x="93" y="21"/>
                </a:cxn>
                <a:cxn ang="0">
                  <a:pos x="119" y="14"/>
                </a:cxn>
                <a:cxn ang="0">
                  <a:pos x="159" y="27"/>
                </a:cxn>
                <a:cxn ang="0">
                  <a:pos x="178" y="27"/>
                </a:cxn>
                <a:cxn ang="0">
                  <a:pos x="178" y="7"/>
                </a:cxn>
                <a:cxn ang="0">
                  <a:pos x="192" y="7"/>
                </a:cxn>
                <a:cxn ang="0">
                  <a:pos x="218" y="0"/>
                </a:cxn>
                <a:cxn ang="0">
                  <a:pos x="238" y="21"/>
                </a:cxn>
                <a:cxn ang="0">
                  <a:pos x="238" y="34"/>
                </a:cxn>
                <a:cxn ang="0">
                  <a:pos x="238" y="41"/>
                </a:cxn>
                <a:cxn ang="0">
                  <a:pos x="244" y="47"/>
                </a:cxn>
                <a:cxn ang="0">
                  <a:pos x="244" y="54"/>
                </a:cxn>
                <a:cxn ang="0">
                  <a:pos x="238" y="68"/>
                </a:cxn>
                <a:cxn ang="0">
                  <a:pos x="231" y="74"/>
                </a:cxn>
                <a:cxn ang="0">
                  <a:pos x="225" y="81"/>
                </a:cxn>
                <a:cxn ang="0">
                  <a:pos x="225" y="95"/>
                </a:cxn>
                <a:cxn ang="0">
                  <a:pos x="238" y="95"/>
                </a:cxn>
                <a:cxn ang="0">
                  <a:pos x="244" y="101"/>
                </a:cxn>
                <a:cxn ang="0">
                  <a:pos x="251" y="101"/>
                </a:cxn>
                <a:cxn ang="0">
                  <a:pos x="251" y="115"/>
                </a:cxn>
                <a:cxn ang="0">
                  <a:pos x="258" y="122"/>
                </a:cxn>
                <a:cxn ang="0">
                  <a:pos x="264" y="122"/>
                </a:cxn>
                <a:cxn ang="0">
                  <a:pos x="277" y="122"/>
                </a:cxn>
                <a:cxn ang="0">
                  <a:pos x="277" y="128"/>
                </a:cxn>
                <a:cxn ang="0">
                  <a:pos x="271" y="135"/>
                </a:cxn>
                <a:cxn ang="0">
                  <a:pos x="271" y="142"/>
                </a:cxn>
                <a:cxn ang="0">
                  <a:pos x="271" y="149"/>
                </a:cxn>
                <a:cxn ang="0">
                  <a:pos x="277" y="176"/>
                </a:cxn>
                <a:cxn ang="0">
                  <a:pos x="277" y="196"/>
                </a:cxn>
                <a:cxn ang="0">
                  <a:pos x="271" y="203"/>
                </a:cxn>
                <a:cxn ang="0">
                  <a:pos x="264" y="203"/>
                </a:cxn>
                <a:cxn ang="0">
                  <a:pos x="258" y="203"/>
                </a:cxn>
                <a:cxn ang="0">
                  <a:pos x="238" y="209"/>
                </a:cxn>
                <a:cxn ang="0">
                  <a:pos x="218" y="223"/>
                </a:cxn>
                <a:cxn ang="0">
                  <a:pos x="211" y="223"/>
                </a:cxn>
                <a:cxn ang="0">
                  <a:pos x="198" y="223"/>
                </a:cxn>
                <a:cxn ang="0">
                  <a:pos x="185" y="230"/>
                </a:cxn>
                <a:cxn ang="0">
                  <a:pos x="192" y="243"/>
                </a:cxn>
                <a:cxn ang="0">
                  <a:pos x="185" y="290"/>
                </a:cxn>
                <a:cxn ang="0">
                  <a:pos x="178" y="337"/>
                </a:cxn>
                <a:cxn ang="0">
                  <a:pos x="165" y="344"/>
                </a:cxn>
                <a:cxn ang="0">
                  <a:pos x="159" y="371"/>
                </a:cxn>
                <a:cxn ang="0">
                  <a:pos x="132" y="371"/>
                </a:cxn>
                <a:cxn ang="0">
                  <a:pos x="119" y="378"/>
                </a:cxn>
                <a:cxn ang="0">
                  <a:pos x="112" y="364"/>
                </a:cxn>
                <a:cxn ang="0">
                  <a:pos x="119" y="351"/>
                </a:cxn>
                <a:cxn ang="0">
                  <a:pos x="99" y="331"/>
                </a:cxn>
                <a:cxn ang="0">
                  <a:pos x="73" y="331"/>
                </a:cxn>
                <a:cxn ang="0">
                  <a:pos x="27" y="324"/>
                </a:cxn>
                <a:cxn ang="0">
                  <a:pos x="20" y="304"/>
                </a:cxn>
                <a:cxn ang="0">
                  <a:pos x="40" y="290"/>
                </a:cxn>
                <a:cxn ang="0">
                  <a:pos x="20" y="250"/>
                </a:cxn>
                <a:cxn ang="0">
                  <a:pos x="13" y="236"/>
                </a:cxn>
                <a:cxn ang="0">
                  <a:pos x="0" y="189"/>
                </a:cxn>
                <a:cxn ang="0">
                  <a:pos x="0" y="149"/>
                </a:cxn>
                <a:cxn ang="0">
                  <a:pos x="33" y="101"/>
                </a:cxn>
                <a:cxn ang="0">
                  <a:pos x="73" y="95"/>
                </a:cxn>
                <a:cxn ang="0">
                  <a:pos x="99" y="47"/>
                </a:cxn>
                <a:cxn ang="0">
                  <a:pos x="93" y="21"/>
                </a:cxn>
              </a:cxnLst>
              <a:rect l="0" t="0" r="r" b="b"/>
              <a:pathLst>
                <a:path w="277" h="378">
                  <a:moveTo>
                    <a:pt x="93" y="21"/>
                  </a:moveTo>
                  <a:lnTo>
                    <a:pt x="119" y="14"/>
                  </a:lnTo>
                  <a:lnTo>
                    <a:pt x="159" y="27"/>
                  </a:lnTo>
                  <a:lnTo>
                    <a:pt x="178" y="27"/>
                  </a:lnTo>
                  <a:lnTo>
                    <a:pt x="178" y="7"/>
                  </a:lnTo>
                  <a:lnTo>
                    <a:pt x="192" y="7"/>
                  </a:lnTo>
                  <a:lnTo>
                    <a:pt x="218" y="0"/>
                  </a:lnTo>
                  <a:lnTo>
                    <a:pt x="238" y="21"/>
                  </a:lnTo>
                  <a:lnTo>
                    <a:pt x="238" y="34"/>
                  </a:lnTo>
                  <a:lnTo>
                    <a:pt x="238" y="41"/>
                  </a:lnTo>
                  <a:lnTo>
                    <a:pt x="244" y="47"/>
                  </a:lnTo>
                  <a:lnTo>
                    <a:pt x="244" y="54"/>
                  </a:lnTo>
                  <a:lnTo>
                    <a:pt x="238" y="68"/>
                  </a:lnTo>
                  <a:lnTo>
                    <a:pt x="231" y="74"/>
                  </a:lnTo>
                  <a:lnTo>
                    <a:pt x="225" y="81"/>
                  </a:lnTo>
                  <a:lnTo>
                    <a:pt x="225" y="95"/>
                  </a:lnTo>
                  <a:lnTo>
                    <a:pt x="238" y="95"/>
                  </a:lnTo>
                  <a:lnTo>
                    <a:pt x="244" y="101"/>
                  </a:lnTo>
                  <a:lnTo>
                    <a:pt x="251" y="101"/>
                  </a:lnTo>
                  <a:lnTo>
                    <a:pt x="251" y="115"/>
                  </a:lnTo>
                  <a:lnTo>
                    <a:pt x="258" y="122"/>
                  </a:lnTo>
                  <a:lnTo>
                    <a:pt x="264" y="122"/>
                  </a:lnTo>
                  <a:lnTo>
                    <a:pt x="277" y="122"/>
                  </a:lnTo>
                  <a:lnTo>
                    <a:pt x="277" y="128"/>
                  </a:lnTo>
                  <a:lnTo>
                    <a:pt x="271" y="135"/>
                  </a:lnTo>
                  <a:lnTo>
                    <a:pt x="271" y="142"/>
                  </a:lnTo>
                  <a:lnTo>
                    <a:pt x="271" y="149"/>
                  </a:lnTo>
                  <a:lnTo>
                    <a:pt x="277" y="176"/>
                  </a:lnTo>
                  <a:lnTo>
                    <a:pt x="277" y="196"/>
                  </a:lnTo>
                  <a:lnTo>
                    <a:pt x="271" y="203"/>
                  </a:lnTo>
                  <a:lnTo>
                    <a:pt x="264" y="203"/>
                  </a:lnTo>
                  <a:lnTo>
                    <a:pt x="258" y="203"/>
                  </a:lnTo>
                  <a:lnTo>
                    <a:pt x="238" y="209"/>
                  </a:lnTo>
                  <a:lnTo>
                    <a:pt x="218" y="223"/>
                  </a:lnTo>
                  <a:lnTo>
                    <a:pt x="211" y="223"/>
                  </a:lnTo>
                  <a:lnTo>
                    <a:pt x="198" y="223"/>
                  </a:lnTo>
                  <a:lnTo>
                    <a:pt x="185" y="230"/>
                  </a:lnTo>
                  <a:lnTo>
                    <a:pt x="192" y="243"/>
                  </a:lnTo>
                  <a:lnTo>
                    <a:pt x="185" y="290"/>
                  </a:lnTo>
                  <a:lnTo>
                    <a:pt x="178" y="33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32" y="371"/>
                  </a:lnTo>
                  <a:lnTo>
                    <a:pt x="119" y="378"/>
                  </a:lnTo>
                  <a:lnTo>
                    <a:pt x="112" y="364"/>
                  </a:lnTo>
                  <a:lnTo>
                    <a:pt x="119" y="351"/>
                  </a:lnTo>
                  <a:lnTo>
                    <a:pt x="99" y="331"/>
                  </a:lnTo>
                  <a:lnTo>
                    <a:pt x="73" y="331"/>
                  </a:lnTo>
                  <a:lnTo>
                    <a:pt x="27" y="324"/>
                  </a:lnTo>
                  <a:lnTo>
                    <a:pt x="20" y="304"/>
                  </a:lnTo>
                  <a:lnTo>
                    <a:pt x="40" y="290"/>
                  </a:lnTo>
                  <a:lnTo>
                    <a:pt x="20" y="250"/>
                  </a:lnTo>
                  <a:lnTo>
                    <a:pt x="13" y="236"/>
                  </a:lnTo>
                  <a:lnTo>
                    <a:pt x="0" y="189"/>
                  </a:lnTo>
                  <a:lnTo>
                    <a:pt x="0" y="149"/>
                  </a:lnTo>
                  <a:lnTo>
                    <a:pt x="33" y="101"/>
                  </a:lnTo>
                  <a:lnTo>
                    <a:pt x="73" y="95"/>
                  </a:lnTo>
                  <a:lnTo>
                    <a:pt x="99" y="47"/>
                  </a:lnTo>
                  <a:lnTo>
                    <a:pt x="93" y="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1" name="Freeform 105"/>
            <p:cNvSpPr>
              <a:spLocks/>
            </p:cNvSpPr>
            <p:nvPr/>
          </p:nvSpPr>
          <p:spPr bwMode="auto">
            <a:xfrm>
              <a:off x="2532847" y="1319752"/>
              <a:ext cx="345819" cy="352832"/>
            </a:xfrm>
            <a:custGeom>
              <a:avLst/>
              <a:gdLst/>
              <a:ahLst/>
              <a:cxnLst>
                <a:cxn ang="0">
                  <a:pos x="20" y="182"/>
                </a:cxn>
                <a:cxn ang="0">
                  <a:pos x="0" y="168"/>
                </a:cxn>
                <a:cxn ang="0">
                  <a:pos x="13" y="155"/>
                </a:cxn>
                <a:cxn ang="0">
                  <a:pos x="40" y="128"/>
                </a:cxn>
                <a:cxn ang="0">
                  <a:pos x="26" y="87"/>
                </a:cxn>
                <a:cxn ang="0">
                  <a:pos x="13" y="47"/>
                </a:cxn>
                <a:cxn ang="0">
                  <a:pos x="20" y="33"/>
                </a:cxn>
                <a:cxn ang="0">
                  <a:pos x="13" y="13"/>
                </a:cxn>
                <a:cxn ang="0">
                  <a:pos x="7" y="0"/>
                </a:cxn>
                <a:cxn ang="0">
                  <a:pos x="106" y="0"/>
                </a:cxn>
                <a:cxn ang="0">
                  <a:pos x="132" y="13"/>
                </a:cxn>
                <a:cxn ang="0">
                  <a:pos x="139" y="67"/>
                </a:cxn>
                <a:cxn ang="0">
                  <a:pos x="172" y="74"/>
                </a:cxn>
                <a:cxn ang="0">
                  <a:pos x="211" y="81"/>
                </a:cxn>
                <a:cxn ang="0">
                  <a:pos x="218" y="87"/>
                </a:cxn>
                <a:cxn ang="0">
                  <a:pos x="211" y="108"/>
                </a:cxn>
                <a:cxn ang="0">
                  <a:pos x="218" y="135"/>
                </a:cxn>
                <a:cxn ang="0">
                  <a:pos x="218" y="148"/>
                </a:cxn>
                <a:cxn ang="0">
                  <a:pos x="224" y="168"/>
                </a:cxn>
                <a:cxn ang="0">
                  <a:pos x="205" y="182"/>
                </a:cxn>
                <a:cxn ang="0">
                  <a:pos x="205" y="188"/>
                </a:cxn>
                <a:cxn ang="0">
                  <a:pos x="205" y="209"/>
                </a:cxn>
                <a:cxn ang="0">
                  <a:pos x="172" y="209"/>
                </a:cxn>
                <a:cxn ang="0">
                  <a:pos x="165" y="209"/>
                </a:cxn>
                <a:cxn ang="0">
                  <a:pos x="132" y="195"/>
                </a:cxn>
                <a:cxn ang="0">
                  <a:pos x="99" y="168"/>
                </a:cxn>
                <a:cxn ang="0">
                  <a:pos x="73" y="182"/>
                </a:cxn>
                <a:cxn ang="0">
                  <a:pos x="40" y="202"/>
                </a:cxn>
                <a:cxn ang="0">
                  <a:pos x="20" y="182"/>
                </a:cxn>
              </a:cxnLst>
              <a:rect l="0" t="0" r="r" b="b"/>
              <a:pathLst>
                <a:path w="224" h="209">
                  <a:moveTo>
                    <a:pt x="20" y="182"/>
                  </a:moveTo>
                  <a:lnTo>
                    <a:pt x="0" y="168"/>
                  </a:lnTo>
                  <a:lnTo>
                    <a:pt x="13" y="155"/>
                  </a:lnTo>
                  <a:lnTo>
                    <a:pt x="40" y="128"/>
                  </a:lnTo>
                  <a:lnTo>
                    <a:pt x="26" y="87"/>
                  </a:lnTo>
                  <a:lnTo>
                    <a:pt x="13" y="47"/>
                  </a:lnTo>
                  <a:lnTo>
                    <a:pt x="20" y="33"/>
                  </a:lnTo>
                  <a:lnTo>
                    <a:pt x="13" y="13"/>
                  </a:lnTo>
                  <a:lnTo>
                    <a:pt x="7" y="0"/>
                  </a:lnTo>
                  <a:lnTo>
                    <a:pt x="106" y="0"/>
                  </a:lnTo>
                  <a:lnTo>
                    <a:pt x="132" y="13"/>
                  </a:lnTo>
                  <a:lnTo>
                    <a:pt x="139" y="67"/>
                  </a:lnTo>
                  <a:lnTo>
                    <a:pt x="172" y="74"/>
                  </a:lnTo>
                  <a:lnTo>
                    <a:pt x="211" y="81"/>
                  </a:lnTo>
                  <a:lnTo>
                    <a:pt x="218" y="87"/>
                  </a:lnTo>
                  <a:lnTo>
                    <a:pt x="211" y="108"/>
                  </a:lnTo>
                  <a:lnTo>
                    <a:pt x="218" y="135"/>
                  </a:lnTo>
                  <a:lnTo>
                    <a:pt x="218" y="148"/>
                  </a:lnTo>
                  <a:lnTo>
                    <a:pt x="224" y="168"/>
                  </a:lnTo>
                  <a:lnTo>
                    <a:pt x="205" y="182"/>
                  </a:lnTo>
                  <a:lnTo>
                    <a:pt x="205" y="188"/>
                  </a:lnTo>
                  <a:lnTo>
                    <a:pt x="205" y="209"/>
                  </a:lnTo>
                  <a:lnTo>
                    <a:pt x="172" y="209"/>
                  </a:lnTo>
                  <a:lnTo>
                    <a:pt x="165" y="209"/>
                  </a:lnTo>
                  <a:lnTo>
                    <a:pt x="132" y="195"/>
                  </a:lnTo>
                  <a:lnTo>
                    <a:pt x="99" y="168"/>
                  </a:lnTo>
                  <a:lnTo>
                    <a:pt x="73" y="182"/>
                  </a:lnTo>
                  <a:lnTo>
                    <a:pt x="40" y="202"/>
                  </a:lnTo>
                  <a:lnTo>
                    <a:pt x="20" y="18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2" name="Freeform 106"/>
            <p:cNvSpPr>
              <a:spLocks/>
            </p:cNvSpPr>
            <p:nvPr/>
          </p:nvSpPr>
          <p:spPr bwMode="auto">
            <a:xfrm>
              <a:off x="3278707" y="1159496"/>
              <a:ext cx="325335" cy="296271"/>
            </a:xfrm>
            <a:custGeom>
              <a:avLst/>
              <a:gdLst/>
              <a:ahLst/>
              <a:cxnLst>
                <a:cxn ang="0">
                  <a:pos x="6" y="176"/>
                </a:cxn>
                <a:cxn ang="0">
                  <a:pos x="0" y="162"/>
                </a:cxn>
                <a:cxn ang="0">
                  <a:pos x="6" y="149"/>
                </a:cxn>
                <a:cxn ang="0">
                  <a:pos x="20" y="135"/>
                </a:cxn>
                <a:cxn ang="0">
                  <a:pos x="13" y="108"/>
                </a:cxn>
                <a:cxn ang="0">
                  <a:pos x="33" y="108"/>
                </a:cxn>
                <a:cxn ang="0">
                  <a:pos x="66" y="81"/>
                </a:cxn>
                <a:cxn ang="0">
                  <a:pos x="59" y="47"/>
                </a:cxn>
                <a:cxn ang="0">
                  <a:pos x="53" y="21"/>
                </a:cxn>
                <a:cxn ang="0">
                  <a:pos x="66" y="21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7"/>
                </a:cxn>
                <a:cxn ang="0">
                  <a:pos x="99" y="14"/>
                </a:cxn>
                <a:cxn ang="0">
                  <a:pos x="105" y="21"/>
                </a:cxn>
                <a:cxn ang="0">
                  <a:pos x="112" y="21"/>
                </a:cxn>
                <a:cxn ang="0">
                  <a:pos x="125" y="21"/>
                </a:cxn>
                <a:cxn ang="0">
                  <a:pos x="145" y="21"/>
                </a:cxn>
                <a:cxn ang="0">
                  <a:pos x="152" y="41"/>
                </a:cxn>
                <a:cxn ang="0">
                  <a:pos x="158" y="47"/>
                </a:cxn>
                <a:cxn ang="0">
                  <a:pos x="165" y="61"/>
                </a:cxn>
                <a:cxn ang="0">
                  <a:pos x="171" y="61"/>
                </a:cxn>
                <a:cxn ang="0">
                  <a:pos x="178" y="54"/>
                </a:cxn>
                <a:cxn ang="0">
                  <a:pos x="191" y="47"/>
                </a:cxn>
                <a:cxn ang="0">
                  <a:pos x="198" y="47"/>
                </a:cxn>
                <a:cxn ang="0">
                  <a:pos x="211" y="47"/>
                </a:cxn>
                <a:cxn ang="0">
                  <a:pos x="204" y="61"/>
                </a:cxn>
                <a:cxn ang="0">
                  <a:pos x="198" y="68"/>
                </a:cxn>
                <a:cxn ang="0">
                  <a:pos x="185" y="81"/>
                </a:cxn>
                <a:cxn ang="0">
                  <a:pos x="171" y="88"/>
                </a:cxn>
                <a:cxn ang="0">
                  <a:pos x="178" y="101"/>
                </a:cxn>
                <a:cxn ang="0">
                  <a:pos x="178" y="115"/>
                </a:cxn>
                <a:cxn ang="0">
                  <a:pos x="185" y="115"/>
                </a:cxn>
                <a:cxn ang="0">
                  <a:pos x="191" y="128"/>
                </a:cxn>
                <a:cxn ang="0">
                  <a:pos x="198" y="128"/>
                </a:cxn>
                <a:cxn ang="0">
                  <a:pos x="198" y="149"/>
                </a:cxn>
                <a:cxn ang="0">
                  <a:pos x="178" y="142"/>
                </a:cxn>
                <a:cxn ang="0">
                  <a:pos x="158" y="142"/>
                </a:cxn>
                <a:cxn ang="0">
                  <a:pos x="145" y="149"/>
                </a:cxn>
                <a:cxn ang="0">
                  <a:pos x="138" y="162"/>
                </a:cxn>
                <a:cxn ang="0">
                  <a:pos x="125" y="169"/>
                </a:cxn>
                <a:cxn ang="0">
                  <a:pos x="105" y="176"/>
                </a:cxn>
                <a:cxn ang="0">
                  <a:pos x="92" y="169"/>
                </a:cxn>
                <a:cxn ang="0">
                  <a:pos x="79" y="149"/>
                </a:cxn>
                <a:cxn ang="0">
                  <a:pos x="66" y="149"/>
                </a:cxn>
                <a:cxn ang="0">
                  <a:pos x="66" y="169"/>
                </a:cxn>
                <a:cxn ang="0">
                  <a:pos x="46" y="169"/>
                </a:cxn>
                <a:cxn ang="0">
                  <a:pos x="33" y="176"/>
                </a:cxn>
                <a:cxn ang="0">
                  <a:pos x="20" y="169"/>
                </a:cxn>
                <a:cxn ang="0">
                  <a:pos x="6" y="176"/>
                </a:cxn>
              </a:cxnLst>
              <a:rect l="0" t="0" r="r" b="b"/>
              <a:pathLst>
                <a:path w="211" h="176">
                  <a:moveTo>
                    <a:pt x="6" y="176"/>
                  </a:moveTo>
                  <a:lnTo>
                    <a:pt x="0" y="162"/>
                  </a:lnTo>
                  <a:lnTo>
                    <a:pt x="6" y="149"/>
                  </a:lnTo>
                  <a:lnTo>
                    <a:pt x="20" y="135"/>
                  </a:lnTo>
                  <a:lnTo>
                    <a:pt x="13" y="108"/>
                  </a:lnTo>
                  <a:lnTo>
                    <a:pt x="33" y="108"/>
                  </a:lnTo>
                  <a:lnTo>
                    <a:pt x="66" y="81"/>
                  </a:lnTo>
                  <a:lnTo>
                    <a:pt x="59" y="47"/>
                  </a:lnTo>
                  <a:lnTo>
                    <a:pt x="53" y="21"/>
                  </a:lnTo>
                  <a:lnTo>
                    <a:pt x="66" y="21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7"/>
                  </a:lnTo>
                  <a:lnTo>
                    <a:pt x="99" y="14"/>
                  </a:lnTo>
                  <a:lnTo>
                    <a:pt x="105" y="21"/>
                  </a:lnTo>
                  <a:lnTo>
                    <a:pt x="112" y="21"/>
                  </a:lnTo>
                  <a:lnTo>
                    <a:pt x="125" y="21"/>
                  </a:lnTo>
                  <a:lnTo>
                    <a:pt x="145" y="21"/>
                  </a:lnTo>
                  <a:lnTo>
                    <a:pt x="152" y="41"/>
                  </a:lnTo>
                  <a:lnTo>
                    <a:pt x="158" y="47"/>
                  </a:lnTo>
                  <a:lnTo>
                    <a:pt x="165" y="61"/>
                  </a:lnTo>
                  <a:lnTo>
                    <a:pt x="171" y="61"/>
                  </a:lnTo>
                  <a:lnTo>
                    <a:pt x="178" y="54"/>
                  </a:lnTo>
                  <a:lnTo>
                    <a:pt x="191" y="47"/>
                  </a:lnTo>
                  <a:lnTo>
                    <a:pt x="198" y="47"/>
                  </a:lnTo>
                  <a:lnTo>
                    <a:pt x="211" y="47"/>
                  </a:lnTo>
                  <a:lnTo>
                    <a:pt x="204" y="61"/>
                  </a:lnTo>
                  <a:lnTo>
                    <a:pt x="198" y="68"/>
                  </a:lnTo>
                  <a:lnTo>
                    <a:pt x="185" y="81"/>
                  </a:lnTo>
                  <a:lnTo>
                    <a:pt x="171" y="88"/>
                  </a:lnTo>
                  <a:lnTo>
                    <a:pt x="178" y="101"/>
                  </a:lnTo>
                  <a:lnTo>
                    <a:pt x="178" y="115"/>
                  </a:lnTo>
                  <a:lnTo>
                    <a:pt x="185" y="115"/>
                  </a:lnTo>
                  <a:lnTo>
                    <a:pt x="191" y="128"/>
                  </a:lnTo>
                  <a:lnTo>
                    <a:pt x="198" y="128"/>
                  </a:lnTo>
                  <a:lnTo>
                    <a:pt x="198" y="149"/>
                  </a:lnTo>
                  <a:lnTo>
                    <a:pt x="178" y="142"/>
                  </a:lnTo>
                  <a:lnTo>
                    <a:pt x="158" y="142"/>
                  </a:lnTo>
                  <a:lnTo>
                    <a:pt x="145" y="149"/>
                  </a:lnTo>
                  <a:lnTo>
                    <a:pt x="138" y="162"/>
                  </a:lnTo>
                  <a:lnTo>
                    <a:pt x="125" y="169"/>
                  </a:lnTo>
                  <a:lnTo>
                    <a:pt x="105" y="176"/>
                  </a:lnTo>
                  <a:lnTo>
                    <a:pt x="92" y="169"/>
                  </a:lnTo>
                  <a:lnTo>
                    <a:pt x="79" y="149"/>
                  </a:lnTo>
                  <a:lnTo>
                    <a:pt x="66" y="149"/>
                  </a:lnTo>
                  <a:lnTo>
                    <a:pt x="66" y="169"/>
                  </a:lnTo>
                  <a:lnTo>
                    <a:pt x="46" y="169"/>
                  </a:lnTo>
                  <a:lnTo>
                    <a:pt x="33" y="176"/>
                  </a:lnTo>
                  <a:lnTo>
                    <a:pt x="20" y="169"/>
                  </a:lnTo>
                  <a:lnTo>
                    <a:pt x="6" y="1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3" name="Freeform 107"/>
            <p:cNvSpPr>
              <a:spLocks/>
            </p:cNvSpPr>
            <p:nvPr/>
          </p:nvSpPr>
          <p:spPr bwMode="auto">
            <a:xfrm>
              <a:off x="2696719" y="1195857"/>
              <a:ext cx="295211" cy="259911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91" y="26"/>
                </a:cxn>
                <a:cxn ang="0">
                  <a:pos x="191" y="67"/>
                </a:cxn>
                <a:cxn ang="0">
                  <a:pos x="191" y="94"/>
                </a:cxn>
                <a:cxn ang="0">
                  <a:pos x="184" y="121"/>
                </a:cxn>
                <a:cxn ang="0">
                  <a:pos x="178" y="121"/>
                </a:cxn>
                <a:cxn ang="0">
                  <a:pos x="158" y="121"/>
                </a:cxn>
                <a:cxn ang="0">
                  <a:pos x="145" y="114"/>
                </a:cxn>
                <a:cxn ang="0">
                  <a:pos x="132" y="114"/>
                </a:cxn>
                <a:cxn ang="0">
                  <a:pos x="125" y="114"/>
                </a:cxn>
                <a:cxn ang="0">
                  <a:pos x="125" y="134"/>
                </a:cxn>
                <a:cxn ang="0">
                  <a:pos x="112" y="134"/>
                </a:cxn>
                <a:cxn ang="0">
                  <a:pos x="105" y="148"/>
                </a:cxn>
                <a:cxn ang="0">
                  <a:pos x="105" y="155"/>
                </a:cxn>
                <a:cxn ang="0">
                  <a:pos x="66" y="148"/>
                </a:cxn>
                <a:cxn ang="0">
                  <a:pos x="33" y="141"/>
                </a:cxn>
                <a:cxn ang="0">
                  <a:pos x="26" y="87"/>
                </a:cxn>
                <a:cxn ang="0">
                  <a:pos x="0" y="74"/>
                </a:cxn>
                <a:cxn ang="0">
                  <a:pos x="26" y="33"/>
                </a:cxn>
                <a:cxn ang="0">
                  <a:pos x="191" y="0"/>
                </a:cxn>
              </a:cxnLst>
              <a:rect l="0" t="0" r="r" b="b"/>
              <a:pathLst>
                <a:path w="191" h="155">
                  <a:moveTo>
                    <a:pt x="191" y="0"/>
                  </a:moveTo>
                  <a:lnTo>
                    <a:pt x="191" y="26"/>
                  </a:lnTo>
                  <a:lnTo>
                    <a:pt x="191" y="67"/>
                  </a:lnTo>
                  <a:lnTo>
                    <a:pt x="191" y="94"/>
                  </a:lnTo>
                  <a:lnTo>
                    <a:pt x="184" y="121"/>
                  </a:lnTo>
                  <a:lnTo>
                    <a:pt x="178" y="121"/>
                  </a:lnTo>
                  <a:lnTo>
                    <a:pt x="158" y="121"/>
                  </a:lnTo>
                  <a:lnTo>
                    <a:pt x="145" y="114"/>
                  </a:lnTo>
                  <a:lnTo>
                    <a:pt x="132" y="114"/>
                  </a:lnTo>
                  <a:lnTo>
                    <a:pt x="125" y="114"/>
                  </a:lnTo>
                  <a:lnTo>
                    <a:pt x="125" y="134"/>
                  </a:lnTo>
                  <a:lnTo>
                    <a:pt x="112" y="134"/>
                  </a:lnTo>
                  <a:lnTo>
                    <a:pt x="105" y="148"/>
                  </a:lnTo>
                  <a:lnTo>
                    <a:pt x="105" y="155"/>
                  </a:lnTo>
                  <a:lnTo>
                    <a:pt x="66" y="148"/>
                  </a:lnTo>
                  <a:lnTo>
                    <a:pt x="33" y="141"/>
                  </a:lnTo>
                  <a:lnTo>
                    <a:pt x="26" y="87"/>
                  </a:lnTo>
                  <a:lnTo>
                    <a:pt x="0" y="74"/>
                  </a:lnTo>
                  <a:lnTo>
                    <a:pt x="26" y="33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4" name="Freeform 108"/>
            <p:cNvSpPr>
              <a:spLocks/>
            </p:cNvSpPr>
            <p:nvPr/>
          </p:nvSpPr>
          <p:spPr bwMode="auto">
            <a:xfrm>
              <a:off x="2859386" y="1374966"/>
              <a:ext cx="326540" cy="216817"/>
            </a:xfrm>
            <a:custGeom>
              <a:avLst/>
              <a:gdLst/>
              <a:ahLst/>
              <a:cxnLst>
                <a:cxn ang="0">
                  <a:pos x="211" y="48"/>
                </a:cxn>
                <a:cxn ang="0">
                  <a:pos x="192" y="21"/>
                </a:cxn>
                <a:cxn ang="0">
                  <a:pos x="185" y="14"/>
                </a:cxn>
                <a:cxn ang="0">
                  <a:pos x="178" y="7"/>
                </a:cxn>
                <a:cxn ang="0">
                  <a:pos x="159" y="14"/>
                </a:cxn>
                <a:cxn ang="0">
                  <a:pos x="145" y="14"/>
                </a:cxn>
                <a:cxn ang="0">
                  <a:pos x="126" y="21"/>
                </a:cxn>
                <a:cxn ang="0">
                  <a:pos x="112" y="7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3" y="14"/>
                </a:cxn>
                <a:cxn ang="0">
                  <a:pos x="40" y="7"/>
                </a:cxn>
                <a:cxn ang="0">
                  <a:pos x="27" y="7"/>
                </a:cxn>
                <a:cxn ang="0">
                  <a:pos x="20" y="7"/>
                </a:cxn>
                <a:cxn ang="0">
                  <a:pos x="20" y="27"/>
                </a:cxn>
                <a:cxn ang="0">
                  <a:pos x="7" y="27"/>
                </a:cxn>
                <a:cxn ang="0">
                  <a:pos x="0" y="41"/>
                </a:cxn>
                <a:cxn ang="0">
                  <a:pos x="0" y="48"/>
                </a:cxn>
                <a:cxn ang="0">
                  <a:pos x="7" y="54"/>
                </a:cxn>
                <a:cxn ang="0">
                  <a:pos x="0" y="75"/>
                </a:cxn>
                <a:cxn ang="0">
                  <a:pos x="13" y="81"/>
                </a:cxn>
                <a:cxn ang="0">
                  <a:pos x="20" y="95"/>
                </a:cxn>
                <a:cxn ang="0">
                  <a:pos x="27" y="88"/>
                </a:cxn>
                <a:cxn ang="0">
                  <a:pos x="46" y="102"/>
                </a:cxn>
                <a:cxn ang="0">
                  <a:pos x="46" y="115"/>
                </a:cxn>
                <a:cxn ang="0">
                  <a:pos x="60" y="115"/>
                </a:cxn>
                <a:cxn ang="0">
                  <a:pos x="66" y="108"/>
                </a:cxn>
                <a:cxn ang="0">
                  <a:pos x="73" y="102"/>
                </a:cxn>
                <a:cxn ang="0">
                  <a:pos x="79" y="95"/>
                </a:cxn>
                <a:cxn ang="0">
                  <a:pos x="86" y="102"/>
                </a:cxn>
                <a:cxn ang="0">
                  <a:pos x="112" y="102"/>
                </a:cxn>
                <a:cxn ang="0">
                  <a:pos x="119" y="122"/>
                </a:cxn>
                <a:cxn ang="0">
                  <a:pos x="132" y="128"/>
                </a:cxn>
                <a:cxn ang="0">
                  <a:pos x="145" y="128"/>
                </a:cxn>
                <a:cxn ang="0">
                  <a:pos x="159" y="122"/>
                </a:cxn>
                <a:cxn ang="0">
                  <a:pos x="159" y="102"/>
                </a:cxn>
                <a:cxn ang="0">
                  <a:pos x="165" y="95"/>
                </a:cxn>
                <a:cxn ang="0">
                  <a:pos x="178" y="81"/>
                </a:cxn>
                <a:cxn ang="0">
                  <a:pos x="185" y="81"/>
                </a:cxn>
                <a:cxn ang="0">
                  <a:pos x="205" y="75"/>
                </a:cxn>
                <a:cxn ang="0">
                  <a:pos x="205" y="48"/>
                </a:cxn>
                <a:cxn ang="0">
                  <a:pos x="211" y="48"/>
                </a:cxn>
              </a:cxnLst>
              <a:rect l="0" t="0" r="r" b="b"/>
              <a:pathLst>
                <a:path w="211" h="128">
                  <a:moveTo>
                    <a:pt x="211" y="48"/>
                  </a:moveTo>
                  <a:lnTo>
                    <a:pt x="192" y="21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59" y="14"/>
                  </a:lnTo>
                  <a:lnTo>
                    <a:pt x="145" y="14"/>
                  </a:lnTo>
                  <a:lnTo>
                    <a:pt x="126" y="21"/>
                  </a:lnTo>
                  <a:lnTo>
                    <a:pt x="112" y="7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3" y="14"/>
                  </a:lnTo>
                  <a:lnTo>
                    <a:pt x="40" y="7"/>
                  </a:lnTo>
                  <a:lnTo>
                    <a:pt x="27" y="7"/>
                  </a:lnTo>
                  <a:lnTo>
                    <a:pt x="20" y="7"/>
                  </a:lnTo>
                  <a:lnTo>
                    <a:pt x="20" y="27"/>
                  </a:lnTo>
                  <a:lnTo>
                    <a:pt x="7" y="27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7" y="54"/>
                  </a:lnTo>
                  <a:lnTo>
                    <a:pt x="0" y="75"/>
                  </a:lnTo>
                  <a:lnTo>
                    <a:pt x="13" y="81"/>
                  </a:lnTo>
                  <a:lnTo>
                    <a:pt x="20" y="95"/>
                  </a:lnTo>
                  <a:lnTo>
                    <a:pt x="27" y="88"/>
                  </a:lnTo>
                  <a:lnTo>
                    <a:pt x="46" y="102"/>
                  </a:lnTo>
                  <a:lnTo>
                    <a:pt x="46" y="115"/>
                  </a:lnTo>
                  <a:lnTo>
                    <a:pt x="60" y="115"/>
                  </a:lnTo>
                  <a:lnTo>
                    <a:pt x="66" y="108"/>
                  </a:lnTo>
                  <a:lnTo>
                    <a:pt x="73" y="102"/>
                  </a:lnTo>
                  <a:lnTo>
                    <a:pt x="79" y="95"/>
                  </a:lnTo>
                  <a:lnTo>
                    <a:pt x="86" y="102"/>
                  </a:lnTo>
                  <a:lnTo>
                    <a:pt x="112" y="102"/>
                  </a:lnTo>
                  <a:lnTo>
                    <a:pt x="119" y="122"/>
                  </a:lnTo>
                  <a:lnTo>
                    <a:pt x="132" y="128"/>
                  </a:lnTo>
                  <a:lnTo>
                    <a:pt x="145" y="128"/>
                  </a:lnTo>
                  <a:lnTo>
                    <a:pt x="159" y="122"/>
                  </a:lnTo>
                  <a:lnTo>
                    <a:pt x="159" y="102"/>
                  </a:lnTo>
                  <a:lnTo>
                    <a:pt x="165" y="95"/>
                  </a:lnTo>
                  <a:lnTo>
                    <a:pt x="178" y="81"/>
                  </a:lnTo>
                  <a:lnTo>
                    <a:pt x="185" y="81"/>
                  </a:lnTo>
                  <a:lnTo>
                    <a:pt x="205" y="75"/>
                  </a:lnTo>
                  <a:lnTo>
                    <a:pt x="205" y="48"/>
                  </a:lnTo>
                  <a:lnTo>
                    <a:pt x="211" y="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5" name="Freeform 109"/>
            <p:cNvSpPr>
              <a:spLocks/>
            </p:cNvSpPr>
            <p:nvPr/>
          </p:nvSpPr>
          <p:spPr bwMode="auto">
            <a:xfrm>
              <a:off x="3073866" y="1900174"/>
              <a:ext cx="490412" cy="742024"/>
            </a:xfrm>
            <a:custGeom>
              <a:avLst/>
              <a:gdLst/>
              <a:ahLst/>
              <a:cxnLst>
                <a:cxn ang="0">
                  <a:pos x="158" y="338"/>
                </a:cxn>
                <a:cxn ang="0">
                  <a:pos x="185" y="331"/>
                </a:cxn>
                <a:cxn ang="0">
                  <a:pos x="204" y="317"/>
                </a:cxn>
                <a:cxn ang="0">
                  <a:pos x="237" y="324"/>
                </a:cxn>
                <a:cxn ang="0">
                  <a:pos x="264" y="311"/>
                </a:cxn>
                <a:cxn ang="0">
                  <a:pos x="297" y="290"/>
                </a:cxn>
                <a:cxn ang="0">
                  <a:pos x="310" y="257"/>
                </a:cxn>
                <a:cxn ang="0">
                  <a:pos x="317" y="216"/>
                </a:cxn>
                <a:cxn ang="0">
                  <a:pos x="317" y="203"/>
                </a:cxn>
                <a:cxn ang="0">
                  <a:pos x="284" y="196"/>
                </a:cxn>
                <a:cxn ang="0">
                  <a:pos x="257" y="189"/>
                </a:cxn>
                <a:cxn ang="0">
                  <a:pos x="237" y="203"/>
                </a:cxn>
                <a:cxn ang="0">
                  <a:pos x="218" y="169"/>
                </a:cxn>
                <a:cxn ang="0">
                  <a:pos x="204" y="162"/>
                </a:cxn>
                <a:cxn ang="0">
                  <a:pos x="218" y="135"/>
                </a:cxn>
                <a:cxn ang="0">
                  <a:pos x="218" y="102"/>
                </a:cxn>
                <a:cxn ang="0">
                  <a:pos x="198" y="75"/>
                </a:cxn>
                <a:cxn ang="0">
                  <a:pos x="185" y="68"/>
                </a:cxn>
                <a:cxn ang="0">
                  <a:pos x="178" y="48"/>
                </a:cxn>
                <a:cxn ang="0">
                  <a:pos x="185" y="27"/>
                </a:cxn>
                <a:cxn ang="0">
                  <a:pos x="178" y="7"/>
                </a:cxn>
                <a:cxn ang="0">
                  <a:pos x="152" y="0"/>
                </a:cxn>
                <a:cxn ang="0">
                  <a:pos x="138" y="7"/>
                </a:cxn>
                <a:cxn ang="0">
                  <a:pos x="125" y="27"/>
                </a:cxn>
                <a:cxn ang="0">
                  <a:pos x="119" y="48"/>
                </a:cxn>
                <a:cxn ang="0">
                  <a:pos x="138" y="54"/>
                </a:cxn>
                <a:cxn ang="0">
                  <a:pos x="145" y="68"/>
                </a:cxn>
                <a:cxn ang="0">
                  <a:pos x="158" y="75"/>
                </a:cxn>
                <a:cxn ang="0">
                  <a:pos x="171" y="81"/>
                </a:cxn>
                <a:cxn ang="0">
                  <a:pos x="165" y="95"/>
                </a:cxn>
                <a:cxn ang="0">
                  <a:pos x="171" y="129"/>
                </a:cxn>
                <a:cxn ang="0">
                  <a:pos x="165" y="156"/>
                </a:cxn>
                <a:cxn ang="0">
                  <a:pos x="152" y="156"/>
                </a:cxn>
                <a:cxn ang="0">
                  <a:pos x="112" y="176"/>
                </a:cxn>
                <a:cxn ang="0">
                  <a:pos x="92" y="176"/>
                </a:cxn>
                <a:cxn ang="0">
                  <a:pos x="86" y="196"/>
                </a:cxn>
                <a:cxn ang="0">
                  <a:pos x="72" y="290"/>
                </a:cxn>
                <a:cxn ang="0">
                  <a:pos x="53" y="324"/>
                </a:cxn>
                <a:cxn ang="0">
                  <a:pos x="13" y="331"/>
                </a:cxn>
                <a:cxn ang="0">
                  <a:pos x="0" y="418"/>
                </a:cxn>
                <a:cxn ang="0">
                  <a:pos x="13" y="439"/>
                </a:cxn>
                <a:cxn ang="0">
                  <a:pos x="145" y="378"/>
                </a:cxn>
              </a:cxnLst>
              <a:rect l="0" t="0" r="r" b="b"/>
              <a:pathLst>
                <a:path w="317" h="439">
                  <a:moveTo>
                    <a:pt x="165" y="365"/>
                  </a:moveTo>
                  <a:lnTo>
                    <a:pt x="158" y="338"/>
                  </a:lnTo>
                  <a:lnTo>
                    <a:pt x="171" y="331"/>
                  </a:lnTo>
                  <a:lnTo>
                    <a:pt x="185" y="331"/>
                  </a:lnTo>
                  <a:lnTo>
                    <a:pt x="191" y="311"/>
                  </a:lnTo>
                  <a:lnTo>
                    <a:pt x="204" y="317"/>
                  </a:lnTo>
                  <a:lnTo>
                    <a:pt x="218" y="324"/>
                  </a:lnTo>
                  <a:lnTo>
                    <a:pt x="237" y="324"/>
                  </a:lnTo>
                  <a:lnTo>
                    <a:pt x="251" y="317"/>
                  </a:lnTo>
                  <a:lnTo>
                    <a:pt x="264" y="311"/>
                  </a:lnTo>
                  <a:lnTo>
                    <a:pt x="277" y="304"/>
                  </a:lnTo>
                  <a:lnTo>
                    <a:pt x="297" y="290"/>
                  </a:lnTo>
                  <a:lnTo>
                    <a:pt x="303" y="277"/>
                  </a:lnTo>
                  <a:lnTo>
                    <a:pt x="310" y="257"/>
                  </a:lnTo>
                  <a:lnTo>
                    <a:pt x="317" y="236"/>
                  </a:lnTo>
                  <a:lnTo>
                    <a:pt x="317" y="216"/>
                  </a:lnTo>
                  <a:lnTo>
                    <a:pt x="317" y="196"/>
                  </a:lnTo>
                  <a:lnTo>
                    <a:pt x="317" y="203"/>
                  </a:lnTo>
                  <a:lnTo>
                    <a:pt x="303" y="196"/>
                  </a:lnTo>
                  <a:lnTo>
                    <a:pt x="284" y="196"/>
                  </a:lnTo>
                  <a:lnTo>
                    <a:pt x="264" y="189"/>
                  </a:lnTo>
                  <a:lnTo>
                    <a:pt x="257" y="189"/>
                  </a:lnTo>
                  <a:lnTo>
                    <a:pt x="251" y="189"/>
                  </a:lnTo>
                  <a:lnTo>
                    <a:pt x="237" y="203"/>
                  </a:lnTo>
                  <a:lnTo>
                    <a:pt x="224" y="189"/>
                  </a:lnTo>
                  <a:lnTo>
                    <a:pt x="218" y="169"/>
                  </a:lnTo>
                  <a:lnTo>
                    <a:pt x="198" y="176"/>
                  </a:lnTo>
                  <a:lnTo>
                    <a:pt x="204" y="162"/>
                  </a:lnTo>
                  <a:lnTo>
                    <a:pt x="211" y="142"/>
                  </a:lnTo>
                  <a:lnTo>
                    <a:pt x="218" y="135"/>
                  </a:lnTo>
                  <a:lnTo>
                    <a:pt x="218" y="115"/>
                  </a:lnTo>
                  <a:lnTo>
                    <a:pt x="218" y="102"/>
                  </a:lnTo>
                  <a:lnTo>
                    <a:pt x="204" y="88"/>
                  </a:lnTo>
                  <a:lnTo>
                    <a:pt x="198" y="75"/>
                  </a:lnTo>
                  <a:lnTo>
                    <a:pt x="198" y="68"/>
                  </a:lnTo>
                  <a:lnTo>
                    <a:pt x="185" y="68"/>
                  </a:lnTo>
                  <a:lnTo>
                    <a:pt x="178" y="61"/>
                  </a:lnTo>
                  <a:lnTo>
                    <a:pt x="178" y="48"/>
                  </a:lnTo>
                  <a:lnTo>
                    <a:pt x="191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65" y="0"/>
                  </a:lnTo>
                  <a:lnTo>
                    <a:pt x="152" y="0"/>
                  </a:lnTo>
                  <a:lnTo>
                    <a:pt x="138" y="0"/>
                  </a:lnTo>
                  <a:lnTo>
                    <a:pt x="138" y="7"/>
                  </a:lnTo>
                  <a:lnTo>
                    <a:pt x="132" y="21"/>
                  </a:lnTo>
                  <a:lnTo>
                    <a:pt x="125" y="27"/>
                  </a:lnTo>
                  <a:lnTo>
                    <a:pt x="119" y="34"/>
                  </a:lnTo>
                  <a:lnTo>
                    <a:pt x="119" y="48"/>
                  </a:lnTo>
                  <a:lnTo>
                    <a:pt x="132" y="48"/>
                  </a:lnTo>
                  <a:lnTo>
                    <a:pt x="138" y="54"/>
                  </a:lnTo>
                  <a:lnTo>
                    <a:pt x="145" y="54"/>
                  </a:lnTo>
                  <a:lnTo>
                    <a:pt x="145" y="68"/>
                  </a:lnTo>
                  <a:lnTo>
                    <a:pt x="152" y="75"/>
                  </a:lnTo>
                  <a:lnTo>
                    <a:pt x="158" y="75"/>
                  </a:lnTo>
                  <a:lnTo>
                    <a:pt x="171" y="75"/>
                  </a:lnTo>
                  <a:lnTo>
                    <a:pt x="171" y="81"/>
                  </a:lnTo>
                  <a:lnTo>
                    <a:pt x="165" y="88"/>
                  </a:lnTo>
                  <a:lnTo>
                    <a:pt x="165" y="95"/>
                  </a:lnTo>
                  <a:lnTo>
                    <a:pt x="165" y="102"/>
                  </a:lnTo>
                  <a:lnTo>
                    <a:pt x="171" y="129"/>
                  </a:lnTo>
                  <a:lnTo>
                    <a:pt x="171" y="149"/>
                  </a:lnTo>
                  <a:lnTo>
                    <a:pt x="165" y="156"/>
                  </a:lnTo>
                  <a:lnTo>
                    <a:pt x="158" y="156"/>
                  </a:lnTo>
                  <a:lnTo>
                    <a:pt x="152" y="156"/>
                  </a:lnTo>
                  <a:lnTo>
                    <a:pt x="132" y="162"/>
                  </a:lnTo>
                  <a:lnTo>
                    <a:pt x="112" y="176"/>
                  </a:lnTo>
                  <a:lnTo>
                    <a:pt x="105" y="176"/>
                  </a:lnTo>
                  <a:lnTo>
                    <a:pt x="92" y="176"/>
                  </a:lnTo>
                  <a:lnTo>
                    <a:pt x="79" y="183"/>
                  </a:lnTo>
                  <a:lnTo>
                    <a:pt x="86" y="196"/>
                  </a:lnTo>
                  <a:lnTo>
                    <a:pt x="79" y="243"/>
                  </a:lnTo>
                  <a:lnTo>
                    <a:pt x="72" y="290"/>
                  </a:lnTo>
                  <a:lnTo>
                    <a:pt x="59" y="297"/>
                  </a:lnTo>
                  <a:lnTo>
                    <a:pt x="53" y="324"/>
                  </a:lnTo>
                  <a:lnTo>
                    <a:pt x="26" y="324"/>
                  </a:lnTo>
                  <a:lnTo>
                    <a:pt x="13" y="331"/>
                  </a:lnTo>
                  <a:lnTo>
                    <a:pt x="20" y="392"/>
                  </a:lnTo>
                  <a:lnTo>
                    <a:pt x="0" y="418"/>
                  </a:lnTo>
                  <a:lnTo>
                    <a:pt x="6" y="432"/>
                  </a:lnTo>
                  <a:lnTo>
                    <a:pt x="13" y="439"/>
                  </a:lnTo>
                  <a:lnTo>
                    <a:pt x="99" y="398"/>
                  </a:lnTo>
                  <a:lnTo>
                    <a:pt x="145" y="378"/>
                  </a:lnTo>
                  <a:lnTo>
                    <a:pt x="165" y="36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6" name="Freeform 110"/>
            <p:cNvSpPr>
              <a:spLocks/>
            </p:cNvSpPr>
            <p:nvPr/>
          </p:nvSpPr>
          <p:spPr bwMode="auto">
            <a:xfrm>
              <a:off x="2982291" y="1150069"/>
              <a:ext cx="397631" cy="305698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60" y="13"/>
                </a:cxn>
                <a:cxn ang="0">
                  <a:pos x="47" y="13"/>
                </a:cxn>
                <a:cxn ang="0">
                  <a:pos x="7" y="27"/>
                </a:cxn>
                <a:cxn ang="0">
                  <a:pos x="7" y="53"/>
                </a:cxn>
                <a:cxn ang="0">
                  <a:pos x="7" y="94"/>
                </a:cxn>
                <a:cxn ang="0">
                  <a:pos x="7" y="121"/>
                </a:cxn>
                <a:cxn ang="0">
                  <a:pos x="0" y="148"/>
                </a:cxn>
                <a:cxn ang="0">
                  <a:pos x="20" y="134"/>
                </a:cxn>
                <a:cxn ang="0">
                  <a:pos x="20" y="141"/>
                </a:cxn>
                <a:cxn ang="0">
                  <a:pos x="33" y="141"/>
                </a:cxn>
                <a:cxn ang="0">
                  <a:pos x="47" y="155"/>
                </a:cxn>
                <a:cxn ang="0">
                  <a:pos x="66" y="148"/>
                </a:cxn>
                <a:cxn ang="0">
                  <a:pos x="80" y="148"/>
                </a:cxn>
                <a:cxn ang="0">
                  <a:pos x="99" y="141"/>
                </a:cxn>
                <a:cxn ang="0">
                  <a:pos x="106" y="148"/>
                </a:cxn>
                <a:cxn ang="0">
                  <a:pos x="113" y="155"/>
                </a:cxn>
                <a:cxn ang="0">
                  <a:pos x="132" y="182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2" y="175"/>
                </a:cxn>
                <a:cxn ang="0">
                  <a:pos x="172" y="182"/>
                </a:cxn>
                <a:cxn ang="0">
                  <a:pos x="179" y="182"/>
                </a:cxn>
                <a:cxn ang="0">
                  <a:pos x="198" y="182"/>
                </a:cxn>
                <a:cxn ang="0">
                  <a:pos x="192" y="168"/>
                </a:cxn>
                <a:cxn ang="0">
                  <a:pos x="198" y="155"/>
                </a:cxn>
                <a:cxn ang="0">
                  <a:pos x="212" y="141"/>
                </a:cxn>
                <a:cxn ang="0">
                  <a:pos x="205" y="114"/>
                </a:cxn>
                <a:cxn ang="0">
                  <a:pos x="225" y="114"/>
                </a:cxn>
                <a:cxn ang="0">
                  <a:pos x="258" y="87"/>
                </a:cxn>
                <a:cxn ang="0">
                  <a:pos x="251" y="53"/>
                </a:cxn>
                <a:cxn ang="0">
                  <a:pos x="245" y="27"/>
                </a:cxn>
                <a:cxn ang="0">
                  <a:pos x="192" y="20"/>
                </a:cxn>
                <a:cxn ang="0">
                  <a:pos x="172" y="33"/>
                </a:cxn>
                <a:cxn ang="0">
                  <a:pos x="139" y="33"/>
                </a:cxn>
                <a:cxn ang="0">
                  <a:pos x="113" y="40"/>
                </a:cxn>
                <a:cxn ang="0">
                  <a:pos x="106" y="20"/>
                </a:cxn>
                <a:cxn ang="0">
                  <a:pos x="99" y="20"/>
                </a:cxn>
                <a:cxn ang="0">
                  <a:pos x="99" y="0"/>
                </a:cxn>
              </a:cxnLst>
              <a:rect l="0" t="0" r="r" b="b"/>
              <a:pathLst>
                <a:path w="258" h="182">
                  <a:moveTo>
                    <a:pt x="99" y="0"/>
                  </a:moveTo>
                  <a:lnTo>
                    <a:pt x="60" y="13"/>
                  </a:lnTo>
                  <a:lnTo>
                    <a:pt x="47" y="13"/>
                  </a:lnTo>
                  <a:lnTo>
                    <a:pt x="7" y="27"/>
                  </a:lnTo>
                  <a:lnTo>
                    <a:pt x="7" y="53"/>
                  </a:lnTo>
                  <a:lnTo>
                    <a:pt x="7" y="94"/>
                  </a:lnTo>
                  <a:lnTo>
                    <a:pt x="7" y="121"/>
                  </a:lnTo>
                  <a:lnTo>
                    <a:pt x="0" y="148"/>
                  </a:lnTo>
                  <a:lnTo>
                    <a:pt x="20" y="134"/>
                  </a:lnTo>
                  <a:lnTo>
                    <a:pt x="20" y="141"/>
                  </a:lnTo>
                  <a:lnTo>
                    <a:pt x="33" y="141"/>
                  </a:lnTo>
                  <a:lnTo>
                    <a:pt x="47" y="155"/>
                  </a:lnTo>
                  <a:lnTo>
                    <a:pt x="66" y="148"/>
                  </a:lnTo>
                  <a:lnTo>
                    <a:pt x="80" y="148"/>
                  </a:lnTo>
                  <a:lnTo>
                    <a:pt x="99" y="141"/>
                  </a:lnTo>
                  <a:lnTo>
                    <a:pt x="106" y="148"/>
                  </a:lnTo>
                  <a:lnTo>
                    <a:pt x="113" y="155"/>
                  </a:lnTo>
                  <a:lnTo>
                    <a:pt x="132" y="182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2" y="175"/>
                  </a:lnTo>
                  <a:lnTo>
                    <a:pt x="172" y="182"/>
                  </a:lnTo>
                  <a:lnTo>
                    <a:pt x="179" y="182"/>
                  </a:lnTo>
                  <a:lnTo>
                    <a:pt x="198" y="182"/>
                  </a:lnTo>
                  <a:lnTo>
                    <a:pt x="192" y="168"/>
                  </a:lnTo>
                  <a:lnTo>
                    <a:pt x="198" y="155"/>
                  </a:lnTo>
                  <a:lnTo>
                    <a:pt x="212" y="141"/>
                  </a:lnTo>
                  <a:lnTo>
                    <a:pt x="205" y="114"/>
                  </a:lnTo>
                  <a:lnTo>
                    <a:pt x="225" y="114"/>
                  </a:lnTo>
                  <a:lnTo>
                    <a:pt x="258" y="87"/>
                  </a:lnTo>
                  <a:lnTo>
                    <a:pt x="251" y="53"/>
                  </a:lnTo>
                  <a:lnTo>
                    <a:pt x="245" y="27"/>
                  </a:lnTo>
                  <a:lnTo>
                    <a:pt x="192" y="20"/>
                  </a:lnTo>
                  <a:lnTo>
                    <a:pt x="172" y="33"/>
                  </a:lnTo>
                  <a:lnTo>
                    <a:pt x="139" y="33"/>
                  </a:lnTo>
                  <a:lnTo>
                    <a:pt x="113" y="40"/>
                  </a:lnTo>
                  <a:lnTo>
                    <a:pt x="106" y="20"/>
                  </a:lnTo>
                  <a:lnTo>
                    <a:pt x="99" y="2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7" name="Freeform 111"/>
            <p:cNvSpPr>
              <a:spLocks/>
            </p:cNvSpPr>
            <p:nvPr/>
          </p:nvSpPr>
          <p:spPr bwMode="auto">
            <a:xfrm>
              <a:off x="3164237" y="1409980"/>
              <a:ext cx="349433" cy="467300"/>
            </a:xfrm>
            <a:custGeom>
              <a:avLst/>
              <a:gdLst/>
              <a:ahLst/>
              <a:cxnLst>
                <a:cxn ang="0">
                  <a:pos x="119" y="249"/>
                </a:cxn>
                <a:cxn ang="0">
                  <a:pos x="86" y="263"/>
                </a:cxn>
                <a:cxn ang="0">
                  <a:pos x="73" y="263"/>
                </a:cxn>
                <a:cxn ang="0">
                  <a:pos x="27" y="249"/>
                </a:cxn>
                <a:cxn ang="0">
                  <a:pos x="0" y="236"/>
                </a:cxn>
                <a:cxn ang="0">
                  <a:pos x="7" y="215"/>
                </a:cxn>
                <a:cxn ang="0">
                  <a:pos x="7" y="188"/>
                </a:cxn>
                <a:cxn ang="0">
                  <a:pos x="20" y="168"/>
                </a:cxn>
                <a:cxn ang="0">
                  <a:pos x="20" y="148"/>
                </a:cxn>
                <a:cxn ang="0">
                  <a:pos x="7" y="128"/>
                </a:cxn>
                <a:cxn ang="0">
                  <a:pos x="7" y="107"/>
                </a:cxn>
                <a:cxn ang="0">
                  <a:pos x="20" y="87"/>
                </a:cxn>
                <a:cxn ang="0">
                  <a:pos x="7" y="74"/>
                </a:cxn>
                <a:cxn ang="0">
                  <a:pos x="7" y="27"/>
                </a:cxn>
                <a:cxn ang="0">
                  <a:pos x="33" y="13"/>
                </a:cxn>
                <a:cxn ang="0">
                  <a:pos x="53" y="20"/>
                </a:cxn>
                <a:cxn ang="0">
                  <a:pos x="60" y="27"/>
                </a:cxn>
                <a:cxn ang="0">
                  <a:pos x="93" y="20"/>
                </a:cxn>
                <a:cxn ang="0">
                  <a:pos x="119" y="20"/>
                </a:cxn>
                <a:cxn ang="0">
                  <a:pos x="139" y="0"/>
                </a:cxn>
                <a:cxn ang="0">
                  <a:pos x="165" y="20"/>
                </a:cxn>
                <a:cxn ang="0">
                  <a:pos x="178" y="33"/>
                </a:cxn>
                <a:cxn ang="0">
                  <a:pos x="198" y="40"/>
                </a:cxn>
                <a:cxn ang="0">
                  <a:pos x="218" y="67"/>
                </a:cxn>
                <a:cxn ang="0">
                  <a:pos x="211" y="87"/>
                </a:cxn>
                <a:cxn ang="0">
                  <a:pos x="211" y="114"/>
                </a:cxn>
                <a:cxn ang="0">
                  <a:pos x="205" y="134"/>
                </a:cxn>
                <a:cxn ang="0">
                  <a:pos x="211" y="161"/>
                </a:cxn>
                <a:cxn ang="0">
                  <a:pos x="192" y="182"/>
                </a:cxn>
                <a:cxn ang="0">
                  <a:pos x="178" y="188"/>
                </a:cxn>
                <a:cxn ang="0">
                  <a:pos x="185" y="236"/>
                </a:cxn>
                <a:cxn ang="0">
                  <a:pos x="126" y="249"/>
                </a:cxn>
              </a:cxnLst>
              <a:rect l="0" t="0" r="r" b="b"/>
              <a:pathLst>
                <a:path w="225" h="276">
                  <a:moveTo>
                    <a:pt x="126" y="249"/>
                  </a:moveTo>
                  <a:lnTo>
                    <a:pt x="119" y="249"/>
                  </a:lnTo>
                  <a:lnTo>
                    <a:pt x="93" y="249"/>
                  </a:lnTo>
                  <a:lnTo>
                    <a:pt x="86" y="263"/>
                  </a:lnTo>
                  <a:lnTo>
                    <a:pt x="73" y="276"/>
                  </a:lnTo>
                  <a:lnTo>
                    <a:pt x="73" y="263"/>
                  </a:lnTo>
                  <a:lnTo>
                    <a:pt x="53" y="242"/>
                  </a:lnTo>
                  <a:lnTo>
                    <a:pt x="27" y="249"/>
                  </a:lnTo>
                  <a:lnTo>
                    <a:pt x="13" y="249"/>
                  </a:lnTo>
                  <a:lnTo>
                    <a:pt x="0" y="236"/>
                  </a:lnTo>
                  <a:lnTo>
                    <a:pt x="0" y="229"/>
                  </a:lnTo>
                  <a:lnTo>
                    <a:pt x="7" y="215"/>
                  </a:lnTo>
                  <a:lnTo>
                    <a:pt x="7" y="202"/>
                  </a:lnTo>
                  <a:lnTo>
                    <a:pt x="7" y="188"/>
                  </a:lnTo>
                  <a:lnTo>
                    <a:pt x="13" y="175"/>
                  </a:lnTo>
                  <a:lnTo>
                    <a:pt x="20" y="168"/>
                  </a:lnTo>
                  <a:lnTo>
                    <a:pt x="20" y="155"/>
                  </a:lnTo>
                  <a:lnTo>
                    <a:pt x="20" y="148"/>
                  </a:lnTo>
                  <a:lnTo>
                    <a:pt x="13" y="134"/>
                  </a:lnTo>
                  <a:lnTo>
                    <a:pt x="7" y="128"/>
                  </a:lnTo>
                  <a:lnTo>
                    <a:pt x="0" y="121"/>
                  </a:lnTo>
                  <a:lnTo>
                    <a:pt x="7" y="107"/>
                  </a:lnTo>
                  <a:lnTo>
                    <a:pt x="13" y="101"/>
                  </a:lnTo>
                  <a:lnTo>
                    <a:pt x="20" y="87"/>
                  </a:lnTo>
                  <a:lnTo>
                    <a:pt x="13" y="74"/>
                  </a:lnTo>
                  <a:lnTo>
                    <a:pt x="7" y="74"/>
                  </a:lnTo>
                  <a:lnTo>
                    <a:pt x="7" y="54"/>
                  </a:lnTo>
                  <a:lnTo>
                    <a:pt x="7" y="27"/>
                  </a:lnTo>
                  <a:lnTo>
                    <a:pt x="13" y="27"/>
                  </a:lnTo>
                  <a:lnTo>
                    <a:pt x="33" y="13"/>
                  </a:lnTo>
                  <a:lnTo>
                    <a:pt x="46" y="13"/>
                  </a:lnTo>
                  <a:lnTo>
                    <a:pt x="53" y="20"/>
                  </a:lnTo>
                  <a:lnTo>
                    <a:pt x="53" y="27"/>
                  </a:lnTo>
                  <a:lnTo>
                    <a:pt x="60" y="27"/>
                  </a:lnTo>
                  <a:lnTo>
                    <a:pt x="79" y="27"/>
                  </a:lnTo>
                  <a:lnTo>
                    <a:pt x="93" y="20"/>
                  </a:lnTo>
                  <a:lnTo>
                    <a:pt x="106" y="27"/>
                  </a:lnTo>
                  <a:lnTo>
                    <a:pt x="119" y="20"/>
                  </a:lnTo>
                  <a:lnTo>
                    <a:pt x="139" y="20"/>
                  </a:lnTo>
                  <a:lnTo>
                    <a:pt x="139" y="0"/>
                  </a:lnTo>
                  <a:lnTo>
                    <a:pt x="152" y="0"/>
                  </a:lnTo>
                  <a:lnTo>
                    <a:pt x="165" y="20"/>
                  </a:lnTo>
                  <a:lnTo>
                    <a:pt x="178" y="27"/>
                  </a:lnTo>
                  <a:lnTo>
                    <a:pt x="178" y="33"/>
                  </a:lnTo>
                  <a:lnTo>
                    <a:pt x="185" y="40"/>
                  </a:lnTo>
                  <a:lnTo>
                    <a:pt x="198" y="40"/>
                  </a:lnTo>
                  <a:lnTo>
                    <a:pt x="211" y="54"/>
                  </a:lnTo>
                  <a:lnTo>
                    <a:pt x="218" y="67"/>
                  </a:lnTo>
                  <a:lnTo>
                    <a:pt x="225" y="74"/>
                  </a:lnTo>
                  <a:lnTo>
                    <a:pt x="211" y="87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205" y="128"/>
                  </a:lnTo>
                  <a:lnTo>
                    <a:pt x="205" y="134"/>
                  </a:lnTo>
                  <a:lnTo>
                    <a:pt x="205" y="148"/>
                  </a:lnTo>
                  <a:lnTo>
                    <a:pt x="211" y="161"/>
                  </a:lnTo>
                  <a:lnTo>
                    <a:pt x="211" y="175"/>
                  </a:lnTo>
                  <a:lnTo>
                    <a:pt x="192" y="182"/>
                  </a:lnTo>
                  <a:lnTo>
                    <a:pt x="178" y="175"/>
                  </a:lnTo>
                  <a:lnTo>
                    <a:pt x="178" y="188"/>
                  </a:lnTo>
                  <a:lnTo>
                    <a:pt x="185" y="215"/>
                  </a:lnTo>
                  <a:lnTo>
                    <a:pt x="185" y="236"/>
                  </a:lnTo>
                  <a:lnTo>
                    <a:pt x="152" y="242"/>
                  </a:lnTo>
                  <a:lnTo>
                    <a:pt x="126" y="2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8" name="Freeform 112"/>
            <p:cNvSpPr>
              <a:spLocks/>
            </p:cNvSpPr>
            <p:nvPr/>
          </p:nvSpPr>
          <p:spPr bwMode="auto">
            <a:xfrm>
              <a:off x="2737687" y="3586226"/>
              <a:ext cx="651874" cy="1163537"/>
            </a:xfrm>
            <a:custGeom>
              <a:avLst/>
              <a:gdLst/>
              <a:ahLst/>
              <a:cxnLst>
                <a:cxn ang="0">
                  <a:pos x="66" y="634"/>
                </a:cxn>
                <a:cxn ang="0">
                  <a:pos x="26" y="620"/>
                </a:cxn>
                <a:cxn ang="0">
                  <a:pos x="26" y="587"/>
                </a:cxn>
                <a:cxn ang="0">
                  <a:pos x="40" y="553"/>
                </a:cxn>
                <a:cxn ang="0">
                  <a:pos x="40" y="499"/>
                </a:cxn>
                <a:cxn ang="0">
                  <a:pos x="33" y="438"/>
                </a:cxn>
                <a:cxn ang="0">
                  <a:pos x="20" y="405"/>
                </a:cxn>
                <a:cxn ang="0">
                  <a:pos x="33" y="378"/>
                </a:cxn>
                <a:cxn ang="0">
                  <a:pos x="26" y="358"/>
                </a:cxn>
                <a:cxn ang="0">
                  <a:pos x="13" y="331"/>
                </a:cxn>
                <a:cxn ang="0">
                  <a:pos x="7" y="297"/>
                </a:cxn>
                <a:cxn ang="0">
                  <a:pos x="0" y="256"/>
                </a:cxn>
                <a:cxn ang="0">
                  <a:pos x="20" y="223"/>
                </a:cxn>
                <a:cxn ang="0">
                  <a:pos x="66" y="182"/>
                </a:cxn>
                <a:cxn ang="0">
                  <a:pos x="119" y="155"/>
                </a:cxn>
                <a:cxn ang="0">
                  <a:pos x="152" y="108"/>
                </a:cxn>
                <a:cxn ang="0">
                  <a:pos x="178" y="115"/>
                </a:cxn>
                <a:cxn ang="0">
                  <a:pos x="218" y="101"/>
                </a:cxn>
                <a:cxn ang="0">
                  <a:pos x="264" y="74"/>
                </a:cxn>
                <a:cxn ang="0">
                  <a:pos x="264" y="34"/>
                </a:cxn>
                <a:cxn ang="0">
                  <a:pos x="284" y="14"/>
                </a:cxn>
                <a:cxn ang="0">
                  <a:pos x="297" y="20"/>
                </a:cxn>
                <a:cxn ang="0">
                  <a:pos x="323" y="34"/>
                </a:cxn>
                <a:cxn ang="0">
                  <a:pos x="343" y="27"/>
                </a:cxn>
                <a:cxn ang="0">
                  <a:pos x="370" y="34"/>
                </a:cxn>
                <a:cxn ang="0">
                  <a:pos x="370" y="68"/>
                </a:cxn>
                <a:cxn ang="0">
                  <a:pos x="370" y="95"/>
                </a:cxn>
                <a:cxn ang="0">
                  <a:pos x="383" y="115"/>
                </a:cxn>
                <a:cxn ang="0">
                  <a:pos x="403" y="122"/>
                </a:cxn>
                <a:cxn ang="0">
                  <a:pos x="422" y="142"/>
                </a:cxn>
                <a:cxn ang="0">
                  <a:pos x="389" y="149"/>
                </a:cxn>
                <a:cxn ang="0">
                  <a:pos x="363" y="155"/>
                </a:cxn>
                <a:cxn ang="0">
                  <a:pos x="323" y="189"/>
                </a:cxn>
                <a:cxn ang="0">
                  <a:pos x="310" y="229"/>
                </a:cxn>
                <a:cxn ang="0">
                  <a:pos x="310" y="256"/>
                </a:cxn>
                <a:cxn ang="0">
                  <a:pos x="323" y="290"/>
                </a:cxn>
                <a:cxn ang="0">
                  <a:pos x="343" y="324"/>
                </a:cxn>
                <a:cxn ang="0">
                  <a:pos x="363" y="344"/>
                </a:cxn>
                <a:cxn ang="0">
                  <a:pos x="363" y="371"/>
                </a:cxn>
                <a:cxn ang="0">
                  <a:pos x="389" y="405"/>
                </a:cxn>
                <a:cxn ang="0">
                  <a:pos x="396" y="452"/>
                </a:cxn>
                <a:cxn ang="0">
                  <a:pos x="370" y="452"/>
                </a:cxn>
                <a:cxn ang="0">
                  <a:pos x="343" y="465"/>
                </a:cxn>
                <a:cxn ang="0">
                  <a:pos x="310" y="472"/>
                </a:cxn>
                <a:cxn ang="0">
                  <a:pos x="310" y="486"/>
                </a:cxn>
                <a:cxn ang="0">
                  <a:pos x="277" y="492"/>
                </a:cxn>
                <a:cxn ang="0">
                  <a:pos x="251" y="513"/>
                </a:cxn>
                <a:cxn ang="0">
                  <a:pos x="231" y="526"/>
                </a:cxn>
                <a:cxn ang="0">
                  <a:pos x="231" y="553"/>
                </a:cxn>
                <a:cxn ang="0">
                  <a:pos x="218" y="573"/>
                </a:cxn>
                <a:cxn ang="0">
                  <a:pos x="224" y="614"/>
                </a:cxn>
                <a:cxn ang="0">
                  <a:pos x="244" y="647"/>
                </a:cxn>
                <a:cxn ang="0">
                  <a:pos x="231" y="661"/>
                </a:cxn>
                <a:cxn ang="0">
                  <a:pos x="198" y="668"/>
                </a:cxn>
                <a:cxn ang="0">
                  <a:pos x="158" y="688"/>
                </a:cxn>
                <a:cxn ang="0">
                  <a:pos x="132" y="668"/>
                </a:cxn>
                <a:cxn ang="0">
                  <a:pos x="99" y="661"/>
                </a:cxn>
              </a:cxnLst>
              <a:rect l="0" t="0" r="r" b="b"/>
              <a:pathLst>
                <a:path w="422" h="688">
                  <a:moveTo>
                    <a:pt x="99" y="661"/>
                  </a:moveTo>
                  <a:lnTo>
                    <a:pt x="66" y="634"/>
                  </a:lnTo>
                  <a:lnTo>
                    <a:pt x="53" y="614"/>
                  </a:lnTo>
                  <a:lnTo>
                    <a:pt x="26" y="620"/>
                  </a:lnTo>
                  <a:lnTo>
                    <a:pt x="20" y="607"/>
                  </a:lnTo>
                  <a:lnTo>
                    <a:pt x="26" y="587"/>
                  </a:lnTo>
                  <a:lnTo>
                    <a:pt x="33" y="573"/>
                  </a:lnTo>
                  <a:lnTo>
                    <a:pt x="40" y="553"/>
                  </a:lnTo>
                  <a:lnTo>
                    <a:pt x="40" y="533"/>
                  </a:lnTo>
                  <a:lnTo>
                    <a:pt x="40" y="499"/>
                  </a:lnTo>
                  <a:lnTo>
                    <a:pt x="46" y="452"/>
                  </a:lnTo>
                  <a:lnTo>
                    <a:pt x="33" y="438"/>
                  </a:lnTo>
                  <a:lnTo>
                    <a:pt x="26" y="432"/>
                  </a:lnTo>
                  <a:lnTo>
                    <a:pt x="20" y="405"/>
                  </a:lnTo>
                  <a:lnTo>
                    <a:pt x="20" y="385"/>
                  </a:lnTo>
                  <a:lnTo>
                    <a:pt x="33" y="378"/>
                  </a:lnTo>
                  <a:lnTo>
                    <a:pt x="33" y="364"/>
                  </a:lnTo>
                  <a:lnTo>
                    <a:pt x="26" y="358"/>
                  </a:lnTo>
                  <a:lnTo>
                    <a:pt x="13" y="344"/>
                  </a:lnTo>
                  <a:lnTo>
                    <a:pt x="13" y="331"/>
                  </a:lnTo>
                  <a:lnTo>
                    <a:pt x="13" y="317"/>
                  </a:lnTo>
                  <a:lnTo>
                    <a:pt x="7" y="297"/>
                  </a:lnTo>
                  <a:lnTo>
                    <a:pt x="0" y="270"/>
                  </a:lnTo>
                  <a:lnTo>
                    <a:pt x="0" y="256"/>
                  </a:lnTo>
                  <a:lnTo>
                    <a:pt x="13" y="229"/>
                  </a:lnTo>
                  <a:lnTo>
                    <a:pt x="20" y="223"/>
                  </a:lnTo>
                  <a:lnTo>
                    <a:pt x="33" y="202"/>
                  </a:lnTo>
                  <a:lnTo>
                    <a:pt x="66" y="182"/>
                  </a:lnTo>
                  <a:lnTo>
                    <a:pt x="92" y="169"/>
                  </a:lnTo>
                  <a:lnTo>
                    <a:pt x="119" y="155"/>
                  </a:lnTo>
                  <a:lnTo>
                    <a:pt x="139" y="135"/>
                  </a:lnTo>
                  <a:lnTo>
                    <a:pt x="152" y="108"/>
                  </a:lnTo>
                  <a:lnTo>
                    <a:pt x="165" y="101"/>
                  </a:lnTo>
                  <a:lnTo>
                    <a:pt x="178" y="115"/>
                  </a:lnTo>
                  <a:lnTo>
                    <a:pt x="198" y="115"/>
                  </a:lnTo>
                  <a:lnTo>
                    <a:pt x="218" y="101"/>
                  </a:lnTo>
                  <a:lnTo>
                    <a:pt x="238" y="88"/>
                  </a:lnTo>
                  <a:lnTo>
                    <a:pt x="264" y="74"/>
                  </a:lnTo>
                  <a:lnTo>
                    <a:pt x="264" y="47"/>
                  </a:lnTo>
                  <a:lnTo>
                    <a:pt x="264" y="34"/>
                  </a:lnTo>
                  <a:lnTo>
                    <a:pt x="277" y="27"/>
                  </a:lnTo>
                  <a:lnTo>
                    <a:pt x="284" y="14"/>
                  </a:lnTo>
                  <a:lnTo>
                    <a:pt x="284" y="0"/>
                  </a:lnTo>
                  <a:lnTo>
                    <a:pt x="297" y="20"/>
                  </a:lnTo>
                  <a:lnTo>
                    <a:pt x="304" y="27"/>
                  </a:lnTo>
                  <a:lnTo>
                    <a:pt x="323" y="34"/>
                  </a:lnTo>
                  <a:lnTo>
                    <a:pt x="337" y="34"/>
                  </a:lnTo>
                  <a:lnTo>
                    <a:pt x="343" y="27"/>
                  </a:lnTo>
                  <a:lnTo>
                    <a:pt x="356" y="27"/>
                  </a:lnTo>
                  <a:lnTo>
                    <a:pt x="370" y="34"/>
                  </a:lnTo>
                  <a:lnTo>
                    <a:pt x="370" y="54"/>
                  </a:lnTo>
                  <a:lnTo>
                    <a:pt x="370" y="68"/>
                  </a:lnTo>
                  <a:lnTo>
                    <a:pt x="370" y="81"/>
                  </a:lnTo>
                  <a:lnTo>
                    <a:pt x="370" y="95"/>
                  </a:lnTo>
                  <a:lnTo>
                    <a:pt x="376" y="108"/>
                  </a:lnTo>
                  <a:lnTo>
                    <a:pt x="383" y="115"/>
                  </a:lnTo>
                  <a:lnTo>
                    <a:pt x="396" y="115"/>
                  </a:lnTo>
                  <a:lnTo>
                    <a:pt x="403" y="122"/>
                  </a:lnTo>
                  <a:lnTo>
                    <a:pt x="416" y="135"/>
                  </a:lnTo>
                  <a:lnTo>
                    <a:pt x="422" y="142"/>
                  </a:lnTo>
                  <a:lnTo>
                    <a:pt x="416" y="149"/>
                  </a:lnTo>
                  <a:lnTo>
                    <a:pt x="389" y="149"/>
                  </a:lnTo>
                  <a:lnTo>
                    <a:pt x="370" y="155"/>
                  </a:lnTo>
                  <a:lnTo>
                    <a:pt x="363" y="155"/>
                  </a:lnTo>
                  <a:lnTo>
                    <a:pt x="337" y="162"/>
                  </a:lnTo>
                  <a:lnTo>
                    <a:pt x="323" y="189"/>
                  </a:lnTo>
                  <a:lnTo>
                    <a:pt x="317" y="209"/>
                  </a:lnTo>
                  <a:lnTo>
                    <a:pt x="310" y="229"/>
                  </a:lnTo>
                  <a:lnTo>
                    <a:pt x="310" y="250"/>
                  </a:lnTo>
                  <a:lnTo>
                    <a:pt x="310" y="256"/>
                  </a:lnTo>
                  <a:lnTo>
                    <a:pt x="323" y="277"/>
                  </a:lnTo>
                  <a:lnTo>
                    <a:pt x="323" y="290"/>
                  </a:lnTo>
                  <a:lnTo>
                    <a:pt x="337" y="304"/>
                  </a:lnTo>
                  <a:lnTo>
                    <a:pt x="343" y="324"/>
                  </a:lnTo>
                  <a:lnTo>
                    <a:pt x="350" y="331"/>
                  </a:lnTo>
                  <a:lnTo>
                    <a:pt x="363" y="344"/>
                  </a:lnTo>
                  <a:lnTo>
                    <a:pt x="363" y="358"/>
                  </a:lnTo>
                  <a:lnTo>
                    <a:pt x="363" y="371"/>
                  </a:lnTo>
                  <a:lnTo>
                    <a:pt x="370" y="385"/>
                  </a:lnTo>
                  <a:lnTo>
                    <a:pt x="389" y="405"/>
                  </a:lnTo>
                  <a:lnTo>
                    <a:pt x="396" y="432"/>
                  </a:lnTo>
                  <a:lnTo>
                    <a:pt x="396" y="452"/>
                  </a:lnTo>
                  <a:lnTo>
                    <a:pt x="383" y="445"/>
                  </a:lnTo>
                  <a:lnTo>
                    <a:pt x="370" y="452"/>
                  </a:lnTo>
                  <a:lnTo>
                    <a:pt x="356" y="459"/>
                  </a:lnTo>
                  <a:lnTo>
                    <a:pt x="343" y="465"/>
                  </a:lnTo>
                  <a:lnTo>
                    <a:pt x="323" y="459"/>
                  </a:lnTo>
                  <a:lnTo>
                    <a:pt x="310" y="472"/>
                  </a:lnTo>
                  <a:lnTo>
                    <a:pt x="317" y="479"/>
                  </a:lnTo>
                  <a:lnTo>
                    <a:pt x="310" y="486"/>
                  </a:lnTo>
                  <a:lnTo>
                    <a:pt x="310" y="499"/>
                  </a:lnTo>
                  <a:lnTo>
                    <a:pt x="277" y="492"/>
                  </a:lnTo>
                  <a:lnTo>
                    <a:pt x="264" y="499"/>
                  </a:lnTo>
                  <a:lnTo>
                    <a:pt x="251" y="513"/>
                  </a:lnTo>
                  <a:lnTo>
                    <a:pt x="244" y="519"/>
                  </a:lnTo>
                  <a:lnTo>
                    <a:pt x="231" y="526"/>
                  </a:lnTo>
                  <a:lnTo>
                    <a:pt x="238" y="546"/>
                  </a:lnTo>
                  <a:lnTo>
                    <a:pt x="231" y="553"/>
                  </a:lnTo>
                  <a:lnTo>
                    <a:pt x="224" y="567"/>
                  </a:lnTo>
                  <a:lnTo>
                    <a:pt x="218" y="573"/>
                  </a:lnTo>
                  <a:lnTo>
                    <a:pt x="211" y="600"/>
                  </a:lnTo>
                  <a:lnTo>
                    <a:pt x="224" y="614"/>
                  </a:lnTo>
                  <a:lnTo>
                    <a:pt x="231" y="634"/>
                  </a:lnTo>
                  <a:lnTo>
                    <a:pt x="244" y="647"/>
                  </a:lnTo>
                  <a:lnTo>
                    <a:pt x="238" y="654"/>
                  </a:lnTo>
                  <a:lnTo>
                    <a:pt x="231" y="661"/>
                  </a:lnTo>
                  <a:lnTo>
                    <a:pt x="218" y="668"/>
                  </a:lnTo>
                  <a:lnTo>
                    <a:pt x="198" y="668"/>
                  </a:lnTo>
                  <a:lnTo>
                    <a:pt x="165" y="674"/>
                  </a:lnTo>
                  <a:lnTo>
                    <a:pt x="158" y="688"/>
                  </a:lnTo>
                  <a:lnTo>
                    <a:pt x="132" y="681"/>
                  </a:lnTo>
                  <a:lnTo>
                    <a:pt x="132" y="668"/>
                  </a:lnTo>
                  <a:lnTo>
                    <a:pt x="125" y="654"/>
                  </a:lnTo>
                  <a:lnTo>
                    <a:pt x="99" y="6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49" name="Freeform 113"/>
            <p:cNvSpPr>
              <a:spLocks/>
            </p:cNvSpPr>
            <p:nvPr/>
          </p:nvSpPr>
          <p:spPr bwMode="auto">
            <a:xfrm>
              <a:off x="1338749" y="4291890"/>
              <a:ext cx="1735118" cy="1368234"/>
            </a:xfrm>
            <a:custGeom>
              <a:avLst/>
              <a:gdLst/>
              <a:ahLst/>
              <a:cxnLst>
                <a:cxn ang="0">
                  <a:pos x="1043" y="701"/>
                </a:cxn>
                <a:cxn ang="0">
                  <a:pos x="1043" y="654"/>
                </a:cxn>
                <a:cxn ang="0">
                  <a:pos x="1082" y="607"/>
                </a:cxn>
                <a:cxn ang="0">
                  <a:pos x="1102" y="607"/>
                </a:cxn>
                <a:cxn ang="0">
                  <a:pos x="1115" y="580"/>
                </a:cxn>
                <a:cxn ang="0">
                  <a:pos x="1109" y="560"/>
                </a:cxn>
                <a:cxn ang="0">
                  <a:pos x="1095" y="526"/>
                </a:cxn>
                <a:cxn ang="0">
                  <a:pos x="1056" y="519"/>
                </a:cxn>
                <a:cxn ang="0">
                  <a:pos x="1023" y="519"/>
                </a:cxn>
                <a:cxn ang="0">
                  <a:pos x="996" y="506"/>
                </a:cxn>
                <a:cxn ang="0">
                  <a:pos x="944" y="492"/>
                </a:cxn>
                <a:cxn ang="0">
                  <a:pos x="897" y="479"/>
                </a:cxn>
                <a:cxn ang="0">
                  <a:pos x="864" y="472"/>
                </a:cxn>
                <a:cxn ang="0">
                  <a:pos x="825" y="472"/>
                </a:cxn>
                <a:cxn ang="0">
                  <a:pos x="746" y="472"/>
                </a:cxn>
                <a:cxn ang="0">
                  <a:pos x="699" y="425"/>
                </a:cxn>
                <a:cxn ang="0">
                  <a:pos x="686" y="418"/>
                </a:cxn>
                <a:cxn ang="0">
                  <a:pos x="680" y="391"/>
                </a:cxn>
                <a:cxn ang="0">
                  <a:pos x="660" y="371"/>
                </a:cxn>
                <a:cxn ang="0">
                  <a:pos x="607" y="364"/>
                </a:cxn>
                <a:cxn ang="0">
                  <a:pos x="587" y="351"/>
                </a:cxn>
                <a:cxn ang="0">
                  <a:pos x="541" y="364"/>
                </a:cxn>
                <a:cxn ang="0">
                  <a:pos x="548" y="236"/>
                </a:cxn>
                <a:cxn ang="0">
                  <a:pos x="528" y="216"/>
                </a:cxn>
                <a:cxn ang="0">
                  <a:pos x="468" y="223"/>
                </a:cxn>
                <a:cxn ang="0">
                  <a:pos x="442" y="196"/>
                </a:cxn>
                <a:cxn ang="0">
                  <a:pos x="409" y="196"/>
                </a:cxn>
                <a:cxn ang="0">
                  <a:pos x="402" y="149"/>
                </a:cxn>
                <a:cxn ang="0">
                  <a:pos x="369" y="115"/>
                </a:cxn>
                <a:cxn ang="0">
                  <a:pos x="336" y="122"/>
                </a:cxn>
                <a:cxn ang="0">
                  <a:pos x="303" y="108"/>
                </a:cxn>
                <a:cxn ang="0">
                  <a:pos x="264" y="101"/>
                </a:cxn>
                <a:cxn ang="0">
                  <a:pos x="211" y="54"/>
                </a:cxn>
                <a:cxn ang="0">
                  <a:pos x="112" y="14"/>
                </a:cxn>
                <a:cxn ang="0">
                  <a:pos x="6" y="68"/>
                </a:cxn>
                <a:cxn ang="0">
                  <a:pos x="46" y="128"/>
                </a:cxn>
                <a:cxn ang="0">
                  <a:pos x="13" y="176"/>
                </a:cxn>
                <a:cxn ang="0">
                  <a:pos x="20" y="189"/>
                </a:cxn>
                <a:cxn ang="0">
                  <a:pos x="59" y="209"/>
                </a:cxn>
                <a:cxn ang="0">
                  <a:pos x="119" y="256"/>
                </a:cxn>
                <a:cxn ang="0">
                  <a:pos x="204" y="358"/>
                </a:cxn>
                <a:cxn ang="0">
                  <a:pos x="284" y="519"/>
                </a:cxn>
                <a:cxn ang="0">
                  <a:pos x="363" y="553"/>
                </a:cxn>
                <a:cxn ang="0">
                  <a:pos x="455" y="607"/>
                </a:cxn>
                <a:cxn ang="0">
                  <a:pos x="548" y="647"/>
                </a:cxn>
                <a:cxn ang="0">
                  <a:pos x="693" y="688"/>
                </a:cxn>
                <a:cxn ang="0">
                  <a:pos x="831" y="708"/>
                </a:cxn>
                <a:cxn ang="0">
                  <a:pos x="1003" y="782"/>
                </a:cxn>
                <a:cxn ang="0">
                  <a:pos x="1043" y="762"/>
                </a:cxn>
              </a:cxnLst>
              <a:rect l="0" t="0" r="r" b="b"/>
              <a:pathLst>
                <a:path w="1122" h="809">
                  <a:moveTo>
                    <a:pt x="1049" y="735"/>
                  </a:moveTo>
                  <a:lnTo>
                    <a:pt x="1043" y="715"/>
                  </a:lnTo>
                  <a:lnTo>
                    <a:pt x="1043" y="701"/>
                  </a:lnTo>
                  <a:lnTo>
                    <a:pt x="1043" y="688"/>
                  </a:lnTo>
                  <a:lnTo>
                    <a:pt x="1043" y="674"/>
                  </a:lnTo>
                  <a:lnTo>
                    <a:pt x="1043" y="654"/>
                  </a:lnTo>
                  <a:lnTo>
                    <a:pt x="1049" y="634"/>
                  </a:lnTo>
                  <a:lnTo>
                    <a:pt x="1069" y="607"/>
                  </a:lnTo>
                  <a:lnTo>
                    <a:pt x="1082" y="607"/>
                  </a:lnTo>
                  <a:lnTo>
                    <a:pt x="1089" y="607"/>
                  </a:lnTo>
                  <a:lnTo>
                    <a:pt x="1095" y="607"/>
                  </a:lnTo>
                  <a:lnTo>
                    <a:pt x="1102" y="607"/>
                  </a:lnTo>
                  <a:lnTo>
                    <a:pt x="1115" y="600"/>
                  </a:lnTo>
                  <a:lnTo>
                    <a:pt x="1122" y="600"/>
                  </a:lnTo>
                  <a:lnTo>
                    <a:pt x="1115" y="580"/>
                  </a:lnTo>
                  <a:lnTo>
                    <a:pt x="1109" y="573"/>
                  </a:lnTo>
                  <a:lnTo>
                    <a:pt x="1109" y="567"/>
                  </a:lnTo>
                  <a:lnTo>
                    <a:pt x="1109" y="560"/>
                  </a:lnTo>
                  <a:lnTo>
                    <a:pt x="1102" y="546"/>
                  </a:lnTo>
                  <a:lnTo>
                    <a:pt x="1102" y="533"/>
                  </a:lnTo>
                  <a:lnTo>
                    <a:pt x="1095" y="526"/>
                  </a:lnTo>
                  <a:lnTo>
                    <a:pt x="1076" y="526"/>
                  </a:lnTo>
                  <a:lnTo>
                    <a:pt x="1062" y="519"/>
                  </a:lnTo>
                  <a:lnTo>
                    <a:pt x="1056" y="519"/>
                  </a:lnTo>
                  <a:lnTo>
                    <a:pt x="1036" y="526"/>
                  </a:lnTo>
                  <a:lnTo>
                    <a:pt x="1029" y="519"/>
                  </a:lnTo>
                  <a:lnTo>
                    <a:pt x="1023" y="519"/>
                  </a:lnTo>
                  <a:lnTo>
                    <a:pt x="1016" y="513"/>
                  </a:lnTo>
                  <a:lnTo>
                    <a:pt x="1003" y="506"/>
                  </a:lnTo>
                  <a:lnTo>
                    <a:pt x="996" y="506"/>
                  </a:lnTo>
                  <a:lnTo>
                    <a:pt x="990" y="486"/>
                  </a:lnTo>
                  <a:lnTo>
                    <a:pt x="963" y="486"/>
                  </a:lnTo>
                  <a:lnTo>
                    <a:pt x="944" y="492"/>
                  </a:lnTo>
                  <a:lnTo>
                    <a:pt x="937" y="499"/>
                  </a:lnTo>
                  <a:lnTo>
                    <a:pt x="904" y="479"/>
                  </a:lnTo>
                  <a:lnTo>
                    <a:pt x="897" y="479"/>
                  </a:lnTo>
                  <a:lnTo>
                    <a:pt x="891" y="452"/>
                  </a:lnTo>
                  <a:lnTo>
                    <a:pt x="871" y="465"/>
                  </a:lnTo>
                  <a:lnTo>
                    <a:pt x="864" y="472"/>
                  </a:lnTo>
                  <a:lnTo>
                    <a:pt x="851" y="465"/>
                  </a:lnTo>
                  <a:lnTo>
                    <a:pt x="838" y="465"/>
                  </a:lnTo>
                  <a:lnTo>
                    <a:pt x="825" y="472"/>
                  </a:lnTo>
                  <a:lnTo>
                    <a:pt x="779" y="479"/>
                  </a:lnTo>
                  <a:lnTo>
                    <a:pt x="772" y="472"/>
                  </a:lnTo>
                  <a:lnTo>
                    <a:pt x="746" y="472"/>
                  </a:lnTo>
                  <a:lnTo>
                    <a:pt x="739" y="465"/>
                  </a:lnTo>
                  <a:lnTo>
                    <a:pt x="719" y="445"/>
                  </a:lnTo>
                  <a:lnTo>
                    <a:pt x="699" y="425"/>
                  </a:lnTo>
                  <a:lnTo>
                    <a:pt x="686" y="432"/>
                  </a:lnTo>
                  <a:lnTo>
                    <a:pt x="680" y="425"/>
                  </a:lnTo>
                  <a:lnTo>
                    <a:pt x="686" y="418"/>
                  </a:lnTo>
                  <a:lnTo>
                    <a:pt x="686" y="411"/>
                  </a:lnTo>
                  <a:lnTo>
                    <a:pt x="686" y="398"/>
                  </a:lnTo>
                  <a:lnTo>
                    <a:pt x="680" y="391"/>
                  </a:lnTo>
                  <a:lnTo>
                    <a:pt x="686" y="378"/>
                  </a:lnTo>
                  <a:lnTo>
                    <a:pt x="673" y="371"/>
                  </a:lnTo>
                  <a:lnTo>
                    <a:pt x="660" y="371"/>
                  </a:lnTo>
                  <a:lnTo>
                    <a:pt x="640" y="371"/>
                  </a:lnTo>
                  <a:lnTo>
                    <a:pt x="627" y="378"/>
                  </a:lnTo>
                  <a:lnTo>
                    <a:pt x="607" y="364"/>
                  </a:lnTo>
                  <a:lnTo>
                    <a:pt x="600" y="364"/>
                  </a:lnTo>
                  <a:lnTo>
                    <a:pt x="594" y="364"/>
                  </a:lnTo>
                  <a:lnTo>
                    <a:pt x="587" y="351"/>
                  </a:lnTo>
                  <a:lnTo>
                    <a:pt x="581" y="351"/>
                  </a:lnTo>
                  <a:lnTo>
                    <a:pt x="554" y="351"/>
                  </a:lnTo>
                  <a:lnTo>
                    <a:pt x="541" y="364"/>
                  </a:lnTo>
                  <a:lnTo>
                    <a:pt x="521" y="337"/>
                  </a:lnTo>
                  <a:lnTo>
                    <a:pt x="534" y="270"/>
                  </a:lnTo>
                  <a:lnTo>
                    <a:pt x="548" y="236"/>
                  </a:lnTo>
                  <a:lnTo>
                    <a:pt x="541" y="223"/>
                  </a:lnTo>
                  <a:lnTo>
                    <a:pt x="534" y="223"/>
                  </a:lnTo>
                  <a:lnTo>
                    <a:pt x="528" y="216"/>
                  </a:lnTo>
                  <a:lnTo>
                    <a:pt x="508" y="229"/>
                  </a:lnTo>
                  <a:lnTo>
                    <a:pt x="482" y="216"/>
                  </a:lnTo>
                  <a:lnTo>
                    <a:pt x="468" y="223"/>
                  </a:lnTo>
                  <a:lnTo>
                    <a:pt x="462" y="216"/>
                  </a:lnTo>
                  <a:lnTo>
                    <a:pt x="455" y="196"/>
                  </a:lnTo>
                  <a:lnTo>
                    <a:pt x="442" y="196"/>
                  </a:lnTo>
                  <a:lnTo>
                    <a:pt x="429" y="182"/>
                  </a:lnTo>
                  <a:lnTo>
                    <a:pt x="422" y="189"/>
                  </a:lnTo>
                  <a:lnTo>
                    <a:pt x="409" y="196"/>
                  </a:lnTo>
                  <a:lnTo>
                    <a:pt x="396" y="182"/>
                  </a:lnTo>
                  <a:lnTo>
                    <a:pt x="402" y="169"/>
                  </a:lnTo>
                  <a:lnTo>
                    <a:pt x="402" y="149"/>
                  </a:lnTo>
                  <a:lnTo>
                    <a:pt x="389" y="149"/>
                  </a:lnTo>
                  <a:lnTo>
                    <a:pt x="376" y="128"/>
                  </a:lnTo>
                  <a:lnTo>
                    <a:pt x="369" y="115"/>
                  </a:lnTo>
                  <a:lnTo>
                    <a:pt x="363" y="108"/>
                  </a:lnTo>
                  <a:lnTo>
                    <a:pt x="350" y="115"/>
                  </a:lnTo>
                  <a:lnTo>
                    <a:pt x="336" y="122"/>
                  </a:lnTo>
                  <a:lnTo>
                    <a:pt x="323" y="128"/>
                  </a:lnTo>
                  <a:lnTo>
                    <a:pt x="310" y="122"/>
                  </a:lnTo>
                  <a:lnTo>
                    <a:pt x="303" y="108"/>
                  </a:lnTo>
                  <a:lnTo>
                    <a:pt x="303" y="95"/>
                  </a:lnTo>
                  <a:lnTo>
                    <a:pt x="277" y="101"/>
                  </a:lnTo>
                  <a:lnTo>
                    <a:pt x="264" y="101"/>
                  </a:lnTo>
                  <a:lnTo>
                    <a:pt x="244" y="101"/>
                  </a:lnTo>
                  <a:lnTo>
                    <a:pt x="231" y="88"/>
                  </a:lnTo>
                  <a:lnTo>
                    <a:pt x="211" y="54"/>
                  </a:lnTo>
                  <a:lnTo>
                    <a:pt x="185" y="20"/>
                  </a:lnTo>
                  <a:lnTo>
                    <a:pt x="171" y="0"/>
                  </a:lnTo>
                  <a:lnTo>
                    <a:pt x="112" y="14"/>
                  </a:lnTo>
                  <a:lnTo>
                    <a:pt x="72" y="54"/>
                  </a:lnTo>
                  <a:lnTo>
                    <a:pt x="20" y="54"/>
                  </a:lnTo>
                  <a:lnTo>
                    <a:pt x="6" y="68"/>
                  </a:lnTo>
                  <a:lnTo>
                    <a:pt x="33" y="101"/>
                  </a:lnTo>
                  <a:lnTo>
                    <a:pt x="46" y="115"/>
                  </a:lnTo>
                  <a:lnTo>
                    <a:pt x="46" y="128"/>
                  </a:lnTo>
                  <a:lnTo>
                    <a:pt x="46" y="142"/>
                  </a:lnTo>
                  <a:lnTo>
                    <a:pt x="26" y="162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13" y="182"/>
                  </a:lnTo>
                  <a:lnTo>
                    <a:pt x="20" y="189"/>
                  </a:lnTo>
                  <a:lnTo>
                    <a:pt x="39" y="182"/>
                  </a:lnTo>
                  <a:lnTo>
                    <a:pt x="53" y="189"/>
                  </a:lnTo>
                  <a:lnTo>
                    <a:pt x="59" y="209"/>
                  </a:lnTo>
                  <a:lnTo>
                    <a:pt x="72" y="216"/>
                  </a:lnTo>
                  <a:lnTo>
                    <a:pt x="92" y="236"/>
                  </a:lnTo>
                  <a:lnTo>
                    <a:pt x="119" y="256"/>
                  </a:lnTo>
                  <a:lnTo>
                    <a:pt x="152" y="283"/>
                  </a:lnTo>
                  <a:lnTo>
                    <a:pt x="191" y="331"/>
                  </a:lnTo>
                  <a:lnTo>
                    <a:pt x="204" y="358"/>
                  </a:lnTo>
                  <a:lnTo>
                    <a:pt x="231" y="405"/>
                  </a:lnTo>
                  <a:lnTo>
                    <a:pt x="264" y="472"/>
                  </a:lnTo>
                  <a:lnTo>
                    <a:pt x="284" y="519"/>
                  </a:lnTo>
                  <a:lnTo>
                    <a:pt x="297" y="526"/>
                  </a:lnTo>
                  <a:lnTo>
                    <a:pt x="323" y="540"/>
                  </a:lnTo>
                  <a:lnTo>
                    <a:pt x="363" y="553"/>
                  </a:lnTo>
                  <a:lnTo>
                    <a:pt x="396" y="580"/>
                  </a:lnTo>
                  <a:lnTo>
                    <a:pt x="429" y="587"/>
                  </a:lnTo>
                  <a:lnTo>
                    <a:pt x="455" y="607"/>
                  </a:lnTo>
                  <a:lnTo>
                    <a:pt x="482" y="634"/>
                  </a:lnTo>
                  <a:lnTo>
                    <a:pt x="528" y="641"/>
                  </a:lnTo>
                  <a:lnTo>
                    <a:pt x="548" y="647"/>
                  </a:lnTo>
                  <a:lnTo>
                    <a:pt x="587" y="661"/>
                  </a:lnTo>
                  <a:lnTo>
                    <a:pt x="653" y="674"/>
                  </a:lnTo>
                  <a:lnTo>
                    <a:pt x="693" y="688"/>
                  </a:lnTo>
                  <a:lnTo>
                    <a:pt x="752" y="681"/>
                  </a:lnTo>
                  <a:lnTo>
                    <a:pt x="785" y="701"/>
                  </a:lnTo>
                  <a:lnTo>
                    <a:pt x="831" y="708"/>
                  </a:lnTo>
                  <a:lnTo>
                    <a:pt x="930" y="735"/>
                  </a:lnTo>
                  <a:lnTo>
                    <a:pt x="963" y="755"/>
                  </a:lnTo>
                  <a:lnTo>
                    <a:pt x="1003" y="782"/>
                  </a:lnTo>
                  <a:lnTo>
                    <a:pt x="1049" y="809"/>
                  </a:lnTo>
                  <a:lnTo>
                    <a:pt x="1049" y="782"/>
                  </a:lnTo>
                  <a:lnTo>
                    <a:pt x="1043" y="762"/>
                  </a:lnTo>
                  <a:lnTo>
                    <a:pt x="1043" y="735"/>
                  </a:lnTo>
                  <a:lnTo>
                    <a:pt x="1049" y="7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50" name="Freeform 114"/>
            <p:cNvSpPr>
              <a:spLocks/>
            </p:cNvSpPr>
            <p:nvPr/>
          </p:nvSpPr>
          <p:spPr bwMode="auto">
            <a:xfrm>
              <a:off x="1225484" y="3893270"/>
              <a:ext cx="439804" cy="513088"/>
            </a:xfrm>
            <a:custGeom>
              <a:avLst/>
              <a:gdLst/>
              <a:ahLst/>
              <a:cxnLst>
                <a:cxn ang="0">
                  <a:pos x="126" y="47"/>
                </a:cxn>
                <a:cxn ang="0">
                  <a:pos x="126" y="34"/>
                </a:cxn>
                <a:cxn ang="0">
                  <a:pos x="119" y="27"/>
                </a:cxn>
                <a:cxn ang="0">
                  <a:pos x="126" y="14"/>
                </a:cxn>
                <a:cxn ang="0">
                  <a:pos x="139" y="7"/>
                </a:cxn>
                <a:cxn ang="0">
                  <a:pos x="145" y="0"/>
                </a:cxn>
                <a:cxn ang="0">
                  <a:pos x="159" y="0"/>
                </a:cxn>
                <a:cxn ang="0">
                  <a:pos x="165" y="7"/>
                </a:cxn>
                <a:cxn ang="0">
                  <a:pos x="172" y="7"/>
                </a:cxn>
                <a:cxn ang="0">
                  <a:pos x="178" y="14"/>
                </a:cxn>
                <a:cxn ang="0">
                  <a:pos x="178" y="20"/>
                </a:cxn>
                <a:cxn ang="0">
                  <a:pos x="185" y="20"/>
                </a:cxn>
                <a:cxn ang="0">
                  <a:pos x="192" y="14"/>
                </a:cxn>
                <a:cxn ang="0">
                  <a:pos x="192" y="7"/>
                </a:cxn>
                <a:cxn ang="0">
                  <a:pos x="205" y="14"/>
                </a:cxn>
                <a:cxn ang="0">
                  <a:pos x="231" y="41"/>
                </a:cxn>
                <a:cxn ang="0">
                  <a:pos x="271" y="61"/>
                </a:cxn>
                <a:cxn ang="0">
                  <a:pos x="264" y="74"/>
                </a:cxn>
                <a:cxn ang="0">
                  <a:pos x="284" y="108"/>
                </a:cxn>
                <a:cxn ang="0">
                  <a:pos x="284" y="155"/>
                </a:cxn>
                <a:cxn ang="0">
                  <a:pos x="271" y="162"/>
                </a:cxn>
                <a:cxn ang="0">
                  <a:pos x="258" y="176"/>
                </a:cxn>
                <a:cxn ang="0">
                  <a:pos x="264" y="189"/>
                </a:cxn>
                <a:cxn ang="0">
                  <a:pos x="251" y="209"/>
                </a:cxn>
                <a:cxn ang="0">
                  <a:pos x="251" y="223"/>
                </a:cxn>
                <a:cxn ang="0">
                  <a:pos x="244" y="236"/>
                </a:cxn>
                <a:cxn ang="0">
                  <a:pos x="185" y="250"/>
                </a:cxn>
                <a:cxn ang="0">
                  <a:pos x="145" y="290"/>
                </a:cxn>
                <a:cxn ang="0">
                  <a:pos x="93" y="290"/>
                </a:cxn>
                <a:cxn ang="0">
                  <a:pos x="79" y="304"/>
                </a:cxn>
                <a:cxn ang="0">
                  <a:pos x="66" y="290"/>
                </a:cxn>
                <a:cxn ang="0">
                  <a:pos x="40" y="236"/>
                </a:cxn>
                <a:cxn ang="0">
                  <a:pos x="0" y="229"/>
                </a:cxn>
                <a:cxn ang="0">
                  <a:pos x="7" y="216"/>
                </a:cxn>
                <a:cxn ang="0">
                  <a:pos x="13" y="209"/>
                </a:cxn>
                <a:cxn ang="0">
                  <a:pos x="20" y="203"/>
                </a:cxn>
                <a:cxn ang="0">
                  <a:pos x="20" y="196"/>
                </a:cxn>
                <a:cxn ang="0">
                  <a:pos x="33" y="189"/>
                </a:cxn>
                <a:cxn ang="0">
                  <a:pos x="40" y="182"/>
                </a:cxn>
                <a:cxn ang="0">
                  <a:pos x="40" y="176"/>
                </a:cxn>
                <a:cxn ang="0">
                  <a:pos x="46" y="169"/>
                </a:cxn>
                <a:cxn ang="0">
                  <a:pos x="46" y="155"/>
                </a:cxn>
                <a:cxn ang="0">
                  <a:pos x="53" y="149"/>
                </a:cxn>
                <a:cxn ang="0">
                  <a:pos x="60" y="149"/>
                </a:cxn>
                <a:cxn ang="0">
                  <a:pos x="66" y="142"/>
                </a:cxn>
                <a:cxn ang="0">
                  <a:pos x="66" y="135"/>
                </a:cxn>
                <a:cxn ang="0">
                  <a:pos x="79" y="128"/>
                </a:cxn>
                <a:cxn ang="0">
                  <a:pos x="86" y="122"/>
                </a:cxn>
                <a:cxn ang="0">
                  <a:pos x="99" y="122"/>
                </a:cxn>
                <a:cxn ang="0">
                  <a:pos x="112" y="115"/>
                </a:cxn>
                <a:cxn ang="0">
                  <a:pos x="126" y="108"/>
                </a:cxn>
                <a:cxn ang="0">
                  <a:pos x="132" y="101"/>
                </a:cxn>
                <a:cxn ang="0">
                  <a:pos x="132" y="88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2" y="54"/>
                </a:cxn>
                <a:cxn ang="0">
                  <a:pos x="126" y="47"/>
                </a:cxn>
              </a:cxnLst>
              <a:rect l="0" t="0" r="r" b="b"/>
              <a:pathLst>
                <a:path w="284" h="304">
                  <a:moveTo>
                    <a:pt x="126" y="47"/>
                  </a:moveTo>
                  <a:lnTo>
                    <a:pt x="126" y="34"/>
                  </a:lnTo>
                  <a:lnTo>
                    <a:pt x="119" y="27"/>
                  </a:lnTo>
                  <a:lnTo>
                    <a:pt x="126" y="14"/>
                  </a:lnTo>
                  <a:lnTo>
                    <a:pt x="139" y="7"/>
                  </a:lnTo>
                  <a:lnTo>
                    <a:pt x="145" y="0"/>
                  </a:lnTo>
                  <a:lnTo>
                    <a:pt x="159" y="0"/>
                  </a:lnTo>
                  <a:lnTo>
                    <a:pt x="165" y="7"/>
                  </a:lnTo>
                  <a:lnTo>
                    <a:pt x="172" y="7"/>
                  </a:lnTo>
                  <a:lnTo>
                    <a:pt x="178" y="14"/>
                  </a:lnTo>
                  <a:lnTo>
                    <a:pt x="178" y="20"/>
                  </a:lnTo>
                  <a:lnTo>
                    <a:pt x="185" y="20"/>
                  </a:lnTo>
                  <a:lnTo>
                    <a:pt x="192" y="14"/>
                  </a:lnTo>
                  <a:lnTo>
                    <a:pt x="192" y="7"/>
                  </a:lnTo>
                  <a:lnTo>
                    <a:pt x="205" y="14"/>
                  </a:lnTo>
                  <a:lnTo>
                    <a:pt x="231" y="41"/>
                  </a:lnTo>
                  <a:lnTo>
                    <a:pt x="271" y="61"/>
                  </a:lnTo>
                  <a:lnTo>
                    <a:pt x="264" y="74"/>
                  </a:lnTo>
                  <a:lnTo>
                    <a:pt x="284" y="108"/>
                  </a:lnTo>
                  <a:lnTo>
                    <a:pt x="284" y="155"/>
                  </a:lnTo>
                  <a:lnTo>
                    <a:pt x="271" y="162"/>
                  </a:lnTo>
                  <a:lnTo>
                    <a:pt x="258" y="176"/>
                  </a:lnTo>
                  <a:lnTo>
                    <a:pt x="264" y="189"/>
                  </a:lnTo>
                  <a:lnTo>
                    <a:pt x="251" y="209"/>
                  </a:lnTo>
                  <a:lnTo>
                    <a:pt x="251" y="223"/>
                  </a:lnTo>
                  <a:lnTo>
                    <a:pt x="244" y="236"/>
                  </a:lnTo>
                  <a:lnTo>
                    <a:pt x="185" y="250"/>
                  </a:lnTo>
                  <a:lnTo>
                    <a:pt x="145" y="290"/>
                  </a:lnTo>
                  <a:lnTo>
                    <a:pt x="93" y="290"/>
                  </a:lnTo>
                  <a:lnTo>
                    <a:pt x="79" y="304"/>
                  </a:lnTo>
                  <a:lnTo>
                    <a:pt x="66" y="290"/>
                  </a:lnTo>
                  <a:lnTo>
                    <a:pt x="40" y="236"/>
                  </a:lnTo>
                  <a:lnTo>
                    <a:pt x="0" y="229"/>
                  </a:lnTo>
                  <a:lnTo>
                    <a:pt x="7" y="216"/>
                  </a:lnTo>
                  <a:lnTo>
                    <a:pt x="13" y="209"/>
                  </a:lnTo>
                  <a:lnTo>
                    <a:pt x="20" y="203"/>
                  </a:lnTo>
                  <a:lnTo>
                    <a:pt x="20" y="196"/>
                  </a:lnTo>
                  <a:lnTo>
                    <a:pt x="33" y="189"/>
                  </a:lnTo>
                  <a:lnTo>
                    <a:pt x="40" y="182"/>
                  </a:lnTo>
                  <a:lnTo>
                    <a:pt x="40" y="176"/>
                  </a:lnTo>
                  <a:lnTo>
                    <a:pt x="46" y="169"/>
                  </a:lnTo>
                  <a:lnTo>
                    <a:pt x="46" y="155"/>
                  </a:lnTo>
                  <a:lnTo>
                    <a:pt x="53" y="149"/>
                  </a:lnTo>
                  <a:lnTo>
                    <a:pt x="60" y="149"/>
                  </a:lnTo>
                  <a:lnTo>
                    <a:pt x="66" y="142"/>
                  </a:lnTo>
                  <a:lnTo>
                    <a:pt x="66" y="135"/>
                  </a:lnTo>
                  <a:lnTo>
                    <a:pt x="79" y="128"/>
                  </a:lnTo>
                  <a:lnTo>
                    <a:pt x="86" y="122"/>
                  </a:lnTo>
                  <a:lnTo>
                    <a:pt x="99" y="122"/>
                  </a:lnTo>
                  <a:lnTo>
                    <a:pt x="112" y="115"/>
                  </a:lnTo>
                  <a:lnTo>
                    <a:pt x="126" y="108"/>
                  </a:lnTo>
                  <a:lnTo>
                    <a:pt x="132" y="101"/>
                  </a:lnTo>
                  <a:lnTo>
                    <a:pt x="132" y="88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2" y="54"/>
                  </a:lnTo>
                  <a:lnTo>
                    <a:pt x="126" y="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70AD47">
                    <a:lumMod val="60000"/>
                    <a:lumOff val="40000"/>
                  </a:srgbClr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51" name="Freeform 115"/>
            <p:cNvSpPr>
              <a:spLocks/>
            </p:cNvSpPr>
            <p:nvPr/>
          </p:nvSpPr>
          <p:spPr bwMode="auto">
            <a:xfrm>
              <a:off x="1952065" y="3493304"/>
              <a:ext cx="968774" cy="1641611"/>
            </a:xfrm>
            <a:custGeom>
              <a:avLst/>
              <a:gdLst/>
              <a:ahLst/>
              <a:cxnLst>
                <a:cxn ang="0">
                  <a:pos x="264" y="48"/>
                </a:cxn>
                <a:cxn ang="0">
                  <a:pos x="185" y="108"/>
                </a:cxn>
                <a:cxn ang="0">
                  <a:pos x="72" y="74"/>
                </a:cxn>
                <a:cxn ang="0">
                  <a:pos x="39" y="243"/>
                </a:cxn>
                <a:cxn ang="0">
                  <a:pos x="59" y="304"/>
                </a:cxn>
                <a:cxn ang="0">
                  <a:pos x="72" y="364"/>
                </a:cxn>
                <a:cxn ang="0">
                  <a:pos x="99" y="385"/>
                </a:cxn>
                <a:cxn ang="0">
                  <a:pos x="105" y="425"/>
                </a:cxn>
                <a:cxn ang="0">
                  <a:pos x="132" y="445"/>
                </a:cxn>
                <a:cxn ang="0">
                  <a:pos x="119" y="479"/>
                </a:cxn>
                <a:cxn ang="0">
                  <a:pos x="119" y="513"/>
                </a:cxn>
                <a:cxn ang="0">
                  <a:pos x="33" y="533"/>
                </a:cxn>
                <a:cxn ang="0">
                  <a:pos x="0" y="654"/>
                </a:cxn>
                <a:cxn ang="0">
                  <a:pos x="33" y="654"/>
                </a:cxn>
                <a:cxn ang="0">
                  <a:pos x="66" y="688"/>
                </a:cxn>
                <a:cxn ang="0">
                  <a:pos x="112" y="701"/>
                </a:cxn>
                <a:cxn ang="0">
                  <a:pos x="145" y="695"/>
                </a:cxn>
                <a:cxn ang="0">
                  <a:pos x="125" y="809"/>
                </a:cxn>
                <a:cxn ang="0">
                  <a:pos x="185" y="823"/>
                </a:cxn>
                <a:cxn ang="0">
                  <a:pos x="204" y="836"/>
                </a:cxn>
                <a:cxn ang="0">
                  <a:pos x="244" y="843"/>
                </a:cxn>
                <a:cxn ang="0">
                  <a:pos x="290" y="850"/>
                </a:cxn>
                <a:cxn ang="0">
                  <a:pos x="290" y="883"/>
                </a:cxn>
                <a:cxn ang="0">
                  <a:pos x="290" y="904"/>
                </a:cxn>
                <a:cxn ang="0">
                  <a:pos x="343" y="937"/>
                </a:cxn>
                <a:cxn ang="0">
                  <a:pos x="383" y="951"/>
                </a:cxn>
                <a:cxn ang="0">
                  <a:pos x="455" y="937"/>
                </a:cxn>
                <a:cxn ang="0">
                  <a:pos x="495" y="924"/>
                </a:cxn>
                <a:cxn ang="0">
                  <a:pos x="541" y="971"/>
                </a:cxn>
                <a:cxn ang="0">
                  <a:pos x="594" y="958"/>
                </a:cxn>
                <a:cxn ang="0">
                  <a:pos x="600" y="897"/>
                </a:cxn>
                <a:cxn ang="0">
                  <a:pos x="627" y="877"/>
                </a:cxn>
                <a:cxn ang="0">
                  <a:pos x="600" y="823"/>
                </a:cxn>
                <a:cxn ang="0">
                  <a:pos x="574" y="789"/>
                </a:cxn>
                <a:cxn ang="0">
                  <a:pos x="528" y="809"/>
                </a:cxn>
                <a:cxn ang="0">
                  <a:pos x="528" y="769"/>
                </a:cxn>
                <a:cxn ang="0">
                  <a:pos x="607" y="715"/>
                </a:cxn>
                <a:cxn ang="0">
                  <a:pos x="534" y="674"/>
                </a:cxn>
                <a:cxn ang="0">
                  <a:pos x="541" y="627"/>
                </a:cxn>
                <a:cxn ang="0">
                  <a:pos x="548" y="553"/>
                </a:cxn>
                <a:cxn ang="0">
                  <a:pos x="534" y="486"/>
                </a:cxn>
                <a:cxn ang="0">
                  <a:pos x="541" y="432"/>
                </a:cxn>
                <a:cxn ang="0">
                  <a:pos x="521" y="398"/>
                </a:cxn>
                <a:cxn ang="0">
                  <a:pos x="515" y="351"/>
                </a:cxn>
                <a:cxn ang="0">
                  <a:pos x="521" y="283"/>
                </a:cxn>
                <a:cxn ang="0">
                  <a:pos x="574" y="236"/>
                </a:cxn>
                <a:cxn ang="0">
                  <a:pos x="548" y="196"/>
                </a:cxn>
                <a:cxn ang="0">
                  <a:pos x="515" y="155"/>
                </a:cxn>
                <a:cxn ang="0">
                  <a:pos x="475" y="162"/>
                </a:cxn>
                <a:cxn ang="0">
                  <a:pos x="449" y="176"/>
                </a:cxn>
                <a:cxn ang="0">
                  <a:pos x="369" y="68"/>
                </a:cxn>
              </a:cxnLst>
              <a:rect l="0" t="0" r="r" b="b"/>
              <a:pathLst>
                <a:path w="627" h="971">
                  <a:moveTo>
                    <a:pt x="350" y="0"/>
                  </a:moveTo>
                  <a:lnTo>
                    <a:pt x="297" y="27"/>
                  </a:lnTo>
                  <a:lnTo>
                    <a:pt x="264" y="48"/>
                  </a:lnTo>
                  <a:lnTo>
                    <a:pt x="237" y="54"/>
                  </a:lnTo>
                  <a:lnTo>
                    <a:pt x="211" y="74"/>
                  </a:lnTo>
                  <a:lnTo>
                    <a:pt x="185" y="108"/>
                  </a:lnTo>
                  <a:lnTo>
                    <a:pt x="145" y="115"/>
                  </a:lnTo>
                  <a:lnTo>
                    <a:pt x="119" y="115"/>
                  </a:lnTo>
                  <a:lnTo>
                    <a:pt x="72" y="74"/>
                  </a:lnTo>
                  <a:lnTo>
                    <a:pt x="6" y="189"/>
                  </a:lnTo>
                  <a:lnTo>
                    <a:pt x="39" y="216"/>
                  </a:lnTo>
                  <a:lnTo>
                    <a:pt x="39" y="243"/>
                  </a:lnTo>
                  <a:lnTo>
                    <a:pt x="53" y="277"/>
                  </a:lnTo>
                  <a:lnTo>
                    <a:pt x="66" y="297"/>
                  </a:lnTo>
                  <a:lnTo>
                    <a:pt x="59" y="304"/>
                  </a:lnTo>
                  <a:lnTo>
                    <a:pt x="53" y="324"/>
                  </a:lnTo>
                  <a:lnTo>
                    <a:pt x="66" y="351"/>
                  </a:lnTo>
                  <a:lnTo>
                    <a:pt x="72" y="364"/>
                  </a:lnTo>
                  <a:lnTo>
                    <a:pt x="79" y="364"/>
                  </a:lnTo>
                  <a:lnTo>
                    <a:pt x="79" y="378"/>
                  </a:lnTo>
                  <a:lnTo>
                    <a:pt x="99" y="385"/>
                  </a:lnTo>
                  <a:lnTo>
                    <a:pt x="105" y="398"/>
                  </a:lnTo>
                  <a:lnTo>
                    <a:pt x="112" y="405"/>
                  </a:lnTo>
                  <a:lnTo>
                    <a:pt x="105" y="425"/>
                  </a:lnTo>
                  <a:lnTo>
                    <a:pt x="112" y="432"/>
                  </a:lnTo>
                  <a:lnTo>
                    <a:pt x="119" y="439"/>
                  </a:lnTo>
                  <a:lnTo>
                    <a:pt x="132" y="445"/>
                  </a:lnTo>
                  <a:lnTo>
                    <a:pt x="138" y="459"/>
                  </a:lnTo>
                  <a:lnTo>
                    <a:pt x="125" y="472"/>
                  </a:lnTo>
                  <a:lnTo>
                    <a:pt x="119" y="479"/>
                  </a:lnTo>
                  <a:lnTo>
                    <a:pt x="119" y="486"/>
                  </a:lnTo>
                  <a:lnTo>
                    <a:pt x="119" y="499"/>
                  </a:lnTo>
                  <a:lnTo>
                    <a:pt x="119" y="513"/>
                  </a:lnTo>
                  <a:lnTo>
                    <a:pt x="119" y="533"/>
                  </a:lnTo>
                  <a:lnTo>
                    <a:pt x="53" y="526"/>
                  </a:lnTo>
                  <a:lnTo>
                    <a:pt x="33" y="533"/>
                  </a:lnTo>
                  <a:lnTo>
                    <a:pt x="6" y="621"/>
                  </a:lnTo>
                  <a:lnTo>
                    <a:pt x="6" y="641"/>
                  </a:lnTo>
                  <a:lnTo>
                    <a:pt x="0" y="654"/>
                  </a:lnTo>
                  <a:lnTo>
                    <a:pt x="13" y="668"/>
                  </a:lnTo>
                  <a:lnTo>
                    <a:pt x="26" y="661"/>
                  </a:lnTo>
                  <a:lnTo>
                    <a:pt x="33" y="654"/>
                  </a:lnTo>
                  <a:lnTo>
                    <a:pt x="46" y="668"/>
                  </a:lnTo>
                  <a:lnTo>
                    <a:pt x="59" y="668"/>
                  </a:lnTo>
                  <a:lnTo>
                    <a:pt x="66" y="688"/>
                  </a:lnTo>
                  <a:lnTo>
                    <a:pt x="72" y="695"/>
                  </a:lnTo>
                  <a:lnTo>
                    <a:pt x="86" y="688"/>
                  </a:lnTo>
                  <a:lnTo>
                    <a:pt x="112" y="701"/>
                  </a:lnTo>
                  <a:lnTo>
                    <a:pt x="132" y="688"/>
                  </a:lnTo>
                  <a:lnTo>
                    <a:pt x="138" y="695"/>
                  </a:lnTo>
                  <a:lnTo>
                    <a:pt x="145" y="695"/>
                  </a:lnTo>
                  <a:lnTo>
                    <a:pt x="152" y="708"/>
                  </a:lnTo>
                  <a:lnTo>
                    <a:pt x="138" y="742"/>
                  </a:lnTo>
                  <a:lnTo>
                    <a:pt x="125" y="809"/>
                  </a:lnTo>
                  <a:lnTo>
                    <a:pt x="145" y="836"/>
                  </a:lnTo>
                  <a:lnTo>
                    <a:pt x="158" y="823"/>
                  </a:lnTo>
                  <a:lnTo>
                    <a:pt x="185" y="823"/>
                  </a:lnTo>
                  <a:lnTo>
                    <a:pt x="191" y="823"/>
                  </a:lnTo>
                  <a:lnTo>
                    <a:pt x="198" y="836"/>
                  </a:lnTo>
                  <a:lnTo>
                    <a:pt x="204" y="836"/>
                  </a:lnTo>
                  <a:lnTo>
                    <a:pt x="211" y="836"/>
                  </a:lnTo>
                  <a:lnTo>
                    <a:pt x="231" y="850"/>
                  </a:lnTo>
                  <a:lnTo>
                    <a:pt x="244" y="843"/>
                  </a:lnTo>
                  <a:lnTo>
                    <a:pt x="264" y="843"/>
                  </a:lnTo>
                  <a:lnTo>
                    <a:pt x="277" y="843"/>
                  </a:lnTo>
                  <a:lnTo>
                    <a:pt x="290" y="850"/>
                  </a:lnTo>
                  <a:lnTo>
                    <a:pt x="284" y="863"/>
                  </a:lnTo>
                  <a:lnTo>
                    <a:pt x="290" y="870"/>
                  </a:lnTo>
                  <a:lnTo>
                    <a:pt x="290" y="883"/>
                  </a:lnTo>
                  <a:lnTo>
                    <a:pt x="290" y="890"/>
                  </a:lnTo>
                  <a:lnTo>
                    <a:pt x="284" y="897"/>
                  </a:lnTo>
                  <a:lnTo>
                    <a:pt x="290" y="904"/>
                  </a:lnTo>
                  <a:lnTo>
                    <a:pt x="303" y="897"/>
                  </a:lnTo>
                  <a:lnTo>
                    <a:pt x="323" y="917"/>
                  </a:lnTo>
                  <a:lnTo>
                    <a:pt x="343" y="937"/>
                  </a:lnTo>
                  <a:lnTo>
                    <a:pt x="350" y="944"/>
                  </a:lnTo>
                  <a:lnTo>
                    <a:pt x="376" y="944"/>
                  </a:lnTo>
                  <a:lnTo>
                    <a:pt x="383" y="951"/>
                  </a:lnTo>
                  <a:lnTo>
                    <a:pt x="429" y="944"/>
                  </a:lnTo>
                  <a:lnTo>
                    <a:pt x="442" y="937"/>
                  </a:lnTo>
                  <a:lnTo>
                    <a:pt x="455" y="937"/>
                  </a:lnTo>
                  <a:lnTo>
                    <a:pt x="468" y="944"/>
                  </a:lnTo>
                  <a:lnTo>
                    <a:pt x="475" y="937"/>
                  </a:lnTo>
                  <a:lnTo>
                    <a:pt x="495" y="924"/>
                  </a:lnTo>
                  <a:lnTo>
                    <a:pt x="501" y="951"/>
                  </a:lnTo>
                  <a:lnTo>
                    <a:pt x="508" y="951"/>
                  </a:lnTo>
                  <a:lnTo>
                    <a:pt x="541" y="971"/>
                  </a:lnTo>
                  <a:lnTo>
                    <a:pt x="548" y="964"/>
                  </a:lnTo>
                  <a:lnTo>
                    <a:pt x="567" y="958"/>
                  </a:lnTo>
                  <a:lnTo>
                    <a:pt x="594" y="958"/>
                  </a:lnTo>
                  <a:lnTo>
                    <a:pt x="594" y="944"/>
                  </a:lnTo>
                  <a:lnTo>
                    <a:pt x="587" y="904"/>
                  </a:lnTo>
                  <a:lnTo>
                    <a:pt x="600" y="897"/>
                  </a:lnTo>
                  <a:lnTo>
                    <a:pt x="614" y="897"/>
                  </a:lnTo>
                  <a:lnTo>
                    <a:pt x="614" y="877"/>
                  </a:lnTo>
                  <a:lnTo>
                    <a:pt x="627" y="877"/>
                  </a:lnTo>
                  <a:lnTo>
                    <a:pt x="620" y="863"/>
                  </a:lnTo>
                  <a:lnTo>
                    <a:pt x="614" y="843"/>
                  </a:lnTo>
                  <a:lnTo>
                    <a:pt x="600" y="823"/>
                  </a:lnTo>
                  <a:lnTo>
                    <a:pt x="594" y="796"/>
                  </a:lnTo>
                  <a:lnTo>
                    <a:pt x="581" y="789"/>
                  </a:lnTo>
                  <a:lnTo>
                    <a:pt x="574" y="789"/>
                  </a:lnTo>
                  <a:lnTo>
                    <a:pt x="561" y="789"/>
                  </a:lnTo>
                  <a:lnTo>
                    <a:pt x="548" y="789"/>
                  </a:lnTo>
                  <a:lnTo>
                    <a:pt x="528" y="809"/>
                  </a:lnTo>
                  <a:lnTo>
                    <a:pt x="528" y="803"/>
                  </a:lnTo>
                  <a:lnTo>
                    <a:pt x="528" y="789"/>
                  </a:lnTo>
                  <a:lnTo>
                    <a:pt x="528" y="769"/>
                  </a:lnTo>
                  <a:lnTo>
                    <a:pt x="554" y="755"/>
                  </a:lnTo>
                  <a:lnTo>
                    <a:pt x="607" y="722"/>
                  </a:lnTo>
                  <a:lnTo>
                    <a:pt x="607" y="715"/>
                  </a:lnTo>
                  <a:lnTo>
                    <a:pt x="574" y="688"/>
                  </a:lnTo>
                  <a:lnTo>
                    <a:pt x="561" y="668"/>
                  </a:lnTo>
                  <a:lnTo>
                    <a:pt x="534" y="674"/>
                  </a:lnTo>
                  <a:lnTo>
                    <a:pt x="528" y="661"/>
                  </a:lnTo>
                  <a:lnTo>
                    <a:pt x="534" y="641"/>
                  </a:lnTo>
                  <a:lnTo>
                    <a:pt x="541" y="627"/>
                  </a:lnTo>
                  <a:lnTo>
                    <a:pt x="548" y="607"/>
                  </a:lnTo>
                  <a:lnTo>
                    <a:pt x="548" y="587"/>
                  </a:lnTo>
                  <a:lnTo>
                    <a:pt x="548" y="553"/>
                  </a:lnTo>
                  <a:lnTo>
                    <a:pt x="554" y="506"/>
                  </a:lnTo>
                  <a:lnTo>
                    <a:pt x="541" y="492"/>
                  </a:lnTo>
                  <a:lnTo>
                    <a:pt x="534" y="486"/>
                  </a:lnTo>
                  <a:lnTo>
                    <a:pt x="528" y="459"/>
                  </a:lnTo>
                  <a:lnTo>
                    <a:pt x="528" y="439"/>
                  </a:lnTo>
                  <a:lnTo>
                    <a:pt x="541" y="432"/>
                  </a:lnTo>
                  <a:lnTo>
                    <a:pt x="541" y="418"/>
                  </a:lnTo>
                  <a:lnTo>
                    <a:pt x="534" y="412"/>
                  </a:lnTo>
                  <a:lnTo>
                    <a:pt x="521" y="398"/>
                  </a:lnTo>
                  <a:lnTo>
                    <a:pt x="521" y="385"/>
                  </a:lnTo>
                  <a:lnTo>
                    <a:pt x="521" y="371"/>
                  </a:lnTo>
                  <a:lnTo>
                    <a:pt x="515" y="351"/>
                  </a:lnTo>
                  <a:lnTo>
                    <a:pt x="508" y="324"/>
                  </a:lnTo>
                  <a:lnTo>
                    <a:pt x="508" y="310"/>
                  </a:lnTo>
                  <a:lnTo>
                    <a:pt x="521" y="283"/>
                  </a:lnTo>
                  <a:lnTo>
                    <a:pt x="528" y="277"/>
                  </a:lnTo>
                  <a:lnTo>
                    <a:pt x="541" y="256"/>
                  </a:lnTo>
                  <a:lnTo>
                    <a:pt x="574" y="236"/>
                  </a:lnTo>
                  <a:lnTo>
                    <a:pt x="567" y="209"/>
                  </a:lnTo>
                  <a:lnTo>
                    <a:pt x="554" y="196"/>
                  </a:lnTo>
                  <a:lnTo>
                    <a:pt x="548" y="196"/>
                  </a:lnTo>
                  <a:lnTo>
                    <a:pt x="541" y="196"/>
                  </a:lnTo>
                  <a:lnTo>
                    <a:pt x="534" y="169"/>
                  </a:lnTo>
                  <a:lnTo>
                    <a:pt x="515" y="155"/>
                  </a:lnTo>
                  <a:lnTo>
                    <a:pt x="501" y="162"/>
                  </a:lnTo>
                  <a:lnTo>
                    <a:pt x="488" y="155"/>
                  </a:lnTo>
                  <a:lnTo>
                    <a:pt x="475" y="162"/>
                  </a:lnTo>
                  <a:lnTo>
                    <a:pt x="475" y="176"/>
                  </a:lnTo>
                  <a:lnTo>
                    <a:pt x="468" y="176"/>
                  </a:lnTo>
                  <a:lnTo>
                    <a:pt x="449" y="176"/>
                  </a:lnTo>
                  <a:lnTo>
                    <a:pt x="442" y="162"/>
                  </a:lnTo>
                  <a:lnTo>
                    <a:pt x="369" y="88"/>
                  </a:lnTo>
                  <a:lnTo>
                    <a:pt x="369" y="68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52" name="Freeform 116"/>
            <p:cNvSpPr>
              <a:spLocks/>
            </p:cNvSpPr>
            <p:nvPr/>
          </p:nvSpPr>
          <p:spPr bwMode="auto">
            <a:xfrm>
              <a:off x="1523105" y="3813816"/>
              <a:ext cx="642235" cy="731251"/>
            </a:xfrm>
            <a:custGeom>
              <a:avLst/>
              <a:gdLst/>
              <a:ahLst/>
              <a:cxnLst>
                <a:cxn ang="0">
                  <a:pos x="13" y="61"/>
                </a:cxn>
                <a:cxn ang="0">
                  <a:pos x="79" y="108"/>
                </a:cxn>
                <a:cxn ang="0">
                  <a:pos x="92" y="155"/>
                </a:cxn>
                <a:cxn ang="0">
                  <a:pos x="79" y="209"/>
                </a:cxn>
                <a:cxn ang="0">
                  <a:pos x="72" y="236"/>
                </a:cxn>
                <a:cxn ang="0">
                  <a:pos x="59" y="270"/>
                </a:cxn>
                <a:cxn ang="0">
                  <a:pos x="66" y="303"/>
                </a:cxn>
                <a:cxn ang="0">
                  <a:pos x="112" y="371"/>
                </a:cxn>
                <a:cxn ang="0">
                  <a:pos x="145" y="384"/>
                </a:cxn>
                <a:cxn ang="0">
                  <a:pos x="184" y="378"/>
                </a:cxn>
                <a:cxn ang="0">
                  <a:pos x="191" y="405"/>
                </a:cxn>
                <a:cxn ang="0">
                  <a:pos x="217" y="405"/>
                </a:cxn>
                <a:cxn ang="0">
                  <a:pos x="244" y="391"/>
                </a:cxn>
                <a:cxn ang="0">
                  <a:pos x="257" y="411"/>
                </a:cxn>
                <a:cxn ang="0">
                  <a:pos x="283" y="432"/>
                </a:cxn>
                <a:cxn ang="0">
                  <a:pos x="330" y="337"/>
                </a:cxn>
                <a:cxn ang="0">
                  <a:pos x="396" y="324"/>
                </a:cxn>
                <a:cxn ang="0">
                  <a:pos x="396" y="297"/>
                </a:cxn>
                <a:cxn ang="0">
                  <a:pos x="402" y="283"/>
                </a:cxn>
                <a:cxn ang="0">
                  <a:pos x="409" y="256"/>
                </a:cxn>
                <a:cxn ang="0">
                  <a:pos x="389" y="243"/>
                </a:cxn>
                <a:cxn ang="0">
                  <a:pos x="389" y="216"/>
                </a:cxn>
                <a:cxn ang="0">
                  <a:pos x="376" y="196"/>
                </a:cxn>
                <a:cxn ang="0">
                  <a:pos x="356" y="175"/>
                </a:cxn>
                <a:cxn ang="0">
                  <a:pos x="343" y="162"/>
                </a:cxn>
                <a:cxn ang="0">
                  <a:pos x="336" y="115"/>
                </a:cxn>
                <a:cxn ang="0">
                  <a:pos x="330" y="88"/>
                </a:cxn>
                <a:cxn ang="0">
                  <a:pos x="316" y="27"/>
                </a:cxn>
                <a:cxn ang="0">
                  <a:pos x="237" y="0"/>
                </a:cxn>
                <a:cxn ang="0">
                  <a:pos x="138" y="27"/>
                </a:cxn>
                <a:cxn ang="0">
                  <a:pos x="26" y="41"/>
                </a:cxn>
                <a:cxn ang="0">
                  <a:pos x="6" y="47"/>
                </a:cxn>
              </a:cxnLst>
              <a:rect l="0" t="0" r="r" b="b"/>
              <a:pathLst>
                <a:path w="415" h="432">
                  <a:moveTo>
                    <a:pt x="0" y="54"/>
                  </a:moveTo>
                  <a:lnTo>
                    <a:pt x="13" y="61"/>
                  </a:lnTo>
                  <a:lnTo>
                    <a:pt x="39" y="88"/>
                  </a:lnTo>
                  <a:lnTo>
                    <a:pt x="79" y="108"/>
                  </a:lnTo>
                  <a:lnTo>
                    <a:pt x="72" y="121"/>
                  </a:lnTo>
                  <a:lnTo>
                    <a:pt x="92" y="155"/>
                  </a:lnTo>
                  <a:lnTo>
                    <a:pt x="92" y="202"/>
                  </a:lnTo>
                  <a:lnTo>
                    <a:pt x="79" y="209"/>
                  </a:lnTo>
                  <a:lnTo>
                    <a:pt x="66" y="223"/>
                  </a:lnTo>
                  <a:lnTo>
                    <a:pt x="72" y="236"/>
                  </a:lnTo>
                  <a:lnTo>
                    <a:pt x="59" y="256"/>
                  </a:lnTo>
                  <a:lnTo>
                    <a:pt x="59" y="270"/>
                  </a:lnTo>
                  <a:lnTo>
                    <a:pt x="52" y="283"/>
                  </a:lnTo>
                  <a:lnTo>
                    <a:pt x="66" y="303"/>
                  </a:lnTo>
                  <a:lnTo>
                    <a:pt x="92" y="337"/>
                  </a:lnTo>
                  <a:lnTo>
                    <a:pt x="112" y="371"/>
                  </a:lnTo>
                  <a:lnTo>
                    <a:pt x="125" y="384"/>
                  </a:lnTo>
                  <a:lnTo>
                    <a:pt x="145" y="384"/>
                  </a:lnTo>
                  <a:lnTo>
                    <a:pt x="158" y="384"/>
                  </a:lnTo>
                  <a:lnTo>
                    <a:pt x="184" y="378"/>
                  </a:lnTo>
                  <a:lnTo>
                    <a:pt x="184" y="391"/>
                  </a:lnTo>
                  <a:lnTo>
                    <a:pt x="191" y="405"/>
                  </a:lnTo>
                  <a:lnTo>
                    <a:pt x="204" y="411"/>
                  </a:lnTo>
                  <a:lnTo>
                    <a:pt x="217" y="405"/>
                  </a:lnTo>
                  <a:lnTo>
                    <a:pt x="231" y="398"/>
                  </a:lnTo>
                  <a:lnTo>
                    <a:pt x="244" y="391"/>
                  </a:lnTo>
                  <a:lnTo>
                    <a:pt x="250" y="398"/>
                  </a:lnTo>
                  <a:lnTo>
                    <a:pt x="257" y="411"/>
                  </a:lnTo>
                  <a:lnTo>
                    <a:pt x="270" y="432"/>
                  </a:lnTo>
                  <a:lnTo>
                    <a:pt x="283" y="432"/>
                  </a:lnTo>
                  <a:lnTo>
                    <a:pt x="310" y="344"/>
                  </a:lnTo>
                  <a:lnTo>
                    <a:pt x="330" y="337"/>
                  </a:lnTo>
                  <a:lnTo>
                    <a:pt x="396" y="344"/>
                  </a:lnTo>
                  <a:lnTo>
                    <a:pt x="396" y="324"/>
                  </a:lnTo>
                  <a:lnTo>
                    <a:pt x="396" y="310"/>
                  </a:lnTo>
                  <a:lnTo>
                    <a:pt x="396" y="297"/>
                  </a:lnTo>
                  <a:lnTo>
                    <a:pt x="396" y="290"/>
                  </a:lnTo>
                  <a:lnTo>
                    <a:pt x="402" y="283"/>
                  </a:lnTo>
                  <a:lnTo>
                    <a:pt x="415" y="270"/>
                  </a:lnTo>
                  <a:lnTo>
                    <a:pt x="409" y="256"/>
                  </a:lnTo>
                  <a:lnTo>
                    <a:pt x="396" y="250"/>
                  </a:lnTo>
                  <a:lnTo>
                    <a:pt x="389" y="243"/>
                  </a:lnTo>
                  <a:lnTo>
                    <a:pt x="382" y="236"/>
                  </a:lnTo>
                  <a:lnTo>
                    <a:pt x="389" y="216"/>
                  </a:lnTo>
                  <a:lnTo>
                    <a:pt x="382" y="209"/>
                  </a:lnTo>
                  <a:lnTo>
                    <a:pt x="376" y="196"/>
                  </a:lnTo>
                  <a:lnTo>
                    <a:pt x="356" y="189"/>
                  </a:lnTo>
                  <a:lnTo>
                    <a:pt x="356" y="175"/>
                  </a:lnTo>
                  <a:lnTo>
                    <a:pt x="349" y="175"/>
                  </a:lnTo>
                  <a:lnTo>
                    <a:pt x="343" y="162"/>
                  </a:lnTo>
                  <a:lnTo>
                    <a:pt x="330" y="135"/>
                  </a:lnTo>
                  <a:lnTo>
                    <a:pt x="336" y="115"/>
                  </a:lnTo>
                  <a:lnTo>
                    <a:pt x="343" y="108"/>
                  </a:lnTo>
                  <a:lnTo>
                    <a:pt x="330" y="88"/>
                  </a:lnTo>
                  <a:lnTo>
                    <a:pt x="316" y="54"/>
                  </a:lnTo>
                  <a:lnTo>
                    <a:pt x="316" y="27"/>
                  </a:lnTo>
                  <a:lnTo>
                    <a:pt x="283" y="0"/>
                  </a:lnTo>
                  <a:lnTo>
                    <a:pt x="237" y="0"/>
                  </a:lnTo>
                  <a:lnTo>
                    <a:pt x="184" y="7"/>
                  </a:lnTo>
                  <a:lnTo>
                    <a:pt x="138" y="27"/>
                  </a:lnTo>
                  <a:lnTo>
                    <a:pt x="92" y="27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47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353" name="Freeform 117"/>
            <p:cNvSpPr>
              <a:spLocks/>
            </p:cNvSpPr>
            <p:nvPr/>
          </p:nvSpPr>
          <p:spPr bwMode="auto">
            <a:xfrm>
              <a:off x="2493084" y="3153939"/>
              <a:ext cx="681998" cy="739331"/>
            </a:xfrm>
            <a:custGeom>
              <a:avLst/>
              <a:gdLst/>
              <a:ahLst/>
              <a:cxnLst>
                <a:cxn ang="0">
                  <a:pos x="125" y="81"/>
                </a:cxn>
                <a:cxn ang="0">
                  <a:pos x="178" y="54"/>
                </a:cxn>
                <a:cxn ang="0">
                  <a:pos x="217" y="20"/>
                </a:cxn>
                <a:cxn ang="0">
                  <a:pos x="231" y="14"/>
                </a:cxn>
                <a:cxn ang="0">
                  <a:pos x="257" y="0"/>
                </a:cxn>
                <a:cxn ang="0">
                  <a:pos x="270" y="20"/>
                </a:cxn>
                <a:cxn ang="0">
                  <a:pos x="290" y="41"/>
                </a:cxn>
                <a:cxn ang="0">
                  <a:pos x="297" y="74"/>
                </a:cxn>
                <a:cxn ang="0">
                  <a:pos x="290" y="88"/>
                </a:cxn>
                <a:cxn ang="0">
                  <a:pos x="290" y="108"/>
                </a:cxn>
                <a:cxn ang="0">
                  <a:pos x="297" y="121"/>
                </a:cxn>
                <a:cxn ang="0">
                  <a:pos x="310" y="148"/>
                </a:cxn>
                <a:cxn ang="0">
                  <a:pos x="323" y="148"/>
                </a:cxn>
                <a:cxn ang="0">
                  <a:pos x="323" y="142"/>
                </a:cxn>
                <a:cxn ang="0">
                  <a:pos x="330" y="142"/>
                </a:cxn>
                <a:cxn ang="0">
                  <a:pos x="369" y="175"/>
                </a:cxn>
                <a:cxn ang="0">
                  <a:pos x="389" y="216"/>
                </a:cxn>
                <a:cxn ang="0">
                  <a:pos x="402" y="216"/>
                </a:cxn>
                <a:cxn ang="0">
                  <a:pos x="415" y="223"/>
                </a:cxn>
                <a:cxn ang="0">
                  <a:pos x="429" y="229"/>
                </a:cxn>
                <a:cxn ang="0">
                  <a:pos x="435" y="243"/>
                </a:cxn>
                <a:cxn ang="0">
                  <a:pos x="435" y="250"/>
                </a:cxn>
                <a:cxn ang="0">
                  <a:pos x="442" y="256"/>
                </a:cxn>
                <a:cxn ang="0">
                  <a:pos x="442" y="270"/>
                </a:cxn>
                <a:cxn ang="0">
                  <a:pos x="435" y="283"/>
                </a:cxn>
                <a:cxn ang="0">
                  <a:pos x="422" y="290"/>
                </a:cxn>
                <a:cxn ang="0">
                  <a:pos x="422" y="303"/>
                </a:cxn>
                <a:cxn ang="0">
                  <a:pos x="422" y="330"/>
                </a:cxn>
                <a:cxn ang="0">
                  <a:pos x="396" y="344"/>
                </a:cxn>
                <a:cxn ang="0">
                  <a:pos x="376" y="357"/>
                </a:cxn>
                <a:cxn ang="0">
                  <a:pos x="356" y="371"/>
                </a:cxn>
                <a:cxn ang="0">
                  <a:pos x="336" y="371"/>
                </a:cxn>
                <a:cxn ang="0">
                  <a:pos x="323" y="357"/>
                </a:cxn>
                <a:cxn ang="0">
                  <a:pos x="310" y="364"/>
                </a:cxn>
                <a:cxn ang="0">
                  <a:pos x="297" y="391"/>
                </a:cxn>
                <a:cxn ang="0">
                  <a:pos x="277" y="411"/>
                </a:cxn>
                <a:cxn ang="0">
                  <a:pos x="250" y="425"/>
                </a:cxn>
                <a:cxn ang="0">
                  <a:pos x="224" y="438"/>
                </a:cxn>
                <a:cxn ang="0">
                  <a:pos x="217" y="411"/>
                </a:cxn>
                <a:cxn ang="0">
                  <a:pos x="204" y="398"/>
                </a:cxn>
                <a:cxn ang="0">
                  <a:pos x="198" y="398"/>
                </a:cxn>
                <a:cxn ang="0">
                  <a:pos x="191" y="398"/>
                </a:cxn>
                <a:cxn ang="0">
                  <a:pos x="184" y="371"/>
                </a:cxn>
                <a:cxn ang="0">
                  <a:pos x="165" y="357"/>
                </a:cxn>
                <a:cxn ang="0">
                  <a:pos x="151" y="364"/>
                </a:cxn>
                <a:cxn ang="0">
                  <a:pos x="138" y="357"/>
                </a:cxn>
                <a:cxn ang="0">
                  <a:pos x="125" y="364"/>
                </a:cxn>
                <a:cxn ang="0">
                  <a:pos x="125" y="378"/>
                </a:cxn>
                <a:cxn ang="0">
                  <a:pos x="118" y="378"/>
                </a:cxn>
                <a:cxn ang="0">
                  <a:pos x="99" y="378"/>
                </a:cxn>
                <a:cxn ang="0">
                  <a:pos x="92" y="364"/>
                </a:cxn>
                <a:cxn ang="0">
                  <a:pos x="19" y="290"/>
                </a:cxn>
                <a:cxn ang="0">
                  <a:pos x="19" y="270"/>
                </a:cxn>
                <a:cxn ang="0">
                  <a:pos x="0" y="202"/>
                </a:cxn>
                <a:cxn ang="0">
                  <a:pos x="6" y="202"/>
                </a:cxn>
                <a:cxn ang="0">
                  <a:pos x="85" y="148"/>
                </a:cxn>
                <a:cxn ang="0">
                  <a:pos x="118" y="94"/>
                </a:cxn>
                <a:cxn ang="0">
                  <a:pos x="125" y="88"/>
                </a:cxn>
                <a:cxn ang="0">
                  <a:pos x="125" y="81"/>
                </a:cxn>
              </a:cxnLst>
              <a:rect l="0" t="0" r="r" b="b"/>
              <a:pathLst>
                <a:path w="442" h="438">
                  <a:moveTo>
                    <a:pt x="125" y="81"/>
                  </a:moveTo>
                  <a:lnTo>
                    <a:pt x="178" y="54"/>
                  </a:lnTo>
                  <a:lnTo>
                    <a:pt x="217" y="20"/>
                  </a:lnTo>
                  <a:lnTo>
                    <a:pt x="231" y="14"/>
                  </a:lnTo>
                  <a:lnTo>
                    <a:pt x="257" y="0"/>
                  </a:lnTo>
                  <a:lnTo>
                    <a:pt x="270" y="20"/>
                  </a:lnTo>
                  <a:lnTo>
                    <a:pt x="290" y="41"/>
                  </a:lnTo>
                  <a:lnTo>
                    <a:pt x="297" y="74"/>
                  </a:lnTo>
                  <a:lnTo>
                    <a:pt x="290" y="88"/>
                  </a:lnTo>
                  <a:lnTo>
                    <a:pt x="290" y="108"/>
                  </a:lnTo>
                  <a:lnTo>
                    <a:pt x="297" y="121"/>
                  </a:lnTo>
                  <a:lnTo>
                    <a:pt x="310" y="148"/>
                  </a:lnTo>
                  <a:lnTo>
                    <a:pt x="323" y="148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69" y="175"/>
                  </a:lnTo>
                  <a:lnTo>
                    <a:pt x="389" y="216"/>
                  </a:lnTo>
                  <a:lnTo>
                    <a:pt x="402" y="216"/>
                  </a:lnTo>
                  <a:lnTo>
                    <a:pt x="415" y="223"/>
                  </a:lnTo>
                  <a:lnTo>
                    <a:pt x="429" y="229"/>
                  </a:lnTo>
                  <a:lnTo>
                    <a:pt x="435" y="243"/>
                  </a:lnTo>
                  <a:lnTo>
                    <a:pt x="435" y="250"/>
                  </a:lnTo>
                  <a:lnTo>
                    <a:pt x="442" y="256"/>
                  </a:lnTo>
                  <a:lnTo>
                    <a:pt x="442" y="270"/>
                  </a:lnTo>
                  <a:lnTo>
                    <a:pt x="435" y="283"/>
                  </a:lnTo>
                  <a:lnTo>
                    <a:pt x="422" y="290"/>
                  </a:lnTo>
                  <a:lnTo>
                    <a:pt x="422" y="303"/>
                  </a:lnTo>
                  <a:lnTo>
                    <a:pt x="422" y="330"/>
                  </a:lnTo>
                  <a:lnTo>
                    <a:pt x="396" y="344"/>
                  </a:lnTo>
                  <a:lnTo>
                    <a:pt x="376" y="357"/>
                  </a:lnTo>
                  <a:lnTo>
                    <a:pt x="356" y="371"/>
                  </a:lnTo>
                  <a:lnTo>
                    <a:pt x="336" y="371"/>
                  </a:lnTo>
                  <a:lnTo>
                    <a:pt x="323" y="357"/>
                  </a:lnTo>
                  <a:lnTo>
                    <a:pt x="310" y="364"/>
                  </a:lnTo>
                  <a:lnTo>
                    <a:pt x="297" y="391"/>
                  </a:lnTo>
                  <a:lnTo>
                    <a:pt x="277" y="411"/>
                  </a:lnTo>
                  <a:lnTo>
                    <a:pt x="250" y="425"/>
                  </a:lnTo>
                  <a:lnTo>
                    <a:pt x="224" y="438"/>
                  </a:lnTo>
                  <a:lnTo>
                    <a:pt x="217" y="411"/>
                  </a:lnTo>
                  <a:lnTo>
                    <a:pt x="204" y="398"/>
                  </a:lnTo>
                  <a:lnTo>
                    <a:pt x="198" y="398"/>
                  </a:lnTo>
                  <a:lnTo>
                    <a:pt x="191" y="398"/>
                  </a:lnTo>
                  <a:lnTo>
                    <a:pt x="184" y="371"/>
                  </a:lnTo>
                  <a:lnTo>
                    <a:pt x="165" y="357"/>
                  </a:lnTo>
                  <a:lnTo>
                    <a:pt x="151" y="364"/>
                  </a:lnTo>
                  <a:lnTo>
                    <a:pt x="138" y="357"/>
                  </a:lnTo>
                  <a:lnTo>
                    <a:pt x="125" y="364"/>
                  </a:lnTo>
                  <a:lnTo>
                    <a:pt x="125" y="378"/>
                  </a:lnTo>
                  <a:lnTo>
                    <a:pt x="118" y="378"/>
                  </a:lnTo>
                  <a:lnTo>
                    <a:pt x="99" y="378"/>
                  </a:lnTo>
                  <a:lnTo>
                    <a:pt x="92" y="364"/>
                  </a:lnTo>
                  <a:lnTo>
                    <a:pt x="19" y="290"/>
                  </a:lnTo>
                  <a:lnTo>
                    <a:pt x="19" y="270"/>
                  </a:lnTo>
                  <a:lnTo>
                    <a:pt x="0" y="202"/>
                  </a:lnTo>
                  <a:lnTo>
                    <a:pt x="6" y="202"/>
                  </a:lnTo>
                  <a:lnTo>
                    <a:pt x="85" y="148"/>
                  </a:lnTo>
                  <a:lnTo>
                    <a:pt x="118" y="94"/>
                  </a:lnTo>
                  <a:lnTo>
                    <a:pt x="125" y="88"/>
                  </a:lnTo>
                  <a:lnTo>
                    <a:pt x="125" y="8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50" b="1" kern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</p:grpSp>
      <p:sp>
        <p:nvSpPr>
          <p:cNvPr id="354" name="353 CuadroTexto"/>
          <p:cNvSpPr txBox="1"/>
          <p:nvPr/>
        </p:nvSpPr>
        <p:spPr>
          <a:xfrm>
            <a:off x="5220449" y="4621273"/>
            <a:ext cx="2498923" cy="63093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731473"/>
            <a:r>
              <a:rPr lang="es-MX" sz="3500" b="1" dirty="0">
                <a:solidFill>
                  <a:srgbClr val="1E4236"/>
                </a:solidFill>
                <a:latin typeface="Montserrat SemiBold" pitchFamily="50" charset="0"/>
                <a:cs typeface="Helvetica" pitchFamily="34" charset="0"/>
              </a:rPr>
              <a:t>58,598.7</a:t>
            </a:r>
            <a:endParaRPr lang="es-MX" sz="3500" dirty="0">
              <a:solidFill>
                <a:srgbClr val="1E4236"/>
              </a:solidFill>
              <a:latin typeface="Montserrat SemiBold" pitchFamily="50" charset="0"/>
            </a:endParaRPr>
          </a:p>
        </p:txBody>
      </p:sp>
      <p:sp>
        <p:nvSpPr>
          <p:cNvPr id="355" name="354 CuadroTexto"/>
          <p:cNvSpPr txBox="1"/>
          <p:nvPr/>
        </p:nvSpPr>
        <p:spPr>
          <a:xfrm>
            <a:off x="6128515" y="4400445"/>
            <a:ext cx="766544" cy="400105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731473"/>
            <a:r>
              <a:rPr lang="es-MX" sz="2000" b="1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  <a:cs typeface="Helvetica" pitchFamily="34" charset="0"/>
              </a:rPr>
              <a:t>km2</a:t>
            </a:r>
          </a:p>
        </p:txBody>
      </p:sp>
      <p:sp>
        <p:nvSpPr>
          <p:cNvPr id="392" name="391 CuadroTexto"/>
          <p:cNvSpPr txBox="1"/>
          <p:nvPr/>
        </p:nvSpPr>
        <p:spPr>
          <a:xfrm>
            <a:off x="5362830" y="2033533"/>
            <a:ext cx="1648196" cy="400105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731473"/>
            <a:r>
              <a:rPr lang="es-MX" sz="2000" b="1" dirty="0">
                <a:solidFill>
                  <a:srgbClr val="663300"/>
                </a:solidFill>
                <a:latin typeface="Montserrat SemiBold" pitchFamily="50" charset="0"/>
                <a:cs typeface="Helvetica" pitchFamily="34" charset="0"/>
              </a:rPr>
              <a:t>municipios</a:t>
            </a:r>
          </a:p>
        </p:txBody>
      </p:sp>
      <p:grpSp>
        <p:nvGrpSpPr>
          <p:cNvPr id="394" name="Group 1">
            <a:extLst>
              <a:ext uri="{FF2B5EF4-FFF2-40B4-BE49-F238E27FC236}">
                <a16:creationId xmlns:a16="http://schemas.microsoft.com/office/drawing/2014/main" xmlns="" id="{DB601D3F-10CB-42C1-8770-1FBB1B9A1C65}"/>
              </a:ext>
            </a:extLst>
          </p:cNvPr>
          <p:cNvGrpSpPr/>
          <p:nvPr/>
        </p:nvGrpSpPr>
        <p:grpSpPr>
          <a:xfrm>
            <a:off x="5645560" y="1156792"/>
            <a:ext cx="914400" cy="917575"/>
            <a:chOff x="2870200" y="1358900"/>
            <a:chExt cx="914400" cy="917575"/>
          </a:xfrm>
        </p:grpSpPr>
        <p:sp>
          <p:nvSpPr>
            <p:cNvPr id="395" name="Oval 52">
              <a:extLst>
                <a:ext uri="{FF2B5EF4-FFF2-40B4-BE49-F238E27FC236}">
                  <a16:creationId xmlns:a16="http://schemas.microsoft.com/office/drawing/2014/main" xmlns="" id="{97EBA211-1007-4B1A-8A1E-DEE031B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200" y="1358900"/>
              <a:ext cx="914400" cy="9175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x-none" kern="0">
                <a:solidFill>
                  <a:srgbClr val="414042"/>
                </a:solidFill>
                <a:latin typeface="Montserrat SemiBold" pitchFamily="50" charset="0"/>
              </a:endParaRPr>
            </a:p>
          </p:txBody>
        </p:sp>
        <p:grpSp>
          <p:nvGrpSpPr>
            <p:cNvPr id="396" name="Group 75">
              <a:extLst>
                <a:ext uri="{FF2B5EF4-FFF2-40B4-BE49-F238E27FC236}">
                  <a16:creationId xmlns:a16="http://schemas.microsoft.com/office/drawing/2014/main" xmlns="" id="{C413A27C-B171-4B7C-9B71-9971E3FBFFFC}"/>
                </a:ext>
              </a:extLst>
            </p:cNvPr>
            <p:cNvGrpSpPr/>
            <p:nvPr/>
          </p:nvGrpSpPr>
          <p:grpSpPr>
            <a:xfrm>
              <a:off x="2998787" y="1486694"/>
              <a:ext cx="661193" cy="662214"/>
              <a:chOff x="6345238" y="4948238"/>
              <a:chExt cx="1027113" cy="1028700"/>
            </a:xfrm>
            <a:effectLst>
              <a:outerShdw blurRad="152400" dist="127000" dir="2700000" sx="102000" sy="102000" algn="tl" rotWithShape="0">
                <a:prstClr val="black">
                  <a:alpha val="47000"/>
                </a:prstClr>
              </a:outerShdw>
            </a:effectLst>
          </p:grpSpPr>
          <p:sp>
            <p:nvSpPr>
              <p:cNvPr id="397" name="Oval 56">
                <a:extLst>
                  <a:ext uri="{FF2B5EF4-FFF2-40B4-BE49-F238E27FC236}">
                    <a16:creationId xmlns:a16="http://schemas.microsoft.com/office/drawing/2014/main" xmlns="" id="{DDD3E8CE-123F-4F2A-AFFC-551138EEE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98" name="Oval 57">
                <a:extLst>
                  <a:ext uri="{FF2B5EF4-FFF2-40B4-BE49-F238E27FC236}">
                    <a16:creationId xmlns:a16="http://schemas.microsoft.com/office/drawing/2014/main" xmlns="" id="{55D15B5D-0E9A-4B17-9651-39F0524BD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x-none" kern="0">
                  <a:solidFill>
                    <a:srgbClr val="414042"/>
                  </a:solidFill>
                  <a:latin typeface="Montserrat SemiBold" pitchFamily="50" charset="0"/>
                </a:endParaRPr>
              </a:p>
            </p:txBody>
          </p:sp>
        </p:grpSp>
      </p:grpSp>
      <p:sp>
        <p:nvSpPr>
          <p:cNvPr id="391" name="390 CuadroTexto"/>
          <p:cNvSpPr txBox="1"/>
          <p:nvPr/>
        </p:nvSpPr>
        <p:spPr>
          <a:xfrm>
            <a:off x="5711844" y="1310464"/>
            <a:ext cx="992080" cy="63093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731473"/>
            <a:r>
              <a:rPr lang="es-MX" sz="3500" b="1" dirty="0">
                <a:solidFill>
                  <a:srgbClr val="1E4236"/>
                </a:solidFill>
                <a:latin typeface="Montserrat SemiBold" pitchFamily="50" charset="0"/>
                <a:cs typeface="Helvetica" pitchFamily="34" charset="0"/>
              </a:rPr>
              <a:t>113 </a:t>
            </a:r>
            <a:endParaRPr lang="es-MX" sz="3500" dirty="0">
              <a:solidFill>
                <a:srgbClr val="1E4236"/>
              </a:solidFill>
              <a:latin typeface="Montserrat SemiBold" pitchFamily="50" charset="0"/>
            </a:endParaRPr>
          </a:p>
        </p:txBody>
      </p:sp>
      <p:sp>
        <p:nvSpPr>
          <p:cNvPr id="399" name="CuadroTexto 42"/>
          <p:cNvSpPr txBox="1"/>
          <p:nvPr/>
        </p:nvSpPr>
        <p:spPr>
          <a:xfrm>
            <a:off x="5910251" y="6627172"/>
            <a:ext cx="6269919" cy="3693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(1) INEGI  DENUE – (2) STPS Perfil Michoacán </a:t>
            </a:r>
            <a:r>
              <a:rPr lang="es-ES" dirty="0" err="1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Iii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Trimestre  / </a:t>
            </a:r>
            <a:r>
              <a:rPr lang="es-ES" dirty="0" err="1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  <a:p>
            <a:pPr defTabSz="731473"/>
            <a:endParaRPr lang="es-ES" dirty="0">
              <a:solidFill>
                <a:prstClr val="white">
                  <a:lumMod val="50000"/>
                </a:prstClr>
              </a:solidFill>
              <a:latin typeface="Montserrat SemiBold" pitchFamily="50" charset="0"/>
            </a:endParaRPr>
          </a:p>
        </p:txBody>
      </p:sp>
      <p:pic>
        <p:nvPicPr>
          <p:cNvPr id="400" name="Picture 2" descr="Resultado de imagen de escudo michoacá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66" l="0" r="9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94" y="185275"/>
            <a:ext cx="825500" cy="12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" name="Rectangle 54">
            <a:extLst>
              <a:ext uri="{FF2B5EF4-FFF2-40B4-BE49-F238E27FC236}">
                <a16:creationId xmlns:a16="http://schemas.microsoft.com/office/drawing/2014/main" xmlns="" id="{D4489C84-4096-4350-8ACF-DC37B5D86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4660" y="67920"/>
            <a:ext cx="123271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altLang="x-none" sz="1200" b="1" kern="0" dirty="0">
                <a:solidFill>
                  <a:srgbClr val="70AD47">
                    <a:lumMod val="50000"/>
                  </a:srgbClr>
                </a:solidFill>
                <a:latin typeface="Montserrat SemiBold" pitchFamily="50" charset="0"/>
              </a:rPr>
              <a:t>Población Total</a:t>
            </a:r>
            <a:endParaRPr lang="x-none" altLang="x-none" kern="0" dirty="0">
              <a:solidFill>
                <a:srgbClr val="70AD47">
                  <a:lumMod val="50000"/>
                </a:srgbClr>
              </a:solidFill>
              <a:latin typeface="Montserrat SemiBold" pitchFamily="50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F56E4CD9-A963-175E-D7EE-3FB4BEC8C9DB}"/>
              </a:ext>
            </a:extLst>
          </p:cNvPr>
          <p:cNvGrpSpPr/>
          <p:nvPr/>
        </p:nvGrpSpPr>
        <p:grpSpPr>
          <a:xfrm>
            <a:off x="5836969" y="255861"/>
            <a:ext cx="3025272" cy="1086964"/>
            <a:chOff x="5836969" y="255861"/>
            <a:chExt cx="3025272" cy="1086964"/>
          </a:xfrm>
        </p:grpSpPr>
        <p:sp>
          <p:nvSpPr>
            <p:cNvPr id="356" name="355 CuadroTexto"/>
            <p:cNvSpPr txBox="1"/>
            <p:nvPr/>
          </p:nvSpPr>
          <p:spPr>
            <a:xfrm>
              <a:off x="6059926" y="465165"/>
              <a:ext cx="1018777" cy="369328"/>
            </a:xfrm>
            <a:prstGeom prst="rect">
              <a:avLst/>
            </a:prstGeom>
            <a:noFill/>
          </p:spPr>
          <p:txBody>
            <a:bodyPr wrap="square" lIns="91434" tIns="45718" rIns="91434" bIns="45718" rtlCol="0">
              <a:spAutoFit/>
            </a:bodyPr>
            <a:lstStyle/>
            <a:p>
              <a:pPr defTabSz="731473"/>
              <a:r>
                <a:rPr lang="es-MX" b="1" dirty="0">
                  <a:solidFill>
                    <a:srgbClr val="CC3399"/>
                  </a:solidFill>
                  <a:latin typeface="Montserrat SemiBold" pitchFamily="50" charset="0"/>
                  <a:cs typeface="Helvetica" pitchFamily="34" charset="0"/>
                </a:rPr>
                <a:t>52.15 %</a:t>
              </a:r>
            </a:p>
          </p:txBody>
        </p:sp>
        <p:sp>
          <p:nvSpPr>
            <p:cNvPr id="357" name="356 CuadroTexto"/>
            <p:cNvSpPr txBox="1"/>
            <p:nvPr/>
          </p:nvSpPr>
          <p:spPr>
            <a:xfrm>
              <a:off x="7715690" y="474505"/>
              <a:ext cx="1146551" cy="369328"/>
            </a:xfrm>
            <a:prstGeom prst="rect">
              <a:avLst/>
            </a:prstGeom>
            <a:noFill/>
          </p:spPr>
          <p:txBody>
            <a:bodyPr wrap="square" lIns="91434" tIns="45718" rIns="91434" bIns="45718" rtlCol="0">
              <a:spAutoFit/>
            </a:bodyPr>
            <a:lstStyle/>
            <a:p>
              <a:pPr defTabSz="731473"/>
              <a:r>
                <a:rPr lang="es-MX" b="1" dirty="0">
                  <a:solidFill>
                    <a:srgbClr val="5B9BD5">
                      <a:lumMod val="50000"/>
                    </a:srgbClr>
                  </a:solidFill>
                  <a:latin typeface="Montserrat SemiBold" pitchFamily="50" charset="0"/>
                  <a:cs typeface="Helvetica" pitchFamily="34" charset="0"/>
                </a:rPr>
                <a:t>47.85%</a:t>
              </a:r>
            </a:p>
          </p:txBody>
        </p:sp>
        <p:grpSp>
          <p:nvGrpSpPr>
            <p:cNvPr id="358" name="Group 45">
              <a:extLst>
                <a:ext uri="{FF2B5EF4-FFF2-40B4-BE49-F238E27FC236}">
                  <a16:creationId xmlns:a16="http://schemas.microsoft.com/office/drawing/2014/main" xmlns="" id="{640DCF54-58C7-4874-891E-59564950D61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90301" y="255861"/>
              <a:ext cx="339231" cy="1086964"/>
              <a:chOff x="1755471" y="2057490"/>
              <a:chExt cx="1035089" cy="3600000"/>
            </a:xfrm>
          </p:grpSpPr>
          <p:sp>
            <p:nvSpPr>
              <p:cNvPr id="359" name="Freeform 18">
                <a:extLst>
                  <a:ext uri="{FF2B5EF4-FFF2-40B4-BE49-F238E27FC236}">
                    <a16:creationId xmlns:a16="http://schemas.microsoft.com/office/drawing/2014/main" xmlns="" id="{489DA26C-05ED-47BA-AA5B-AE14E9CEFE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099500" y="2057490"/>
                <a:ext cx="34703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47031" h="360000">
                    <a:moveTo>
                      <a:pt x="168112" y="0"/>
                    </a:moveTo>
                    <a:lnTo>
                      <a:pt x="267778" y="32422"/>
                    </a:lnTo>
                    <a:lnTo>
                      <a:pt x="302602" y="87659"/>
                    </a:lnTo>
                    <a:lnTo>
                      <a:pt x="307405" y="91261"/>
                    </a:lnTo>
                    <a:lnTo>
                      <a:pt x="313409" y="93663"/>
                    </a:lnTo>
                    <a:lnTo>
                      <a:pt x="318212" y="93663"/>
                    </a:lnTo>
                    <a:lnTo>
                      <a:pt x="323015" y="96064"/>
                    </a:lnTo>
                    <a:lnTo>
                      <a:pt x="325417" y="96064"/>
                    </a:lnTo>
                    <a:lnTo>
                      <a:pt x="329019" y="100867"/>
                    </a:lnTo>
                    <a:lnTo>
                      <a:pt x="331421" y="104470"/>
                    </a:lnTo>
                    <a:lnTo>
                      <a:pt x="336224" y="111675"/>
                    </a:lnTo>
                    <a:lnTo>
                      <a:pt x="336224" y="187325"/>
                    </a:lnTo>
                    <a:lnTo>
                      <a:pt x="337425" y="216144"/>
                    </a:lnTo>
                    <a:lnTo>
                      <a:pt x="342228" y="242562"/>
                    </a:lnTo>
                    <a:lnTo>
                      <a:pt x="347031" y="266578"/>
                    </a:lnTo>
                    <a:lnTo>
                      <a:pt x="347031" y="288192"/>
                    </a:lnTo>
                    <a:lnTo>
                      <a:pt x="337425" y="314610"/>
                    </a:lnTo>
                    <a:lnTo>
                      <a:pt x="325417" y="338626"/>
                    </a:lnTo>
                    <a:lnTo>
                      <a:pt x="311524" y="360000"/>
                    </a:lnTo>
                    <a:lnTo>
                      <a:pt x="42055" y="360000"/>
                    </a:lnTo>
                    <a:lnTo>
                      <a:pt x="38426" y="351835"/>
                    </a:lnTo>
                    <a:lnTo>
                      <a:pt x="27619" y="336224"/>
                    </a:lnTo>
                    <a:lnTo>
                      <a:pt x="16811" y="323015"/>
                    </a:lnTo>
                    <a:lnTo>
                      <a:pt x="6004" y="305003"/>
                    </a:lnTo>
                    <a:lnTo>
                      <a:pt x="0" y="283389"/>
                    </a:lnTo>
                    <a:lnTo>
                      <a:pt x="0" y="268979"/>
                    </a:lnTo>
                    <a:lnTo>
                      <a:pt x="3603" y="256971"/>
                    </a:lnTo>
                    <a:lnTo>
                      <a:pt x="8406" y="248566"/>
                    </a:lnTo>
                    <a:lnTo>
                      <a:pt x="14410" y="240160"/>
                    </a:lnTo>
                    <a:lnTo>
                      <a:pt x="19213" y="231755"/>
                    </a:lnTo>
                    <a:lnTo>
                      <a:pt x="3603" y="159707"/>
                    </a:lnTo>
                    <a:lnTo>
                      <a:pt x="16811" y="124883"/>
                    </a:lnTo>
                    <a:lnTo>
                      <a:pt x="37225" y="88859"/>
                    </a:lnTo>
                    <a:lnTo>
                      <a:pt x="64843" y="56438"/>
                    </a:lnTo>
                    <a:lnTo>
                      <a:pt x="97265" y="30020"/>
                    </a:lnTo>
                    <a:lnTo>
                      <a:pt x="133289" y="10807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0" name="Freeform 18">
                <a:extLst>
                  <a:ext uri="{FF2B5EF4-FFF2-40B4-BE49-F238E27FC236}">
                    <a16:creationId xmlns:a16="http://schemas.microsoft.com/office/drawing/2014/main" xmlns="" id="{5D4CC11A-8206-4049-BF40-06B467248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805171" y="2417490"/>
                <a:ext cx="93568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935688" h="360000">
                    <a:moveTo>
                      <a:pt x="349509" y="0"/>
                    </a:moveTo>
                    <a:lnTo>
                      <a:pt x="618978" y="0"/>
                    </a:lnTo>
                    <a:lnTo>
                      <a:pt x="617260" y="2642"/>
                    </a:lnTo>
                    <a:lnTo>
                      <a:pt x="601650" y="29060"/>
                    </a:lnTo>
                    <a:lnTo>
                      <a:pt x="588441" y="53076"/>
                    </a:lnTo>
                    <a:lnTo>
                      <a:pt x="580036" y="80694"/>
                    </a:lnTo>
                    <a:lnTo>
                      <a:pt x="577634" y="111915"/>
                    </a:lnTo>
                    <a:lnTo>
                      <a:pt x="586040" y="144336"/>
                    </a:lnTo>
                    <a:lnTo>
                      <a:pt x="601650" y="165951"/>
                    </a:lnTo>
                    <a:lnTo>
                      <a:pt x="623264" y="183963"/>
                    </a:lnTo>
                    <a:lnTo>
                      <a:pt x="652084" y="197172"/>
                    </a:lnTo>
                    <a:lnTo>
                      <a:pt x="684505" y="207979"/>
                    </a:lnTo>
                    <a:lnTo>
                      <a:pt x="721730" y="218786"/>
                    </a:lnTo>
                    <a:lnTo>
                      <a:pt x="758955" y="227192"/>
                    </a:lnTo>
                    <a:lnTo>
                      <a:pt x="796179" y="237999"/>
                    </a:lnTo>
                    <a:lnTo>
                      <a:pt x="833404" y="248806"/>
                    </a:lnTo>
                    <a:lnTo>
                      <a:pt x="863424" y="264416"/>
                    </a:lnTo>
                    <a:lnTo>
                      <a:pt x="892243" y="283629"/>
                    </a:lnTo>
                    <a:lnTo>
                      <a:pt x="911456" y="307645"/>
                    </a:lnTo>
                    <a:lnTo>
                      <a:pt x="931870" y="347272"/>
                    </a:lnTo>
                    <a:lnTo>
                      <a:pt x="935688" y="360000"/>
                    </a:lnTo>
                    <a:lnTo>
                      <a:pt x="0" y="360000"/>
                    </a:lnTo>
                    <a:lnTo>
                      <a:pt x="3652" y="344870"/>
                    </a:lnTo>
                    <a:lnTo>
                      <a:pt x="14459" y="320854"/>
                    </a:lnTo>
                    <a:lnTo>
                      <a:pt x="38475" y="293236"/>
                    </a:lnTo>
                    <a:lnTo>
                      <a:pt x="67294" y="269220"/>
                    </a:lnTo>
                    <a:lnTo>
                      <a:pt x="102117" y="251208"/>
                    </a:lnTo>
                    <a:lnTo>
                      <a:pt x="139342" y="235597"/>
                    </a:lnTo>
                    <a:lnTo>
                      <a:pt x="177768" y="222388"/>
                    </a:lnTo>
                    <a:lnTo>
                      <a:pt x="217394" y="211581"/>
                    </a:lnTo>
                    <a:lnTo>
                      <a:pt x="257021" y="198372"/>
                    </a:lnTo>
                    <a:lnTo>
                      <a:pt x="294245" y="183963"/>
                    </a:lnTo>
                    <a:lnTo>
                      <a:pt x="326667" y="163549"/>
                    </a:lnTo>
                    <a:lnTo>
                      <a:pt x="355486" y="139533"/>
                    </a:lnTo>
                    <a:lnTo>
                      <a:pt x="355486" y="109513"/>
                    </a:lnTo>
                    <a:lnTo>
                      <a:pt x="356687" y="77092"/>
                    </a:lnTo>
                    <a:lnTo>
                      <a:pt x="356687" y="43469"/>
                    </a:lnTo>
                    <a:lnTo>
                      <a:pt x="355486" y="13449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1" name="Freeform 18">
                <a:extLst>
                  <a:ext uri="{FF2B5EF4-FFF2-40B4-BE49-F238E27FC236}">
                    <a16:creationId xmlns:a16="http://schemas.microsoft.com/office/drawing/2014/main" xmlns="" id="{ECDFFD2B-CD20-4715-AB42-D0103192E6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65678" y="2777490"/>
                <a:ext cx="1014675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14675" h="360000">
                    <a:moveTo>
                      <a:pt x="44380" y="0"/>
                    </a:moveTo>
                    <a:lnTo>
                      <a:pt x="980068" y="0"/>
                    </a:lnTo>
                    <a:lnTo>
                      <a:pt x="990659" y="35304"/>
                    </a:lnTo>
                    <a:lnTo>
                      <a:pt x="1001467" y="89340"/>
                    </a:lnTo>
                    <a:lnTo>
                      <a:pt x="1008671" y="146978"/>
                    </a:lnTo>
                    <a:lnTo>
                      <a:pt x="1013475" y="209420"/>
                    </a:lnTo>
                    <a:lnTo>
                      <a:pt x="1014675" y="270661"/>
                    </a:lnTo>
                    <a:lnTo>
                      <a:pt x="1014675" y="331901"/>
                    </a:lnTo>
                    <a:lnTo>
                      <a:pt x="1014675" y="360000"/>
                    </a:lnTo>
                    <a:lnTo>
                      <a:pt x="827351" y="360000"/>
                    </a:lnTo>
                    <a:lnTo>
                      <a:pt x="827351" y="341508"/>
                    </a:lnTo>
                    <a:lnTo>
                      <a:pt x="822547" y="305484"/>
                    </a:lnTo>
                    <a:lnTo>
                      <a:pt x="814142" y="277865"/>
                    </a:lnTo>
                    <a:lnTo>
                      <a:pt x="798531" y="256251"/>
                    </a:lnTo>
                    <a:lnTo>
                      <a:pt x="794929" y="251448"/>
                    </a:lnTo>
                    <a:lnTo>
                      <a:pt x="794929" y="347512"/>
                    </a:lnTo>
                    <a:lnTo>
                      <a:pt x="790000" y="360000"/>
                    </a:lnTo>
                    <a:lnTo>
                      <a:pt x="231522" y="360000"/>
                    </a:lnTo>
                    <a:lnTo>
                      <a:pt x="226951" y="251448"/>
                    </a:lnTo>
                    <a:lnTo>
                      <a:pt x="222148" y="256251"/>
                    </a:lnTo>
                    <a:lnTo>
                      <a:pt x="208939" y="283869"/>
                    </a:lnTo>
                    <a:lnTo>
                      <a:pt x="202935" y="318693"/>
                    </a:lnTo>
                    <a:lnTo>
                      <a:pt x="198132" y="355917"/>
                    </a:lnTo>
                    <a:lnTo>
                      <a:pt x="198132" y="360000"/>
                    </a:lnTo>
                    <a:lnTo>
                      <a:pt x="2103" y="360000"/>
                    </a:lnTo>
                    <a:lnTo>
                      <a:pt x="0" y="321094"/>
                    </a:lnTo>
                    <a:lnTo>
                      <a:pt x="2402" y="270661"/>
                    </a:lnTo>
                    <a:lnTo>
                      <a:pt x="6004" y="219026"/>
                    </a:lnTo>
                    <a:lnTo>
                      <a:pt x="13209" y="163789"/>
                    </a:lnTo>
                    <a:lnTo>
                      <a:pt x="19213" y="112155"/>
                    </a:lnTo>
                    <a:lnTo>
                      <a:pt x="28819" y="64123"/>
                    </a:lnTo>
                    <a:lnTo>
                      <a:pt x="39626" y="19693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2" name="Freeform 18">
                <a:extLst>
                  <a:ext uri="{FF2B5EF4-FFF2-40B4-BE49-F238E27FC236}">
                    <a16:creationId xmlns:a16="http://schemas.microsoft.com/office/drawing/2014/main" xmlns="" id="{6908A06C-91EE-4083-B99C-4D7E21FDE1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55471" y="3137490"/>
                <a:ext cx="1035089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35089" h="360000">
                    <a:moveTo>
                      <a:pt x="834556" y="0"/>
                    </a:moveTo>
                    <a:lnTo>
                      <a:pt x="1021880" y="0"/>
                    </a:lnTo>
                    <a:lnTo>
                      <a:pt x="1021880" y="30741"/>
                    </a:lnTo>
                    <a:lnTo>
                      <a:pt x="1021880" y="88379"/>
                    </a:lnTo>
                    <a:lnTo>
                      <a:pt x="1035089" y="273302"/>
                    </a:lnTo>
                    <a:lnTo>
                      <a:pt x="1024686" y="360000"/>
                    </a:lnTo>
                    <a:lnTo>
                      <a:pt x="864533" y="360000"/>
                    </a:lnTo>
                    <a:lnTo>
                      <a:pt x="866977" y="188046"/>
                    </a:lnTo>
                    <a:lnTo>
                      <a:pt x="842961" y="120801"/>
                    </a:lnTo>
                    <a:lnTo>
                      <a:pt x="839359" y="89580"/>
                    </a:lnTo>
                    <a:lnTo>
                      <a:pt x="836957" y="54757"/>
                    </a:lnTo>
                    <a:lnTo>
                      <a:pt x="834556" y="17532"/>
                    </a:lnTo>
                    <a:close/>
                    <a:moveTo>
                      <a:pt x="238727" y="0"/>
                    </a:moveTo>
                    <a:lnTo>
                      <a:pt x="797204" y="0"/>
                    </a:lnTo>
                    <a:lnTo>
                      <a:pt x="784122" y="33142"/>
                    </a:lnTo>
                    <a:lnTo>
                      <a:pt x="773315" y="83576"/>
                    </a:lnTo>
                    <a:lnTo>
                      <a:pt x="770913" y="137612"/>
                    </a:lnTo>
                    <a:lnTo>
                      <a:pt x="770913" y="192849"/>
                    </a:lnTo>
                    <a:lnTo>
                      <a:pt x="778118" y="246885"/>
                    </a:lnTo>
                    <a:lnTo>
                      <a:pt x="786524" y="299720"/>
                    </a:lnTo>
                    <a:lnTo>
                      <a:pt x="794929" y="345350"/>
                    </a:lnTo>
                    <a:lnTo>
                      <a:pt x="797162" y="360000"/>
                    </a:lnTo>
                    <a:lnTo>
                      <a:pt x="241814" y="360000"/>
                    </a:lnTo>
                    <a:lnTo>
                      <a:pt x="244963" y="347752"/>
                    </a:lnTo>
                    <a:lnTo>
                      <a:pt x="255770" y="304523"/>
                    </a:lnTo>
                    <a:lnTo>
                      <a:pt x="266578" y="256491"/>
                    </a:lnTo>
                    <a:lnTo>
                      <a:pt x="271381" y="206058"/>
                    </a:lnTo>
                    <a:lnTo>
                      <a:pt x="266578" y="155624"/>
                    </a:lnTo>
                    <a:lnTo>
                      <a:pt x="238959" y="5524"/>
                    </a:lnTo>
                    <a:close/>
                    <a:moveTo>
                      <a:pt x="9308" y="0"/>
                    </a:moveTo>
                    <a:lnTo>
                      <a:pt x="205337" y="0"/>
                    </a:lnTo>
                    <a:lnTo>
                      <a:pt x="205337" y="35544"/>
                    </a:lnTo>
                    <a:lnTo>
                      <a:pt x="201734" y="75170"/>
                    </a:lnTo>
                    <a:lnTo>
                      <a:pt x="194530" y="112395"/>
                    </a:lnTo>
                    <a:lnTo>
                      <a:pt x="166911" y="201254"/>
                    </a:lnTo>
                    <a:lnTo>
                      <a:pt x="162108" y="249286"/>
                    </a:lnTo>
                    <a:lnTo>
                      <a:pt x="162108" y="297318"/>
                    </a:lnTo>
                    <a:lnTo>
                      <a:pt x="168112" y="347752"/>
                    </a:lnTo>
                    <a:lnTo>
                      <a:pt x="169337" y="360000"/>
                    </a:lnTo>
                    <a:lnTo>
                      <a:pt x="6031" y="360000"/>
                    </a:lnTo>
                    <a:lnTo>
                      <a:pt x="2402" y="288913"/>
                    </a:lnTo>
                    <a:lnTo>
                      <a:pt x="0" y="246885"/>
                    </a:lnTo>
                    <a:lnTo>
                      <a:pt x="2402" y="206058"/>
                    </a:lnTo>
                    <a:lnTo>
                      <a:pt x="9607" y="166431"/>
                    </a:lnTo>
                    <a:lnTo>
                      <a:pt x="15611" y="126805"/>
                    </a:lnTo>
                    <a:lnTo>
                      <a:pt x="18012" y="83576"/>
                    </a:lnTo>
                    <a:lnTo>
                      <a:pt x="13209" y="40347"/>
                    </a:lnTo>
                    <a:lnTo>
                      <a:pt x="9607" y="5524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3" name="Freeform 18">
                <a:extLst>
                  <a:ext uri="{FF2B5EF4-FFF2-40B4-BE49-F238E27FC236}">
                    <a16:creationId xmlns:a16="http://schemas.microsoft.com/office/drawing/2014/main" xmlns="" id="{4F40BDEB-4786-4433-8941-627E2E5602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63688" y="3497490"/>
                <a:ext cx="1018654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18654" h="360000">
                    <a:moveTo>
                      <a:pt x="858501" y="0"/>
                    </a:moveTo>
                    <a:lnTo>
                      <a:pt x="1018654" y="0"/>
                    </a:lnTo>
                    <a:lnTo>
                      <a:pt x="1014649" y="33382"/>
                    </a:lnTo>
                    <a:lnTo>
                      <a:pt x="1007444" y="155864"/>
                    </a:lnTo>
                    <a:lnTo>
                      <a:pt x="1009845" y="273543"/>
                    </a:lnTo>
                    <a:lnTo>
                      <a:pt x="1016085" y="360000"/>
                    </a:lnTo>
                    <a:lnTo>
                      <a:pt x="911780" y="360000"/>
                    </a:lnTo>
                    <a:lnTo>
                      <a:pt x="916183" y="352795"/>
                    </a:lnTo>
                    <a:lnTo>
                      <a:pt x="916183" y="323976"/>
                    </a:lnTo>
                    <a:lnTo>
                      <a:pt x="913781" y="291555"/>
                    </a:lnTo>
                    <a:lnTo>
                      <a:pt x="905376" y="256731"/>
                    </a:lnTo>
                    <a:lnTo>
                      <a:pt x="895769" y="217105"/>
                    </a:lnTo>
                    <a:lnTo>
                      <a:pt x="884962" y="179880"/>
                    </a:lnTo>
                    <a:lnTo>
                      <a:pt x="874155" y="142655"/>
                    </a:lnTo>
                    <a:lnTo>
                      <a:pt x="863348" y="110234"/>
                    </a:lnTo>
                    <a:lnTo>
                      <a:pt x="857344" y="81414"/>
                    </a:lnTo>
                    <a:close/>
                    <a:moveTo>
                      <a:pt x="235783" y="0"/>
                    </a:moveTo>
                    <a:lnTo>
                      <a:pt x="791131" y="0"/>
                    </a:lnTo>
                    <a:lnTo>
                      <a:pt x="846004" y="360000"/>
                    </a:lnTo>
                    <a:lnTo>
                      <a:pt x="181933" y="360000"/>
                    </a:lnTo>
                    <a:lnTo>
                      <a:pt x="228125" y="29780"/>
                    </a:lnTo>
                    <a:close/>
                    <a:moveTo>
                      <a:pt x="0" y="0"/>
                    </a:moveTo>
                    <a:lnTo>
                      <a:pt x="163306" y="0"/>
                    </a:lnTo>
                    <a:lnTo>
                      <a:pt x="166884" y="35784"/>
                    </a:lnTo>
                    <a:lnTo>
                      <a:pt x="166884" y="83816"/>
                    </a:lnTo>
                    <a:lnTo>
                      <a:pt x="160880" y="131848"/>
                    </a:lnTo>
                    <a:lnTo>
                      <a:pt x="156077" y="151061"/>
                    </a:lnTo>
                    <a:lnTo>
                      <a:pt x="147671" y="177479"/>
                    </a:lnTo>
                    <a:lnTo>
                      <a:pt x="136864" y="208699"/>
                    </a:lnTo>
                    <a:lnTo>
                      <a:pt x="126057" y="243523"/>
                    </a:lnTo>
                    <a:lnTo>
                      <a:pt x="116451" y="275944"/>
                    </a:lnTo>
                    <a:lnTo>
                      <a:pt x="112848" y="308366"/>
                    </a:lnTo>
                    <a:lnTo>
                      <a:pt x="110447" y="337185"/>
                    </a:lnTo>
                    <a:lnTo>
                      <a:pt x="112728" y="360000"/>
                    </a:lnTo>
                    <a:lnTo>
                      <a:pt x="14833" y="360000"/>
                    </a:lnTo>
                    <a:lnTo>
                      <a:pt x="16784" y="32877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4" name="Freeform 18">
                <a:extLst>
                  <a:ext uri="{FF2B5EF4-FFF2-40B4-BE49-F238E27FC236}">
                    <a16:creationId xmlns:a16="http://schemas.microsoft.com/office/drawing/2014/main" xmlns="" id="{BBEC95ED-91D9-4F75-9912-D2DD498A49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56672" y="3857490"/>
                <a:ext cx="1032687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32687" h="360000">
                    <a:moveTo>
                      <a:pt x="915409" y="0"/>
                    </a:moveTo>
                    <a:lnTo>
                      <a:pt x="1019713" y="0"/>
                    </a:lnTo>
                    <a:lnTo>
                      <a:pt x="1021880" y="30020"/>
                    </a:lnTo>
                    <a:lnTo>
                      <a:pt x="1032687" y="140494"/>
                    </a:lnTo>
                    <a:lnTo>
                      <a:pt x="1032687" y="180120"/>
                    </a:lnTo>
                    <a:lnTo>
                      <a:pt x="1021880" y="212542"/>
                    </a:lnTo>
                    <a:lnTo>
                      <a:pt x="1005069" y="243763"/>
                    </a:lnTo>
                    <a:lnTo>
                      <a:pt x="978651" y="270180"/>
                    </a:lnTo>
                    <a:lnTo>
                      <a:pt x="949832" y="291795"/>
                    </a:lnTo>
                    <a:lnTo>
                      <a:pt x="919812" y="306204"/>
                    </a:lnTo>
                    <a:lnTo>
                      <a:pt x="888591" y="318212"/>
                    </a:lnTo>
                    <a:lnTo>
                      <a:pt x="888591" y="308606"/>
                    </a:lnTo>
                    <a:lnTo>
                      <a:pt x="886190" y="302602"/>
                    </a:lnTo>
                    <a:lnTo>
                      <a:pt x="884989" y="295397"/>
                    </a:lnTo>
                    <a:lnTo>
                      <a:pt x="884989" y="291795"/>
                    </a:lnTo>
                    <a:lnTo>
                      <a:pt x="884989" y="284590"/>
                    </a:lnTo>
                    <a:lnTo>
                      <a:pt x="884989" y="276184"/>
                    </a:lnTo>
                    <a:lnTo>
                      <a:pt x="890993" y="270180"/>
                    </a:lnTo>
                    <a:lnTo>
                      <a:pt x="898198" y="265377"/>
                    </a:lnTo>
                    <a:lnTo>
                      <a:pt x="901800" y="258172"/>
                    </a:lnTo>
                    <a:lnTo>
                      <a:pt x="906603" y="249767"/>
                    </a:lnTo>
                    <a:lnTo>
                      <a:pt x="909005" y="241361"/>
                    </a:lnTo>
                    <a:lnTo>
                      <a:pt x="904202" y="238959"/>
                    </a:lnTo>
                    <a:lnTo>
                      <a:pt x="899398" y="238959"/>
                    </a:lnTo>
                    <a:lnTo>
                      <a:pt x="898198" y="238959"/>
                    </a:lnTo>
                    <a:lnTo>
                      <a:pt x="898198" y="236558"/>
                    </a:lnTo>
                    <a:lnTo>
                      <a:pt x="898198" y="234156"/>
                    </a:lnTo>
                    <a:lnTo>
                      <a:pt x="895796" y="232955"/>
                    </a:lnTo>
                    <a:lnTo>
                      <a:pt x="895796" y="225751"/>
                    </a:lnTo>
                    <a:lnTo>
                      <a:pt x="922214" y="210140"/>
                    </a:lnTo>
                    <a:lnTo>
                      <a:pt x="946230" y="190927"/>
                    </a:lnTo>
                    <a:lnTo>
                      <a:pt x="967844" y="169313"/>
                    </a:lnTo>
                    <a:lnTo>
                      <a:pt x="965442" y="158506"/>
                    </a:lnTo>
                    <a:lnTo>
                      <a:pt x="963041" y="150100"/>
                    </a:lnTo>
                    <a:lnTo>
                      <a:pt x="960639" y="142895"/>
                    </a:lnTo>
                    <a:lnTo>
                      <a:pt x="957037" y="136891"/>
                    </a:lnTo>
                    <a:lnTo>
                      <a:pt x="943828" y="129687"/>
                    </a:lnTo>
                    <a:lnTo>
                      <a:pt x="933021" y="136891"/>
                    </a:lnTo>
                    <a:lnTo>
                      <a:pt x="928218" y="151301"/>
                    </a:lnTo>
                    <a:lnTo>
                      <a:pt x="923414" y="166911"/>
                    </a:lnTo>
                    <a:lnTo>
                      <a:pt x="917410" y="177719"/>
                    </a:lnTo>
                    <a:lnTo>
                      <a:pt x="906603" y="188526"/>
                    </a:lnTo>
                    <a:lnTo>
                      <a:pt x="888591" y="193329"/>
                    </a:lnTo>
                    <a:lnTo>
                      <a:pt x="880186" y="57639"/>
                    </a:lnTo>
                    <a:close/>
                    <a:moveTo>
                      <a:pt x="185562" y="0"/>
                    </a:moveTo>
                    <a:lnTo>
                      <a:pt x="849633" y="0"/>
                    </a:lnTo>
                    <a:lnTo>
                      <a:pt x="871780" y="145297"/>
                    </a:lnTo>
                    <a:lnTo>
                      <a:pt x="874182" y="188526"/>
                    </a:lnTo>
                    <a:lnTo>
                      <a:pt x="871780" y="238959"/>
                    </a:lnTo>
                    <a:lnTo>
                      <a:pt x="864575" y="294196"/>
                    </a:lnTo>
                    <a:lnTo>
                      <a:pt x="858571" y="348232"/>
                    </a:lnTo>
                    <a:lnTo>
                      <a:pt x="856819" y="360000"/>
                    </a:lnTo>
                    <a:lnTo>
                      <a:pt x="588348" y="360000"/>
                    </a:lnTo>
                    <a:lnTo>
                      <a:pt x="587191" y="342228"/>
                    </a:lnTo>
                    <a:lnTo>
                      <a:pt x="524749" y="49233"/>
                    </a:lnTo>
                    <a:lnTo>
                      <a:pt x="515143" y="49233"/>
                    </a:lnTo>
                    <a:lnTo>
                      <a:pt x="509139" y="68446"/>
                    </a:lnTo>
                    <a:lnTo>
                      <a:pt x="504335" y="92462"/>
                    </a:lnTo>
                    <a:lnTo>
                      <a:pt x="504335" y="121281"/>
                    </a:lnTo>
                    <a:lnTo>
                      <a:pt x="485123" y="171715"/>
                    </a:lnTo>
                    <a:lnTo>
                      <a:pt x="474315" y="223349"/>
                    </a:lnTo>
                    <a:lnTo>
                      <a:pt x="467111" y="280988"/>
                    </a:lnTo>
                    <a:lnTo>
                      <a:pt x="465910" y="339827"/>
                    </a:lnTo>
                    <a:lnTo>
                      <a:pt x="464328" y="360000"/>
                    </a:lnTo>
                    <a:lnTo>
                      <a:pt x="184454" y="360000"/>
                    </a:lnTo>
                    <a:lnTo>
                      <a:pt x="178919" y="319413"/>
                    </a:lnTo>
                    <a:lnTo>
                      <a:pt x="175316" y="262976"/>
                    </a:lnTo>
                    <a:lnTo>
                      <a:pt x="170513" y="208939"/>
                    </a:lnTo>
                    <a:lnTo>
                      <a:pt x="168112" y="156104"/>
                    </a:lnTo>
                    <a:lnTo>
                      <a:pt x="170513" y="110474"/>
                    </a:lnTo>
                    <a:lnTo>
                      <a:pt x="175316" y="73249"/>
                    </a:lnTo>
                    <a:close/>
                    <a:moveTo>
                      <a:pt x="18462" y="0"/>
                    </a:moveTo>
                    <a:lnTo>
                      <a:pt x="116357" y="0"/>
                    </a:lnTo>
                    <a:lnTo>
                      <a:pt x="116477" y="1201"/>
                    </a:lnTo>
                    <a:lnTo>
                      <a:pt x="151300" y="54036"/>
                    </a:lnTo>
                    <a:lnTo>
                      <a:pt x="144096" y="188526"/>
                    </a:lnTo>
                    <a:lnTo>
                      <a:pt x="127284" y="193329"/>
                    </a:lnTo>
                    <a:lnTo>
                      <a:pt x="116477" y="169313"/>
                    </a:lnTo>
                    <a:lnTo>
                      <a:pt x="106871" y="140494"/>
                    </a:lnTo>
                    <a:lnTo>
                      <a:pt x="79252" y="129687"/>
                    </a:lnTo>
                    <a:lnTo>
                      <a:pt x="72048" y="164510"/>
                    </a:lnTo>
                    <a:lnTo>
                      <a:pt x="96064" y="188526"/>
                    </a:lnTo>
                    <a:lnTo>
                      <a:pt x="122481" y="214943"/>
                    </a:lnTo>
                    <a:lnTo>
                      <a:pt x="140493" y="241361"/>
                    </a:lnTo>
                    <a:lnTo>
                      <a:pt x="135690" y="243763"/>
                    </a:lnTo>
                    <a:lnTo>
                      <a:pt x="130887" y="243763"/>
                    </a:lnTo>
                    <a:lnTo>
                      <a:pt x="129686" y="243763"/>
                    </a:lnTo>
                    <a:lnTo>
                      <a:pt x="129686" y="246164"/>
                    </a:lnTo>
                    <a:lnTo>
                      <a:pt x="129686" y="247365"/>
                    </a:lnTo>
                    <a:lnTo>
                      <a:pt x="127284" y="249767"/>
                    </a:lnTo>
                    <a:lnTo>
                      <a:pt x="127284" y="256972"/>
                    </a:lnTo>
                    <a:lnTo>
                      <a:pt x="140493" y="262976"/>
                    </a:lnTo>
                    <a:lnTo>
                      <a:pt x="146497" y="276184"/>
                    </a:lnTo>
                    <a:lnTo>
                      <a:pt x="151300" y="294196"/>
                    </a:lnTo>
                    <a:lnTo>
                      <a:pt x="146497" y="300200"/>
                    </a:lnTo>
                    <a:lnTo>
                      <a:pt x="144096" y="306204"/>
                    </a:lnTo>
                    <a:lnTo>
                      <a:pt x="140493" y="313409"/>
                    </a:lnTo>
                    <a:lnTo>
                      <a:pt x="135690" y="318212"/>
                    </a:lnTo>
                    <a:lnTo>
                      <a:pt x="111674" y="302602"/>
                    </a:lnTo>
                    <a:lnTo>
                      <a:pt x="87658" y="289393"/>
                    </a:lnTo>
                    <a:lnTo>
                      <a:pt x="66044" y="276184"/>
                    </a:lnTo>
                    <a:lnTo>
                      <a:pt x="44429" y="258172"/>
                    </a:lnTo>
                    <a:lnTo>
                      <a:pt x="26417" y="236558"/>
                    </a:lnTo>
                    <a:lnTo>
                      <a:pt x="10807" y="208939"/>
                    </a:lnTo>
                    <a:lnTo>
                      <a:pt x="0" y="169313"/>
                    </a:lnTo>
                    <a:lnTo>
                      <a:pt x="0" y="129687"/>
                    </a:lnTo>
                    <a:lnTo>
                      <a:pt x="4803" y="90060"/>
                    </a:lnTo>
                    <a:lnTo>
                      <a:pt x="10807" y="49233"/>
                    </a:lnTo>
                    <a:lnTo>
                      <a:pt x="18012" y="7205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5" name="Freeform 18">
                <a:extLst>
                  <a:ext uri="{FF2B5EF4-FFF2-40B4-BE49-F238E27FC236}">
                    <a16:creationId xmlns:a16="http://schemas.microsoft.com/office/drawing/2014/main" xmlns="" id="{0EF8780E-BAAF-497D-B2EB-57C1EF9556E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41254" y="4217488"/>
                <a:ext cx="698450" cy="359998"/>
              </a:xfrm>
              <a:custGeom>
                <a:avLst/>
                <a:gdLst/>
                <a:ahLst/>
                <a:cxnLst/>
                <a:rect l="l" t="t" r="r" b="b"/>
                <a:pathLst>
                  <a:path w="698451" h="360000">
                    <a:moveTo>
                      <a:pt x="405233" y="0"/>
                    </a:moveTo>
                    <a:lnTo>
                      <a:pt x="673705" y="0"/>
                    </a:lnTo>
                    <a:lnTo>
                      <a:pt x="667052" y="44670"/>
                    </a:lnTo>
                    <a:lnTo>
                      <a:pt x="664650" y="99907"/>
                    </a:lnTo>
                    <a:lnTo>
                      <a:pt x="664650" y="150340"/>
                    </a:lnTo>
                    <a:lnTo>
                      <a:pt x="670654" y="210380"/>
                    </a:lnTo>
                    <a:lnTo>
                      <a:pt x="681461" y="274023"/>
                    </a:lnTo>
                    <a:lnTo>
                      <a:pt x="694670" y="340067"/>
                    </a:lnTo>
                    <a:lnTo>
                      <a:pt x="698451" y="360000"/>
                    </a:lnTo>
                    <a:lnTo>
                      <a:pt x="479985" y="360000"/>
                    </a:lnTo>
                    <a:lnTo>
                      <a:pt x="472522" y="332862"/>
                    </a:lnTo>
                    <a:lnTo>
                      <a:pt x="452109" y="284830"/>
                    </a:lnTo>
                    <a:lnTo>
                      <a:pt x="432896" y="234396"/>
                    </a:lnTo>
                    <a:lnTo>
                      <a:pt x="417285" y="185164"/>
                    </a:lnTo>
                    <a:close/>
                    <a:moveTo>
                      <a:pt x="1339" y="0"/>
                    </a:moveTo>
                    <a:lnTo>
                      <a:pt x="281214" y="0"/>
                    </a:lnTo>
                    <a:lnTo>
                      <a:pt x="277993" y="41068"/>
                    </a:lnTo>
                    <a:lnTo>
                      <a:pt x="273189" y="103509"/>
                    </a:lnTo>
                    <a:lnTo>
                      <a:pt x="264784" y="164750"/>
                    </a:lnTo>
                    <a:lnTo>
                      <a:pt x="249173" y="223589"/>
                    </a:lnTo>
                    <a:lnTo>
                      <a:pt x="229961" y="278826"/>
                    </a:lnTo>
                    <a:lnTo>
                      <a:pt x="210748" y="332862"/>
                    </a:lnTo>
                    <a:lnTo>
                      <a:pt x="203964" y="360000"/>
                    </a:lnTo>
                    <a:lnTo>
                      <a:pt x="0" y="360000"/>
                    </a:lnTo>
                    <a:lnTo>
                      <a:pt x="5411" y="326858"/>
                    </a:lnTo>
                    <a:lnTo>
                      <a:pt x="13817" y="268019"/>
                    </a:lnTo>
                    <a:lnTo>
                      <a:pt x="19821" y="206778"/>
                    </a:lnTo>
                    <a:lnTo>
                      <a:pt x="19821" y="150340"/>
                    </a:lnTo>
                    <a:lnTo>
                      <a:pt x="16218" y="97505"/>
                    </a:lnTo>
                    <a:lnTo>
                      <a:pt x="9014" y="57879"/>
                    </a:lnTo>
                    <a:lnTo>
                      <a:pt x="3010" y="1224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6" name="Freeform 18">
                <a:extLst>
                  <a:ext uri="{FF2B5EF4-FFF2-40B4-BE49-F238E27FC236}">
                    <a16:creationId xmlns:a16="http://schemas.microsoft.com/office/drawing/2014/main" xmlns="" id="{EFE0C389-1723-4272-A5FD-55433A2053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06903" y="4577490"/>
                <a:ext cx="74809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748098" h="360000">
                    <a:moveTo>
                      <a:pt x="509397" y="0"/>
                    </a:moveTo>
                    <a:lnTo>
                      <a:pt x="727863" y="0"/>
                    </a:lnTo>
                    <a:lnTo>
                      <a:pt x="737291" y="49713"/>
                    </a:lnTo>
                    <a:lnTo>
                      <a:pt x="745696" y="119360"/>
                    </a:lnTo>
                    <a:lnTo>
                      <a:pt x="748098" y="189006"/>
                    </a:lnTo>
                    <a:lnTo>
                      <a:pt x="742094" y="257452"/>
                    </a:lnTo>
                    <a:lnTo>
                      <a:pt x="721680" y="346311"/>
                    </a:lnTo>
                    <a:lnTo>
                      <a:pt x="718595" y="360000"/>
                    </a:lnTo>
                    <a:lnTo>
                      <a:pt x="503439" y="360000"/>
                    </a:lnTo>
                    <a:lnTo>
                      <a:pt x="491127" y="300681"/>
                    </a:lnTo>
                    <a:lnTo>
                      <a:pt x="486324" y="234637"/>
                    </a:lnTo>
                    <a:lnTo>
                      <a:pt x="491127" y="169793"/>
                    </a:lnTo>
                    <a:lnTo>
                      <a:pt x="515143" y="20894"/>
                    </a:lnTo>
                    <a:close/>
                    <a:moveTo>
                      <a:pt x="29412" y="0"/>
                    </a:moveTo>
                    <a:lnTo>
                      <a:pt x="233375" y="0"/>
                    </a:lnTo>
                    <a:lnTo>
                      <a:pt x="226951" y="25697"/>
                    </a:lnTo>
                    <a:lnTo>
                      <a:pt x="250967" y="132569"/>
                    </a:lnTo>
                    <a:lnTo>
                      <a:pt x="250967" y="318693"/>
                    </a:lnTo>
                    <a:lnTo>
                      <a:pt x="241788" y="360000"/>
                    </a:lnTo>
                    <a:lnTo>
                      <a:pt x="31112" y="360000"/>
                    </a:lnTo>
                    <a:lnTo>
                      <a:pt x="27618" y="348713"/>
                    </a:lnTo>
                    <a:lnTo>
                      <a:pt x="12008" y="298279"/>
                    </a:lnTo>
                    <a:lnTo>
                      <a:pt x="3602" y="244243"/>
                    </a:lnTo>
                    <a:lnTo>
                      <a:pt x="0" y="186605"/>
                    </a:lnTo>
                    <a:lnTo>
                      <a:pt x="6004" y="126565"/>
                    </a:lnTo>
                    <a:lnTo>
                      <a:pt x="14410" y="79733"/>
                    </a:lnTo>
                    <a:lnTo>
                      <a:pt x="25217" y="2569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7" name="Freeform 18">
                <a:extLst>
                  <a:ext uri="{FF2B5EF4-FFF2-40B4-BE49-F238E27FC236}">
                    <a16:creationId xmlns:a16="http://schemas.microsoft.com/office/drawing/2014/main" xmlns="" id="{C22B1B9D-EB2C-4F0B-BE84-C86695D2F2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37210" y="4937490"/>
                <a:ext cx="687484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687484" h="360000">
                    <a:moveTo>
                      <a:pt x="472326" y="0"/>
                    </a:moveTo>
                    <a:lnTo>
                      <a:pt x="687484" y="0"/>
                    </a:lnTo>
                    <a:lnTo>
                      <a:pt x="671356" y="71568"/>
                    </a:lnTo>
                    <a:lnTo>
                      <a:pt x="652143" y="159226"/>
                    </a:lnTo>
                    <a:lnTo>
                      <a:pt x="634131" y="250487"/>
                    </a:lnTo>
                    <a:lnTo>
                      <a:pt x="618520" y="346551"/>
                    </a:lnTo>
                    <a:lnTo>
                      <a:pt x="618184" y="360000"/>
                    </a:lnTo>
                    <a:lnTo>
                      <a:pt x="473658" y="360000"/>
                    </a:lnTo>
                    <a:lnTo>
                      <a:pt x="474425" y="357358"/>
                    </a:lnTo>
                    <a:lnTo>
                      <a:pt x="485232" y="318933"/>
                    </a:lnTo>
                    <a:lnTo>
                      <a:pt x="497240" y="274503"/>
                    </a:lnTo>
                    <a:lnTo>
                      <a:pt x="503244" y="228873"/>
                    </a:lnTo>
                    <a:lnTo>
                      <a:pt x="505645" y="176037"/>
                    </a:lnTo>
                    <a:lnTo>
                      <a:pt x="498441" y="122001"/>
                    </a:lnTo>
                    <a:lnTo>
                      <a:pt x="485232" y="65564"/>
                    </a:lnTo>
                    <a:lnTo>
                      <a:pt x="473224" y="4323"/>
                    </a:lnTo>
                    <a:close/>
                    <a:moveTo>
                      <a:pt x="0" y="0"/>
                    </a:moveTo>
                    <a:lnTo>
                      <a:pt x="210676" y="0"/>
                    </a:lnTo>
                    <a:lnTo>
                      <a:pt x="210249" y="1921"/>
                    </a:lnTo>
                    <a:lnTo>
                      <a:pt x="199442" y="47552"/>
                    </a:lnTo>
                    <a:lnTo>
                      <a:pt x="191036" y="100387"/>
                    </a:lnTo>
                    <a:lnTo>
                      <a:pt x="186233" y="152021"/>
                    </a:lnTo>
                    <a:lnTo>
                      <a:pt x="191036" y="204857"/>
                    </a:lnTo>
                    <a:lnTo>
                      <a:pt x="195839" y="318933"/>
                    </a:lnTo>
                    <a:lnTo>
                      <a:pt x="214743" y="360000"/>
                    </a:lnTo>
                    <a:lnTo>
                      <a:pt x="67388" y="360000"/>
                    </a:lnTo>
                    <a:lnTo>
                      <a:pt x="68554" y="327338"/>
                    </a:lnTo>
                    <a:lnTo>
                      <a:pt x="64952" y="257692"/>
                    </a:lnTo>
                    <a:lnTo>
                      <a:pt x="55346" y="189246"/>
                    </a:lnTo>
                    <a:lnTo>
                      <a:pt x="42137" y="126805"/>
                    </a:lnTo>
                    <a:lnTo>
                      <a:pt x="27727" y="82375"/>
                    </a:lnTo>
                    <a:lnTo>
                      <a:pt x="12117" y="3914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68" name="Freeform 18">
                <a:extLst>
                  <a:ext uri="{FF2B5EF4-FFF2-40B4-BE49-F238E27FC236}">
                    <a16:creationId xmlns:a16="http://schemas.microsoft.com/office/drawing/2014/main" xmlns="" id="{8AC5C285-B0A4-4E76-AE18-690A378C29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943060" y="5297490"/>
                <a:ext cx="691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691661" h="360000">
                    <a:moveTo>
                      <a:pt x="469947" y="0"/>
                    </a:moveTo>
                    <a:lnTo>
                      <a:pt x="614473" y="0"/>
                    </a:lnTo>
                    <a:lnTo>
                      <a:pt x="613609" y="34583"/>
                    </a:lnTo>
                    <a:lnTo>
                      <a:pt x="619613" y="76611"/>
                    </a:lnTo>
                    <a:lnTo>
                      <a:pt x="630420" y="117438"/>
                    </a:lnTo>
                    <a:lnTo>
                      <a:pt x="646030" y="157065"/>
                    </a:lnTo>
                    <a:lnTo>
                      <a:pt x="661641" y="196691"/>
                    </a:lnTo>
                    <a:lnTo>
                      <a:pt x="676050" y="235117"/>
                    </a:lnTo>
                    <a:lnTo>
                      <a:pt x="686857" y="274743"/>
                    </a:lnTo>
                    <a:lnTo>
                      <a:pt x="691661" y="319173"/>
                    </a:lnTo>
                    <a:lnTo>
                      <a:pt x="648432" y="338386"/>
                    </a:lnTo>
                    <a:lnTo>
                      <a:pt x="600400" y="349193"/>
                    </a:lnTo>
                    <a:lnTo>
                      <a:pt x="547565" y="351595"/>
                    </a:lnTo>
                    <a:lnTo>
                      <a:pt x="491127" y="349193"/>
                    </a:lnTo>
                    <a:lnTo>
                      <a:pt x="480320" y="316771"/>
                    </a:lnTo>
                    <a:lnTo>
                      <a:pt x="470714" y="277145"/>
                    </a:lnTo>
                    <a:lnTo>
                      <a:pt x="467111" y="235117"/>
                    </a:lnTo>
                    <a:lnTo>
                      <a:pt x="470714" y="189486"/>
                    </a:lnTo>
                    <a:lnTo>
                      <a:pt x="475517" y="103029"/>
                    </a:lnTo>
                    <a:lnTo>
                      <a:pt x="470714" y="89820"/>
                    </a:lnTo>
                    <a:lnTo>
                      <a:pt x="464710" y="74210"/>
                    </a:lnTo>
                    <a:lnTo>
                      <a:pt x="459906" y="56198"/>
                    </a:lnTo>
                    <a:lnTo>
                      <a:pt x="459906" y="34583"/>
                    </a:lnTo>
                    <a:close/>
                    <a:moveTo>
                      <a:pt x="63677" y="0"/>
                    </a:moveTo>
                    <a:lnTo>
                      <a:pt x="211032" y="0"/>
                    </a:lnTo>
                    <a:lnTo>
                      <a:pt x="226951" y="34583"/>
                    </a:lnTo>
                    <a:lnTo>
                      <a:pt x="226951" y="54997"/>
                    </a:lnTo>
                    <a:lnTo>
                      <a:pt x="222148" y="71808"/>
                    </a:lnTo>
                    <a:lnTo>
                      <a:pt x="216144" y="89820"/>
                    </a:lnTo>
                    <a:lnTo>
                      <a:pt x="211341" y="103029"/>
                    </a:lnTo>
                    <a:lnTo>
                      <a:pt x="206538" y="148659"/>
                    </a:lnTo>
                    <a:lnTo>
                      <a:pt x="208939" y="196691"/>
                    </a:lnTo>
                    <a:lnTo>
                      <a:pt x="211341" y="244723"/>
                    </a:lnTo>
                    <a:lnTo>
                      <a:pt x="213743" y="295157"/>
                    </a:lnTo>
                    <a:lnTo>
                      <a:pt x="206538" y="343189"/>
                    </a:lnTo>
                    <a:lnTo>
                      <a:pt x="195731" y="343189"/>
                    </a:lnTo>
                    <a:lnTo>
                      <a:pt x="174116" y="353996"/>
                    </a:lnTo>
                    <a:lnTo>
                      <a:pt x="145297" y="360000"/>
                    </a:lnTo>
                    <a:lnTo>
                      <a:pt x="117679" y="360000"/>
                    </a:lnTo>
                    <a:lnTo>
                      <a:pt x="88859" y="357599"/>
                    </a:lnTo>
                    <a:lnTo>
                      <a:pt x="61241" y="349193"/>
                    </a:lnTo>
                    <a:lnTo>
                      <a:pt x="37225" y="338386"/>
                    </a:lnTo>
                    <a:lnTo>
                      <a:pt x="16811" y="320374"/>
                    </a:lnTo>
                    <a:lnTo>
                      <a:pt x="3603" y="301161"/>
                    </a:lnTo>
                    <a:lnTo>
                      <a:pt x="0" y="277145"/>
                    </a:lnTo>
                    <a:lnTo>
                      <a:pt x="24016" y="224310"/>
                    </a:lnTo>
                    <a:lnTo>
                      <a:pt x="43229" y="167872"/>
                    </a:lnTo>
                    <a:lnTo>
                      <a:pt x="56438" y="103029"/>
                    </a:lnTo>
                    <a:lnTo>
                      <a:pt x="62442" y="3458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</p:grpSp>
        <p:grpSp>
          <p:nvGrpSpPr>
            <p:cNvPr id="369" name="Group 34">
              <a:extLst>
                <a:ext uri="{FF2B5EF4-FFF2-40B4-BE49-F238E27FC236}">
                  <a16:creationId xmlns:a16="http://schemas.microsoft.com/office/drawing/2014/main" xmlns="" id="{3DEA2C1A-F5CA-43F0-9929-D6781CC4CD7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91716" y="267792"/>
              <a:ext cx="359670" cy="1055425"/>
              <a:chOff x="3303186" y="2057490"/>
              <a:chExt cx="1009050" cy="3600000"/>
            </a:xfrm>
          </p:grpSpPr>
          <p:sp>
            <p:nvSpPr>
              <p:cNvPr id="370" name="Freeform 9">
                <a:extLst>
                  <a:ext uri="{FF2B5EF4-FFF2-40B4-BE49-F238E27FC236}">
                    <a16:creationId xmlns:a16="http://schemas.microsoft.com/office/drawing/2014/main" xmlns="" id="{89375924-5400-4E2C-9D01-4D7F960DBE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636908" y="2057490"/>
                <a:ext cx="341606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41606" h="360000">
                    <a:moveTo>
                      <a:pt x="119562" y="0"/>
                    </a:moveTo>
                    <a:lnTo>
                      <a:pt x="166861" y="3942"/>
                    </a:lnTo>
                    <a:lnTo>
                      <a:pt x="207591" y="15766"/>
                    </a:lnTo>
                    <a:lnTo>
                      <a:pt x="240438" y="35475"/>
                    </a:lnTo>
                    <a:lnTo>
                      <a:pt x="269343" y="59124"/>
                    </a:lnTo>
                    <a:lnTo>
                      <a:pt x="292993" y="90657"/>
                    </a:lnTo>
                    <a:lnTo>
                      <a:pt x="312701" y="123504"/>
                    </a:lnTo>
                    <a:lnTo>
                      <a:pt x="324525" y="161606"/>
                    </a:lnTo>
                    <a:lnTo>
                      <a:pt x="324525" y="240438"/>
                    </a:lnTo>
                    <a:lnTo>
                      <a:pt x="341606" y="262774"/>
                    </a:lnTo>
                    <a:lnTo>
                      <a:pt x="333723" y="290365"/>
                    </a:lnTo>
                    <a:lnTo>
                      <a:pt x="324525" y="315329"/>
                    </a:lnTo>
                    <a:lnTo>
                      <a:pt x="310073" y="336351"/>
                    </a:lnTo>
                    <a:lnTo>
                      <a:pt x="298248" y="356059"/>
                    </a:lnTo>
                    <a:lnTo>
                      <a:pt x="295538" y="360000"/>
                    </a:lnTo>
                    <a:lnTo>
                      <a:pt x="59190" y="360000"/>
                    </a:lnTo>
                    <a:lnTo>
                      <a:pt x="44672" y="342920"/>
                    </a:lnTo>
                    <a:lnTo>
                      <a:pt x="23650" y="316642"/>
                    </a:lnTo>
                    <a:lnTo>
                      <a:pt x="6570" y="290365"/>
                    </a:lnTo>
                    <a:lnTo>
                      <a:pt x="0" y="266715"/>
                    </a:lnTo>
                    <a:lnTo>
                      <a:pt x="6570" y="250949"/>
                    </a:lnTo>
                    <a:lnTo>
                      <a:pt x="6570" y="228613"/>
                    </a:lnTo>
                    <a:lnTo>
                      <a:pt x="2628" y="202336"/>
                    </a:lnTo>
                    <a:lnTo>
                      <a:pt x="2628" y="178686"/>
                    </a:lnTo>
                    <a:lnTo>
                      <a:pt x="3942" y="152409"/>
                    </a:lnTo>
                    <a:lnTo>
                      <a:pt x="18394" y="109051"/>
                    </a:lnTo>
                    <a:lnTo>
                      <a:pt x="42044" y="70949"/>
                    </a:lnTo>
                    <a:lnTo>
                      <a:pt x="70949" y="35475"/>
                    </a:lnTo>
                    <a:lnTo>
                      <a:pt x="97226" y="3942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1" name="Freeform 9">
                <a:extLst>
                  <a:ext uri="{FF2B5EF4-FFF2-40B4-BE49-F238E27FC236}">
                    <a16:creationId xmlns:a16="http://schemas.microsoft.com/office/drawing/2014/main" xmlns="" id="{4A1C7644-DD4C-4F62-87AA-3D94F25D36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03185" y="2417490"/>
                <a:ext cx="809052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809052" h="360000">
                    <a:moveTo>
                      <a:pt x="287408" y="0"/>
                    </a:moveTo>
                    <a:lnTo>
                      <a:pt x="523757" y="0"/>
                    </a:lnTo>
                    <a:lnTo>
                      <a:pt x="512014" y="17080"/>
                    </a:lnTo>
                    <a:lnTo>
                      <a:pt x="500189" y="38102"/>
                    </a:lnTo>
                    <a:lnTo>
                      <a:pt x="494933" y="64380"/>
                    </a:lnTo>
                    <a:lnTo>
                      <a:pt x="493619" y="98540"/>
                    </a:lnTo>
                    <a:lnTo>
                      <a:pt x="500189" y="139270"/>
                    </a:lnTo>
                    <a:lnTo>
                      <a:pt x="531722" y="151095"/>
                    </a:lnTo>
                    <a:lnTo>
                      <a:pt x="569824" y="165548"/>
                    </a:lnTo>
                    <a:lnTo>
                      <a:pt x="610554" y="177372"/>
                    </a:lnTo>
                    <a:lnTo>
                      <a:pt x="651284" y="191825"/>
                    </a:lnTo>
                    <a:lnTo>
                      <a:pt x="690700" y="206278"/>
                    </a:lnTo>
                    <a:lnTo>
                      <a:pt x="727488" y="224672"/>
                    </a:lnTo>
                    <a:lnTo>
                      <a:pt x="756393" y="244380"/>
                    </a:lnTo>
                    <a:lnTo>
                      <a:pt x="780042" y="270657"/>
                    </a:lnTo>
                    <a:lnTo>
                      <a:pt x="798437" y="311387"/>
                    </a:lnTo>
                    <a:lnTo>
                      <a:pt x="808948" y="356059"/>
                    </a:lnTo>
                    <a:lnTo>
                      <a:pt x="809052" y="360000"/>
                    </a:lnTo>
                    <a:lnTo>
                      <a:pt x="0" y="360000"/>
                    </a:lnTo>
                    <a:lnTo>
                      <a:pt x="919" y="350803"/>
                    </a:lnTo>
                    <a:lnTo>
                      <a:pt x="12744" y="306132"/>
                    </a:lnTo>
                    <a:lnTo>
                      <a:pt x="32452" y="265402"/>
                    </a:lnTo>
                    <a:lnTo>
                      <a:pt x="56102" y="241752"/>
                    </a:lnTo>
                    <a:lnTo>
                      <a:pt x="85007" y="224672"/>
                    </a:lnTo>
                    <a:lnTo>
                      <a:pt x="117853" y="212847"/>
                    </a:lnTo>
                    <a:lnTo>
                      <a:pt x="155956" y="203650"/>
                    </a:lnTo>
                    <a:lnTo>
                      <a:pt x="194058" y="193139"/>
                    </a:lnTo>
                    <a:lnTo>
                      <a:pt x="232160" y="181314"/>
                    </a:lnTo>
                    <a:lnTo>
                      <a:pt x="263693" y="169489"/>
                    </a:lnTo>
                    <a:lnTo>
                      <a:pt x="292598" y="151095"/>
                    </a:lnTo>
                    <a:lnTo>
                      <a:pt x="310992" y="127445"/>
                    </a:lnTo>
                    <a:lnTo>
                      <a:pt x="325444" y="95913"/>
                    </a:lnTo>
                    <a:lnTo>
                      <a:pt x="322817" y="67007"/>
                    </a:lnTo>
                    <a:lnTo>
                      <a:pt x="313620" y="38102"/>
                    </a:lnTo>
                    <a:lnTo>
                      <a:pt x="295226" y="9197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2" name="Freeform 9">
                <a:extLst>
                  <a:ext uri="{FF2B5EF4-FFF2-40B4-BE49-F238E27FC236}">
                    <a16:creationId xmlns:a16="http://schemas.microsoft.com/office/drawing/2014/main" xmlns="" id="{7961F2E2-49E0-4229-BD4F-BEF4B52B3A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72324" y="2777490"/>
                <a:ext cx="870775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870775" h="360000">
                    <a:moveTo>
                      <a:pt x="29253" y="0"/>
                    </a:moveTo>
                    <a:lnTo>
                      <a:pt x="838304" y="0"/>
                    </a:lnTo>
                    <a:lnTo>
                      <a:pt x="839514" y="45986"/>
                    </a:lnTo>
                    <a:lnTo>
                      <a:pt x="842142" y="98540"/>
                    </a:lnTo>
                    <a:lnTo>
                      <a:pt x="842142" y="153723"/>
                    </a:lnTo>
                    <a:lnTo>
                      <a:pt x="850025" y="208905"/>
                    </a:lnTo>
                    <a:lnTo>
                      <a:pt x="864478" y="306132"/>
                    </a:lnTo>
                    <a:lnTo>
                      <a:pt x="870775" y="360000"/>
                    </a:lnTo>
                    <a:lnTo>
                      <a:pt x="729003" y="360000"/>
                    </a:lnTo>
                    <a:lnTo>
                      <a:pt x="725208" y="342920"/>
                    </a:lnTo>
                    <a:lnTo>
                      <a:pt x="719953" y="316643"/>
                    </a:lnTo>
                    <a:lnTo>
                      <a:pt x="718639" y="287737"/>
                    </a:lnTo>
                    <a:lnTo>
                      <a:pt x="713383" y="258832"/>
                    </a:lnTo>
                    <a:lnTo>
                      <a:pt x="704186" y="235183"/>
                    </a:lnTo>
                    <a:lnTo>
                      <a:pt x="692361" y="218102"/>
                    </a:lnTo>
                    <a:lnTo>
                      <a:pt x="684478" y="253577"/>
                    </a:lnTo>
                    <a:lnTo>
                      <a:pt x="675281" y="287737"/>
                    </a:lnTo>
                    <a:lnTo>
                      <a:pt x="660829" y="320584"/>
                    </a:lnTo>
                    <a:lnTo>
                      <a:pt x="646376" y="357372"/>
                    </a:lnTo>
                    <a:lnTo>
                      <a:pt x="645561" y="360000"/>
                    </a:lnTo>
                    <a:lnTo>
                      <a:pt x="225857" y="360000"/>
                    </a:lnTo>
                    <a:lnTo>
                      <a:pt x="214114" y="331095"/>
                    </a:lnTo>
                    <a:lnTo>
                      <a:pt x="197033" y="290365"/>
                    </a:lnTo>
                    <a:lnTo>
                      <a:pt x="182581" y="252263"/>
                    </a:lnTo>
                    <a:lnTo>
                      <a:pt x="170756" y="214161"/>
                    </a:lnTo>
                    <a:lnTo>
                      <a:pt x="166814" y="214161"/>
                    </a:lnTo>
                    <a:lnTo>
                      <a:pt x="154990" y="290365"/>
                    </a:lnTo>
                    <a:lnTo>
                      <a:pt x="138824" y="360000"/>
                    </a:lnTo>
                    <a:lnTo>
                      <a:pt x="0" y="360000"/>
                    </a:lnTo>
                    <a:lnTo>
                      <a:pt x="13092" y="266716"/>
                    </a:lnTo>
                    <a:lnTo>
                      <a:pt x="20975" y="211533"/>
                    </a:lnTo>
                    <a:lnTo>
                      <a:pt x="23603" y="153723"/>
                    </a:lnTo>
                    <a:lnTo>
                      <a:pt x="23603" y="98540"/>
                    </a:lnTo>
                    <a:lnTo>
                      <a:pt x="24917" y="43358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3" name="Freeform 9">
                <a:extLst>
                  <a:ext uri="{FF2B5EF4-FFF2-40B4-BE49-F238E27FC236}">
                    <a16:creationId xmlns:a16="http://schemas.microsoft.com/office/drawing/2014/main" xmlns="" id="{3692F14D-D4CE-40E2-89DC-F6A19B56820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35656" y="3137490"/>
                <a:ext cx="94411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944111" h="360000">
                    <a:moveTo>
                      <a:pt x="768466" y="0"/>
                    </a:moveTo>
                    <a:lnTo>
                      <a:pt x="910237" y="0"/>
                    </a:lnTo>
                    <a:lnTo>
                      <a:pt x="915766" y="47299"/>
                    </a:lnTo>
                    <a:lnTo>
                      <a:pt x="927591" y="143212"/>
                    </a:lnTo>
                    <a:lnTo>
                      <a:pt x="942043" y="233869"/>
                    </a:lnTo>
                    <a:lnTo>
                      <a:pt x="944111" y="360000"/>
                    </a:lnTo>
                    <a:lnTo>
                      <a:pt x="814598" y="360000"/>
                    </a:lnTo>
                    <a:lnTo>
                      <a:pt x="810656" y="147154"/>
                    </a:lnTo>
                    <a:lnTo>
                      <a:pt x="769926" y="6570"/>
                    </a:lnTo>
                    <a:close/>
                    <a:moveTo>
                      <a:pt x="265319" y="0"/>
                    </a:moveTo>
                    <a:lnTo>
                      <a:pt x="685024" y="0"/>
                    </a:lnTo>
                    <a:lnTo>
                      <a:pt x="674014" y="35475"/>
                    </a:lnTo>
                    <a:lnTo>
                      <a:pt x="667445" y="76205"/>
                    </a:lnTo>
                    <a:lnTo>
                      <a:pt x="667445" y="118248"/>
                    </a:lnTo>
                    <a:lnTo>
                      <a:pt x="674014" y="164234"/>
                    </a:lnTo>
                    <a:lnTo>
                      <a:pt x="688467" y="211533"/>
                    </a:lnTo>
                    <a:lnTo>
                      <a:pt x="706861" y="257518"/>
                    </a:lnTo>
                    <a:lnTo>
                      <a:pt x="729197" y="302190"/>
                    </a:lnTo>
                    <a:lnTo>
                      <a:pt x="752846" y="350803"/>
                    </a:lnTo>
                    <a:lnTo>
                      <a:pt x="756934" y="360000"/>
                    </a:lnTo>
                    <a:lnTo>
                      <a:pt x="195391" y="360000"/>
                    </a:lnTo>
                    <a:lnTo>
                      <a:pt x="220730" y="300876"/>
                    </a:lnTo>
                    <a:lnTo>
                      <a:pt x="250949" y="231241"/>
                    </a:lnTo>
                    <a:lnTo>
                      <a:pt x="274599" y="158978"/>
                    </a:lnTo>
                    <a:lnTo>
                      <a:pt x="282482" y="109051"/>
                    </a:lnTo>
                    <a:lnTo>
                      <a:pt x="279854" y="61752"/>
                    </a:lnTo>
                    <a:lnTo>
                      <a:pt x="270657" y="13139"/>
                    </a:lnTo>
                    <a:close/>
                    <a:moveTo>
                      <a:pt x="39463" y="0"/>
                    </a:moveTo>
                    <a:lnTo>
                      <a:pt x="178287" y="0"/>
                    </a:lnTo>
                    <a:lnTo>
                      <a:pt x="177372" y="3942"/>
                    </a:lnTo>
                    <a:lnTo>
                      <a:pt x="155037" y="73577"/>
                    </a:lnTo>
                    <a:lnTo>
                      <a:pt x="139270" y="143212"/>
                    </a:lnTo>
                    <a:lnTo>
                      <a:pt x="131387" y="193139"/>
                    </a:lnTo>
                    <a:lnTo>
                      <a:pt x="131387" y="240438"/>
                    </a:lnTo>
                    <a:lnTo>
                      <a:pt x="134015" y="287737"/>
                    </a:lnTo>
                    <a:lnTo>
                      <a:pt x="134015" y="336351"/>
                    </a:lnTo>
                    <a:lnTo>
                      <a:pt x="130432" y="360000"/>
                    </a:lnTo>
                    <a:lnTo>
                      <a:pt x="0" y="360000"/>
                    </a:lnTo>
                    <a:lnTo>
                      <a:pt x="0" y="281168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4" name="Freeform 9">
                <a:extLst>
                  <a:ext uri="{FF2B5EF4-FFF2-40B4-BE49-F238E27FC236}">
                    <a16:creationId xmlns:a16="http://schemas.microsoft.com/office/drawing/2014/main" xmlns="" id="{10118941-6AE6-4F4E-85D1-E2B2D14F64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07403" y="3497490"/>
                <a:ext cx="1000616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00616" h="360000">
                    <a:moveTo>
                      <a:pt x="841638" y="0"/>
                    </a:moveTo>
                    <a:lnTo>
                      <a:pt x="971151" y="0"/>
                    </a:lnTo>
                    <a:lnTo>
                      <a:pt x="973025" y="114307"/>
                    </a:lnTo>
                    <a:lnTo>
                      <a:pt x="973025" y="224672"/>
                    </a:lnTo>
                    <a:lnTo>
                      <a:pt x="980908" y="250949"/>
                    </a:lnTo>
                    <a:lnTo>
                      <a:pt x="987477" y="282482"/>
                    </a:lnTo>
                    <a:lnTo>
                      <a:pt x="995360" y="315329"/>
                    </a:lnTo>
                    <a:lnTo>
                      <a:pt x="999302" y="350803"/>
                    </a:lnTo>
                    <a:lnTo>
                      <a:pt x="1000616" y="360000"/>
                    </a:lnTo>
                    <a:lnTo>
                      <a:pt x="902076" y="360000"/>
                    </a:lnTo>
                    <a:lnTo>
                      <a:pt x="902076" y="332409"/>
                    </a:lnTo>
                    <a:lnTo>
                      <a:pt x="906017" y="294307"/>
                    </a:lnTo>
                    <a:lnTo>
                      <a:pt x="911273" y="274599"/>
                    </a:lnTo>
                    <a:lnTo>
                      <a:pt x="917842" y="250949"/>
                    </a:lnTo>
                    <a:lnTo>
                      <a:pt x="916528" y="224672"/>
                    </a:lnTo>
                    <a:close/>
                    <a:moveTo>
                      <a:pt x="222431" y="0"/>
                    </a:moveTo>
                    <a:lnTo>
                      <a:pt x="783974" y="0"/>
                    </a:lnTo>
                    <a:lnTo>
                      <a:pt x="800908" y="38102"/>
                    </a:lnTo>
                    <a:lnTo>
                      <a:pt x="820616" y="90657"/>
                    </a:lnTo>
                    <a:lnTo>
                      <a:pt x="835069" y="145840"/>
                    </a:lnTo>
                    <a:lnTo>
                      <a:pt x="844266" y="203650"/>
                    </a:lnTo>
                    <a:lnTo>
                      <a:pt x="846893" y="268029"/>
                    </a:lnTo>
                    <a:lnTo>
                      <a:pt x="837696" y="335037"/>
                    </a:lnTo>
                    <a:lnTo>
                      <a:pt x="833371" y="360000"/>
                    </a:lnTo>
                    <a:lnTo>
                      <a:pt x="164946" y="360000"/>
                    </a:lnTo>
                    <a:lnTo>
                      <a:pt x="163683" y="350803"/>
                    </a:lnTo>
                    <a:lnTo>
                      <a:pt x="158427" y="283796"/>
                    </a:lnTo>
                    <a:lnTo>
                      <a:pt x="158427" y="222044"/>
                    </a:lnTo>
                    <a:lnTo>
                      <a:pt x="166310" y="166862"/>
                    </a:lnTo>
                    <a:lnTo>
                      <a:pt x="187332" y="88029"/>
                    </a:lnTo>
                    <a:lnTo>
                      <a:pt x="216237" y="14453"/>
                    </a:lnTo>
                    <a:close/>
                    <a:moveTo>
                      <a:pt x="27040" y="0"/>
                    </a:moveTo>
                    <a:lnTo>
                      <a:pt x="157471" y="0"/>
                    </a:lnTo>
                    <a:lnTo>
                      <a:pt x="154485" y="19708"/>
                    </a:lnTo>
                    <a:lnTo>
                      <a:pt x="142661" y="64380"/>
                    </a:lnTo>
                    <a:lnTo>
                      <a:pt x="122953" y="111679"/>
                    </a:lnTo>
                    <a:lnTo>
                      <a:pt x="105872" y="166862"/>
                    </a:lnTo>
                    <a:lnTo>
                      <a:pt x="91420" y="224672"/>
                    </a:lnTo>
                    <a:lnTo>
                      <a:pt x="82223" y="282482"/>
                    </a:lnTo>
                    <a:lnTo>
                      <a:pt x="79595" y="344234"/>
                    </a:lnTo>
                    <a:lnTo>
                      <a:pt x="82749" y="360000"/>
                    </a:lnTo>
                    <a:lnTo>
                      <a:pt x="0" y="360000"/>
                    </a:lnTo>
                    <a:lnTo>
                      <a:pt x="763" y="348175"/>
                    </a:lnTo>
                    <a:lnTo>
                      <a:pt x="8646" y="303504"/>
                    </a:lnTo>
                    <a:lnTo>
                      <a:pt x="17843" y="256205"/>
                    </a:lnTo>
                    <a:lnTo>
                      <a:pt x="27040" y="203650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5" name="Freeform 9">
                <a:extLst>
                  <a:ext uri="{FF2B5EF4-FFF2-40B4-BE49-F238E27FC236}">
                    <a16:creationId xmlns:a16="http://schemas.microsoft.com/office/drawing/2014/main" xmlns="" id="{465582F4-89CA-4166-9F71-75CA4BCA85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303186" y="3857490"/>
                <a:ext cx="100905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009050" h="360000">
                    <a:moveTo>
                      <a:pt x="903941" y="0"/>
                    </a:moveTo>
                    <a:lnTo>
                      <a:pt x="1002481" y="0"/>
                    </a:lnTo>
                    <a:lnTo>
                      <a:pt x="1006422" y="27591"/>
                    </a:lnTo>
                    <a:lnTo>
                      <a:pt x="1009050" y="60438"/>
                    </a:lnTo>
                    <a:lnTo>
                      <a:pt x="1003795" y="91971"/>
                    </a:lnTo>
                    <a:lnTo>
                      <a:pt x="994598" y="115621"/>
                    </a:lnTo>
                    <a:lnTo>
                      <a:pt x="974890" y="136643"/>
                    </a:lnTo>
                    <a:lnTo>
                      <a:pt x="948612" y="148467"/>
                    </a:lnTo>
                    <a:lnTo>
                      <a:pt x="936788" y="141898"/>
                    </a:lnTo>
                    <a:lnTo>
                      <a:pt x="918393" y="141898"/>
                    </a:lnTo>
                    <a:lnTo>
                      <a:pt x="896058" y="144526"/>
                    </a:lnTo>
                    <a:lnTo>
                      <a:pt x="877663" y="144526"/>
                    </a:lnTo>
                    <a:lnTo>
                      <a:pt x="865839" y="95913"/>
                    </a:lnTo>
                    <a:lnTo>
                      <a:pt x="889488" y="74891"/>
                    </a:lnTo>
                    <a:lnTo>
                      <a:pt x="901313" y="53869"/>
                    </a:lnTo>
                    <a:lnTo>
                      <a:pt x="903941" y="31533"/>
                    </a:lnTo>
                    <a:lnTo>
                      <a:pt x="903941" y="2628"/>
                    </a:lnTo>
                    <a:close/>
                    <a:moveTo>
                      <a:pt x="166810" y="0"/>
                    </a:moveTo>
                    <a:lnTo>
                      <a:pt x="835236" y="0"/>
                    </a:lnTo>
                    <a:lnTo>
                      <a:pt x="772866" y="360000"/>
                    </a:lnTo>
                    <a:lnTo>
                      <a:pt x="545518" y="360000"/>
                    </a:lnTo>
                    <a:lnTo>
                      <a:pt x="533430" y="299562"/>
                    </a:lnTo>
                    <a:lnTo>
                      <a:pt x="518978" y="191825"/>
                    </a:lnTo>
                    <a:lnTo>
                      <a:pt x="509781" y="80146"/>
                    </a:lnTo>
                    <a:lnTo>
                      <a:pt x="501897" y="80146"/>
                    </a:lnTo>
                    <a:lnTo>
                      <a:pt x="501897" y="86716"/>
                    </a:lnTo>
                    <a:lnTo>
                      <a:pt x="467177" y="360000"/>
                    </a:lnTo>
                    <a:lnTo>
                      <a:pt x="239309" y="360000"/>
                    </a:lnTo>
                    <a:lnTo>
                      <a:pt x="239124" y="358686"/>
                    </a:lnTo>
                    <a:lnTo>
                      <a:pt x="229927" y="311387"/>
                    </a:lnTo>
                    <a:lnTo>
                      <a:pt x="218102" y="256205"/>
                    </a:lnTo>
                    <a:lnTo>
                      <a:pt x="203650" y="194453"/>
                    </a:lnTo>
                    <a:lnTo>
                      <a:pt x="189197" y="127446"/>
                    </a:lnTo>
                    <a:lnTo>
                      <a:pt x="174745" y="57810"/>
                    </a:lnTo>
                    <a:close/>
                    <a:moveTo>
                      <a:pt x="1865" y="0"/>
                    </a:moveTo>
                    <a:lnTo>
                      <a:pt x="84613" y="0"/>
                    </a:lnTo>
                    <a:lnTo>
                      <a:pt x="93285" y="43358"/>
                    </a:lnTo>
                    <a:lnTo>
                      <a:pt x="141898" y="106424"/>
                    </a:lnTo>
                    <a:lnTo>
                      <a:pt x="136642" y="112993"/>
                    </a:lnTo>
                    <a:lnTo>
                      <a:pt x="131387" y="118248"/>
                    </a:lnTo>
                    <a:lnTo>
                      <a:pt x="131387" y="122190"/>
                    </a:lnTo>
                    <a:lnTo>
                      <a:pt x="131387" y="130073"/>
                    </a:lnTo>
                    <a:lnTo>
                      <a:pt x="130073" y="134015"/>
                    </a:lnTo>
                    <a:lnTo>
                      <a:pt x="130073" y="144526"/>
                    </a:lnTo>
                    <a:lnTo>
                      <a:pt x="103796" y="145840"/>
                    </a:lnTo>
                    <a:lnTo>
                      <a:pt x="81460" y="145840"/>
                    </a:lnTo>
                    <a:lnTo>
                      <a:pt x="63066" y="145840"/>
                    </a:lnTo>
                    <a:lnTo>
                      <a:pt x="40730" y="148467"/>
                    </a:lnTo>
                    <a:lnTo>
                      <a:pt x="17081" y="107737"/>
                    </a:lnTo>
                    <a:lnTo>
                      <a:pt x="5256" y="69635"/>
                    </a:lnTo>
                    <a:lnTo>
                      <a:pt x="0" y="28905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6" name="Freeform 9">
                <a:extLst>
                  <a:ext uri="{FF2B5EF4-FFF2-40B4-BE49-F238E27FC236}">
                    <a16:creationId xmlns:a16="http://schemas.microsoft.com/office/drawing/2014/main" xmlns="" id="{C4C9FB1E-42B6-4513-BA74-8C5F92B99B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7962" y="4217490"/>
                <a:ext cx="59949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599498" h="360000">
                    <a:moveTo>
                      <a:pt x="334360" y="0"/>
                    </a:moveTo>
                    <a:lnTo>
                      <a:pt x="561707" y="0"/>
                    </a:lnTo>
                    <a:lnTo>
                      <a:pt x="553513" y="47299"/>
                    </a:lnTo>
                    <a:lnTo>
                      <a:pt x="564024" y="118248"/>
                    </a:lnTo>
                    <a:lnTo>
                      <a:pt x="575849" y="194453"/>
                    </a:lnTo>
                    <a:lnTo>
                      <a:pt x="587673" y="271971"/>
                    </a:lnTo>
                    <a:lnTo>
                      <a:pt x="599498" y="352117"/>
                    </a:lnTo>
                    <a:lnTo>
                      <a:pt x="599498" y="360000"/>
                    </a:lnTo>
                    <a:lnTo>
                      <a:pt x="379532" y="360000"/>
                    </a:lnTo>
                    <a:lnTo>
                      <a:pt x="386652" y="328467"/>
                    </a:lnTo>
                    <a:lnTo>
                      <a:pt x="389280" y="287737"/>
                    </a:lnTo>
                    <a:lnTo>
                      <a:pt x="386652" y="245694"/>
                    </a:lnTo>
                    <a:lnTo>
                      <a:pt x="365630" y="144526"/>
                    </a:lnTo>
                    <a:lnTo>
                      <a:pt x="343294" y="44672"/>
                    </a:lnTo>
                    <a:close/>
                    <a:moveTo>
                      <a:pt x="28151" y="0"/>
                    </a:moveTo>
                    <a:lnTo>
                      <a:pt x="256019" y="0"/>
                    </a:lnTo>
                    <a:lnTo>
                      <a:pt x="250010" y="47299"/>
                    </a:lnTo>
                    <a:lnTo>
                      <a:pt x="207966" y="214161"/>
                    </a:lnTo>
                    <a:lnTo>
                      <a:pt x="200083" y="285110"/>
                    </a:lnTo>
                    <a:lnTo>
                      <a:pt x="205338" y="354745"/>
                    </a:lnTo>
                    <a:lnTo>
                      <a:pt x="205853" y="360000"/>
                    </a:lnTo>
                    <a:lnTo>
                      <a:pt x="0" y="360000"/>
                    </a:lnTo>
                    <a:lnTo>
                      <a:pt x="9572" y="292993"/>
                    </a:lnTo>
                    <a:lnTo>
                      <a:pt x="24024" y="220730"/>
                    </a:lnTo>
                    <a:lnTo>
                      <a:pt x="33222" y="147153"/>
                    </a:lnTo>
                    <a:lnTo>
                      <a:pt x="38477" y="73577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7" name="Freeform 9">
                <a:extLst>
                  <a:ext uri="{FF2B5EF4-FFF2-40B4-BE49-F238E27FC236}">
                    <a16:creationId xmlns:a16="http://schemas.microsoft.com/office/drawing/2014/main" xmlns="" id="{DB1ED9D2-02F7-4F63-AA02-98C6914C02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5522" y="4577490"/>
                <a:ext cx="604379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604379" h="360000">
                    <a:moveTo>
                      <a:pt x="384412" y="0"/>
                    </a:moveTo>
                    <a:lnTo>
                      <a:pt x="604379" y="0"/>
                    </a:lnTo>
                    <a:lnTo>
                      <a:pt x="604379" y="70949"/>
                    </a:lnTo>
                    <a:lnTo>
                      <a:pt x="596496" y="152409"/>
                    </a:lnTo>
                    <a:lnTo>
                      <a:pt x="558752" y="360000"/>
                    </a:lnTo>
                    <a:lnTo>
                      <a:pt x="394161" y="360000"/>
                    </a:lnTo>
                    <a:lnTo>
                      <a:pt x="382336" y="286424"/>
                    </a:lnTo>
                    <a:lnTo>
                      <a:pt x="370511" y="204964"/>
                    </a:lnTo>
                    <a:lnTo>
                      <a:pt x="367883" y="123504"/>
                    </a:lnTo>
                    <a:lnTo>
                      <a:pt x="374453" y="43358"/>
                    </a:lnTo>
                    <a:lnTo>
                      <a:pt x="382336" y="9197"/>
                    </a:lnTo>
                    <a:close/>
                    <a:moveTo>
                      <a:pt x="4881" y="0"/>
                    </a:moveTo>
                    <a:lnTo>
                      <a:pt x="210734" y="0"/>
                    </a:lnTo>
                    <a:lnTo>
                      <a:pt x="216788" y="61752"/>
                    </a:lnTo>
                    <a:lnTo>
                      <a:pt x="227299" y="131387"/>
                    </a:lnTo>
                    <a:lnTo>
                      <a:pt x="228613" y="202336"/>
                    </a:lnTo>
                    <a:lnTo>
                      <a:pt x="224672" y="274599"/>
                    </a:lnTo>
                    <a:lnTo>
                      <a:pt x="216788" y="307445"/>
                    </a:lnTo>
                    <a:lnTo>
                      <a:pt x="210219" y="350803"/>
                    </a:lnTo>
                    <a:lnTo>
                      <a:pt x="208525" y="360000"/>
                    </a:lnTo>
                    <a:lnTo>
                      <a:pt x="52323" y="360000"/>
                    </a:lnTo>
                    <a:lnTo>
                      <a:pt x="44672" y="324526"/>
                    </a:lnTo>
                    <a:lnTo>
                      <a:pt x="30219" y="262774"/>
                    </a:lnTo>
                    <a:lnTo>
                      <a:pt x="18395" y="204964"/>
                    </a:lnTo>
                    <a:lnTo>
                      <a:pt x="6570" y="152409"/>
                    </a:lnTo>
                    <a:lnTo>
                      <a:pt x="0" y="81460"/>
                    </a:lnTo>
                    <a:lnTo>
                      <a:pt x="3942" y="6570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8" name="Freeform 9">
                <a:extLst>
                  <a:ext uri="{FF2B5EF4-FFF2-40B4-BE49-F238E27FC236}">
                    <a16:creationId xmlns:a16="http://schemas.microsoft.com/office/drawing/2014/main" xmlns="" id="{6062F1C0-66B8-4AB6-851A-0FF19DD317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54497" y="4937490"/>
                <a:ext cx="506429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506429" h="360000">
                    <a:moveTo>
                      <a:pt x="341838" y="0"/>
                    </a:moveTo>
                    <a:lnTo>
                      <a:pt x="506429" y="0"/>
                    </a:lnTo>
                    <a:lnTo>
                      <a:pt x="475852" y="168175"/>
                    </a:lnTo>
                    <a:lnTo>
                      <a:pt x="465341" y="208905"/>
                    </a:lnTo>
                    <a:lnTo>
                      <a:pt x="456144" y="256205"/>
                    </a:lnTo>
                    <a:lnTo>
                      <a:pt x="446947" y="306132"/>
                    </a:lnTo>
                    <a:lnTo>
                      <a:pt x="444319" y="356059"/>
                    </a:lnTo>
                    <a:lnTo>
                      <a:pt x="444713" y="360000"/>
                    </a:lnTo>
                    <a:lnTo>
                      <a:pt x="332217" y="360000"/>
                    </a:lnTo>
                    <a:lnTo>
                      <a:pt x="332640" y="353431"/>
                    </a:lnTo>
                    <a:lnTo>
                      <a:pt x="339210" y="314015"/>
                    </a:lnTo>
                    <a:lnTo>
                      <a:pt x="345779" y="270657"/>
                    </a:lnTo>
                    <a:lnTo>
                      <a:pt x="356290" y="224672"/>
                    </a:lnTo>
                    <a:lnTo>
                      <a:pt x="360232" y="177372"/>
                    </a:lnTo>
                    <a:lnTo>
                      <a:pt x="360232" y="124818"/>
                    </a:lnTo>
                    <a:lnTo>
                      <a:pt x="356290" y="67008"/>
                    </a:lnTo>
                    <a:close/>
                    <a:moveTo>
                      <a:pt x="0" y="0"/>
                    </a:moveTo>
                    <a:lnTo>
                      <a:pt x="156202" y="0"/>
                    </a:lnTo>
                    <a:lnTo>
                      <a:pt x="148699" y="40730"/>
                    </a:lnTo>
                    <a:lnTo>
                      <a:pt x="140816" y="93285"/>
                    </a:lnTo>
                    <a:lnTo>
                      <a:pt x="135560" y="145840"/>
                    </a:lnTo>
                    <a:lnTo>
                      <a:pt x="134247" y="198394"/>
                    </a:lnTo>
                    <a:lnTo>
                      <a:pt x="135560" y="247008"/>
                    </a:lnTo>
                    <a:lnTo>
                      <a:pt x="146071" y="287737"/>
                    </a:lnTo>
                    <a:lnTo>
                      <a:pt x="181629" y="360000"/>
                    </a:lnTo>
                    <a:lnTo>
                      <a:pt x="54693" y="360000"/>
                    </a:lnTo>
                    <a:lnTo>
                      <a:pt x="52787" y="311387"/>
                    </a:lnTo>
                    <a:lnTo>
                      <a:pt x="44904" y="241752"/>
                    </a:lnTo>
                    <a:lnTo>
                      <a:pt x="33079" y="169489"/>
                    </a:lnTo>
                    <a:lnTo>
                      <a:pt x="21254" y="98540"/>
                    </a:lnTo>
                    <a:lnTo>
                      <a:pt x="6801" y="31533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379" name="Freeform 9">
                <a:extLst>
                  <a:ext uri="{FF2B5EF4-FFF2-40B4-BE49-F238E27FC236}">
                    <a16:creationId xmlns:a16="http://schemas.microsoft.com/office/drawing/2014/main" xmlns="" id="{26040A56-8DCB-4065-99D4-BAE7D701F7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56106" y="5297490"/>
                <a:ext cx="50321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503211" h="360000">
                    <a:moveTo>
                      <a:pt x="329356" y="0"/>
                    </a:moveTo>
                    <a:lnTo>
                      <a:pt x="441853" y="0"/>
                    </a:lnTo>
                    <a:lnTo>
                      <a:pt x="446715" y="48613"/>
                    </a:lnTo>
                    <a:lnTo>
                      <a:pt x="503211" y="302190"/>
                    </a:lnTo>
                    <a:lnTo>
                      <a:pt x="472992" y="321898"/>
                    </a:lnTo>
                    <a:lnTo>
                      <a:pt x="438831" y="337664"/>
                    </a:lnTo>
                    <a:lnTo>
                      <a:pt x="400729" y="352117"/>
                    </a:lnTo>
                    <a:lnTo>
                      <a:pt x="357372" y="360000"/>
                    </a:lnTo>
                    <a:lnTo>
                      <a:pt x="342919" y="325840"/>
                    </a:lnTo>
                    <a:lnTo>
                      <a:pt x="336350" y="290365"/>
                    </a:lnTo>
                    <a:lnTo>
                      <a:pt x="333722" y="249635"/>
                    </a:lnTo>
                    <a:lnTo>
                      <a:pt x="336350" y="208905"/>
                    </a:lnTo>
                    <a:lnTo>
                      <a:pt x="338978" y="164234"/>
                    </a:lnTo>
                    <a:lnTo>
                      <a:pt x="336350" y="118248"/>
                    </a:lnTo>
                    <a:lnTo>
                      <a:pt x="331094" y="74891"/>
                    </a:lnTo>
                    <a:lnTo>
                      <a:pt x="327153" y="34161"/>
                    </a:lnTo>
                    <a:close/>
                    <a:moveTo>
                      <a:pt x="51833" y="0"/>
                    </a:moveTo>
                    <a:lnTo>
                      <a:pt x="178769" y="0"/>
                    </a:lnTo>
                    <a:lnTo>
                      <a:pt x="183941" y="10511"/>
                    </a:lnTo>
                    <a:lnTo>
                      <a:pt x="169489" y="59124"/>
                    </a:lnTo>
                    <a:lnTo>
                      <a:pt x="158978" y="118248"/>
                    </a:lnTo>
                    <a:lnTo>
                      <a:pt x="158978" y="180000"/>
                    </a:lnTo>
                    <a:lnTo>
                      <a:pt x="164233" y="237810"/>
                    </a:lnTo>
                    <a:lnTo>
                      <a:pt x="164233" y="292993"/>
                    </a:lnTo>
                    <a:lnTo>
                      <a:pt x="157664" y="342920"/>
                    </a:lnTo>
                    <a:lnTo>
                      <a:pt x="131387" y="352117"/>
                    </a:lnTo>
                    <a:lnTo>
                      <a:pt x="99854" y="354745"/>
                    </a:lnTo>
                    <a:lnTo>
                      <a:pt x="70949" y="345548"/>
                    </a:lnTo>
                    <a:lnTo>
                      <a:pt x="42044" y="331095"/>
                    </a:lnTo>
                    <a:lnTo>
                      <a:pt x="18394" y="307445"/>
                    </a:lnTo>
                    <a:lnTo>
                      <a:pt x="3941" y="278540"/>
                    </a:lnTo>
                    <a:lnTo>
                      <a:pt x="0" y="243066"/>
                    </a:lnTo>
                    <a:lnTo>
                      <a:pt x="23649" y="197081"/>
                    </a:lnTo>
                    <a:lnTo>
                      <a:pt x="40730" y="141898"/>
                    </a:lnTo>
                    <a:lnTo>
                      <a:pt x="47299" y="82774"/>
                    </a:lnTo>
                    <a:lnTo>
                      <a:pt x="52554" y="18394"/>
                    </a:lnTo>
                    <a:close/>
                  </a:path>
                </a:pathLst>
              </a:custGeom>
              <a:solidFill>
                <a:srgbClr val="CC33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31473">
                  <a:defRPr/>
                </a:pPr>
                <a:endParaRPr lang="ko-KR" altLang="en-US" sz="2700" kern="0">
                  <a:solidFill>
                    <a:prstClr val="black"/>
                  </a:solidFill>
                  <a:latin typeface="Montserrat SemiBold" pitchFamily="50" charset="0"/>
                </a:endParaRPr>
              </a:p>
            </p:txBody>
          </p:sp>
        </p:grpSp>
        <p:sp>
          <p:nvSpPr>
            <p:cNvPr id="402" name="Text Placeholder 33">
              <a:extLst>
                <a:ext uri="{FF2B5EF4-FFF2-40B4-BE49-F238E27FC236}">
                  <a16:creationId xmlns:a16="http://schemas.microsoft.com/office/drawing/2014/main" xmlns="" id="{CB0AE00E-C92A-4F74-BB26-A34E84A0B8CD}"/>
                </a:ext>
              </a:extLst>
            </p:cNvPr>
            <p:cNvSpPr txBox="1">
              <a:spLocks/>
            </p:cNvSpPr>
            <p:nvPr/>
          </p:nvSpPr>
          <p:spPr>
            <a:xfrm>
              <a:off x="5836969" y="786743"/>
              <a:ext cx="1283244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dirty="0">
                  <a:solidFill>
                    <a:srgbClr val="CC3399"/>
                  </a:solidFill>
                  <a:latin typeface="Montserrat SemiBold" pitchFamily="50" charset="0"/>
                </a:rPr>
                <a:t>2,574,658</a:t>
              </a:r>
            </a:p>
          </p:txBody>
        </p:sp>
        <p:sp>
          <p:nvSpPr>
            <p:cNvPr id="403" name="Text Placeholder 33">
              <a:extLst>
                <a:ext uri="{FF2B5EF4-FFF2-40B4-BE49-F238E27FC236}">
                  <a16:creationId xmlns:a16="http://schemas.microsoft.com/office/drawing/2014/main" xmlns="" id="{CB0AE00E-C92A-4F74-BB26-A34E84A0B8CD}"/>
                </a:ext>
              </a:extLst>
            </p:cNvPr>
            <p:cNvSpPr txBox="1">
              <a:spLocks/>
            </p:cNvSpPr>
            <p:nvPr/>
          </p:nvSpPr>
          <p:spPr>
            <a:xfrm>
              <a:off x="7568303" y="793063"/>
              <a:ext cx="1283244" cy="3833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 dirty="0">
                  <a:solidFill>
                    <a:srgbClr val="002060"/>
                  </a:solidFill>
                  <a:latin typeface="Montserrat SemiBold" pitchFamily="50" charset="0"/>
                </a:rPr>
                <a:t>2,362,628</a:t>
              </a:r>
            </a:p>
          </p:txBody>
        </p:sp>
      </p:grpSp>
      <p:grpSp>
        <p:nvGrpSpPr>
          <p:cNvPr id="420" name="Group 37">
            <a:extLst>
              <a:ext uri="{FF2B5EF4-FFF2-40B4-BE49-F238E27FC236}">
                <a16:creationId xmlns:a16="http://schemas.microsoft.com/office/drawing/2014/main" xmlns="" id="{BC61FCDA-C47A-4A49-8EC3-E0483843C024}"/>
              </a:ext>
            </a:extLst>
          </p:cNvPr>
          <p:cNvGrpSpPr/>
          <p:nvPr/>
        </p:nvGrpSpPr>
        <p:grpSpPr>
          <a:xfrm>
            <a:off x="5494458" y="5153112"/>
            <a:ext cx="1321801" cy="973564"/>
            <a:chOff x="4784725" y="2278063"/>
            <a:chExt cx="2617788" cy="2301875"/>
          </a:xfrm>
          <a:effectLst>
            <a:outerShdw blurRad="177800" dist="101600" dir="2700000" algn="tl" rotWithShape="0">
              <a:prstClr val="black">
                <a:alpha val="34000"/>
              </a:prstClr>
            </a:outerShdw>
          </a:effectLst>
        </p:grpSpPr>
        <p:sp>
          <p:nvSpPr>
            <p:cNvPr id="421" name="Freeform 9">
              <a:extLst>
                <a:ext uri="{FF2B5EF4-FFF2-40B4-BE49-F238E27FC236}">
                  <a16:creationId xmlns:a16="http://schemas.microsoft.com/office/drawing/2014/main" xmlns="" id="{14960E15-7D19-46C6-BA6B-A9E1CA6947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4725" y="2278063"/>
              <a:ext cx="2617788" cy="2301875"/>
            </a:xfrm>
            <a:custGeom>
              <a:avLst/>
              <a:gdLst>
                <a:gd name="T0" fmla="*/ 29 w 627"/>
                <a:gd name="T1" fmla="*/ 549 h 549"/>
                <a:gd name="T2" fmla="*/ 5 w 627"/>
                <a:gd name="T3" fmla="*/ 535 h 549"/>
                <a:gd name="T4" fmla="*/ 5 w 627"/>
                <a:gd name="T5" fmla="*/ 507 h 549"/>
                <a:gd name="T6" fmla="*/ 289 w 627"/>
                <a:gd name="T7" fmla="*/ 14 h 549"/>
                <a:gd name="T8" fmla="*/ 313 w 627"/>
                <a:gd name="T9" fmla="*/ 0 h 549"/>
                <a:gd name="T10" fmla="*/ 338 w 627"/>
                <a:gd name="T11" fmla="*/ 14 h 549"/>
                <a:gd name="T12" fmla="*/ 622 w 627"/>
                <a:gd name="T13" fmla="*/ 507 h 549"/>
                <a:gd name="T14" fmla="*/ 622 w 627"/>
                <a:gd name="T15" fmla="*/ 535 h 549"/>
                <a:gd name="T16" fmla="*/ 598 w 627"/>
                <a:gd name="T17" fmla="*/ 549 h 549"/>
                <a:gd name="T18" fmla="*/ 29 w 627"/>
                <a:gd name="T19" fmla="*/ 549 h 549"/>
                <a:gd name="T20" fmla="*/ 530 w 627"/>
                <a:gd name="T21" fmla="*/ 483 h 549"/>
                <a:gd name="T22" fmla="*/ 313 w 627"/>
                <a:gd name="T23" fmla="*/ 108 h 549"/>
                <a:gd name="T24" fmla="*/ 97 w 627"/>
                <a:gd name="T25" fmla="*/ 483 h 549"/>
                <a:gd name="T26" fmla="*/ 530 w 627"/>
                <a:gd name="T27" fmla="*/ 48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7" h="549">
                  <a:moveTo>
                    <a:pt x="29" y="549"/>
                  </a:moveTo>
                  <a:cubicBezTo>
                    <a:pt x="19" y="549"/>
                    <a:pt x="10" y="544"/>
                    <a:pt x="5" y="535"/>
                  </a:cubicBezTo>
                  <a:cubicBezTo>
                    <a:pt x="0" y="526"/>
                    <a:pt x="0" y="516"/>
                    <a:pt x="5" y="507"/>
                  </a:cubicBezTo>
                  <a:cubicBezTo>
                    <a:pt x="289" y="14"/>
                    <a:pt x="289" y="14"/>
                    <a:pt x="289" y="14"/>
                  </a:cubicBezTo>
                  <a:cubicBezTo>
                    <a:pt x="294" y="6"/>
                    <a:pt x="303" y="0"/>
                    <a:pt x="313" y="0"/>
                  </a:cubicBezTo>
                  <a:cubicBezTo>
                    <a:pt x="323" y="0"/>
                    <a:pt x="333" y="6"/>
                    <a:pt x="338" y="14"/>
                  </a:cubicBezTo>
                  <a:cubicBezTo>
                    <a:pt x="622" y="507"/>
                    <a:pt x="622" y="507"/>
                    <a:pt x="622" y="507"/>
                  </a:cubicBezTo>
                  <a:cubicBezTo>
                    <a:pt x="627" y="516"/>
                    <a:pt x="627" y="526"/>
                    <a:pt x="622" y="535"/>
                  </a:cubicBezTo>
                  <a:cubicBezTo>
                    <a:pt x="617" y="544"/>
                    <a:pt x="608" y="549"/>
                    <a:pt x="598" y="549"/>
                  </a:cubicBezTo>
                  <a:lnTo>
                    <a:pt x="29" y="549"/>
                  </a:lnTo>
                  <a:close/>
                  <a:moveTo>
                    <a:pt x="530" y="483"/>
                  </a:moveTo>
                  <a:cubicBezTo>
                    <a:pt x="313" y="108"/>
                    <a:pt x="313" y="108"/>
                    <a:pt x="313" y="108"/>
                  </a:cubicBezTo>
                  <a:cubicBezTo>
                    <a:pt x="97" y="483"/>
                    <a:pt x="97" y="483"/>
                    <a:pt x="97" y="483"/>
                  </a:cubicBezTo>
                  <a:lnTo>
                    <a:pt x="530" y="48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422" name="Freeform 10">
              <a:extLst>
                <a:ext uri="{FF2B5EF4-FFF2-40B4-BE49-F238E27FC236}">
                  <a16:creationId xmlns:a16="http://schemas.microsoft.com/office/drawing/2014/main" xmlns="" id="{F6D3EF93-C100-469F-9F44-BF2CA8989D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0125" y="2306638"/>
              <a:ext cx="2563813" cy="2232025"/>
            </a:xfrm>
            <a:custGeom>
              <a:avLst/>
              <a:gdLst>
                <a:gd name="T0" fmla="*/ 607 w 614"/>
                <a:gd name="T1" fmla="*/ 505 h 532"/>
                <a:gd name="T2" fmla="*/ 323 w 614"/>
                <a:gd name="T3" fmla="*/ 12 h 532"/>
                <a:gd name="T4" fmla="*/ 292 w 614"/>
                <a:gd name="T5" fmla="*/ 12 h 532"/>
                <a:gd name="T6" fmla="*/ 7 w 614"/>
                <a:gd name="T7" fmla="*/ 505 h 532"/>
                <a:gd name="T8" fmla="*/ 23 w 614"/>
                <a:gd name="T9" fmla="*/ 532 h 532"/>
                <a:gd name="T10" fmla="*/ 592 w 614"/>
                <a:gd name="T11" fmla="*/ 532 h 532"/>
                <a:gd name="T12" fmla="*/ 607 w 614"/>
                <a:gd name="T13" fmla="*/ 505 h 532"/>
                <a:gd name="T14" fmla="*/ 524 w 614"/>
                <a:gd name="T15" fmla="*/ 476 h 532"/>
                <a:gd name="T16" fmla="*/ 91 w 614"/>
                <a:gd name="T17" fmla="*/ 476 h 532"/>
                <a:gd name="T18" fmla="*/ 307 w 614"/>
                <a:gd name="T19" fmla="*/ 101 h 532"/>
                <a:gd name="T20" fmla="*/ 524 w 614"/>
                <a:gd name="T21" fmla="*/ 476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4" h="532">
                  <a:moveTo>
                    <a:pt x="607" y="505"/>
                  </a:moveTo>
                  <a:cubicBezTo>
                    <a:pt x="323" y="12"/>
                    <a:pt x="323" y="12"/>
                    <a:pt x="323" y="12"/>
                  </a:cubicBezTo>
                  <a:cubicBezTo>
                    <a:pt x="316" y="0"/>
                    <a:pt x="299" y="0"/>
                    <a:pt x="292" y="12"/>
                  </a:cubicBezTo>
                  <a:cubicBezTo>
                    <a:pt x="7" y="505"/>
                    <a:pt x="7" y="505"/>
                    <a:pt x="7" y="505"/>
                  </a:cubicBezTo>
                  <a:cubicBezTo>
                    <a:pt x="0" y="517"/>
                    <a:pt x="9" y="532"/>
                    <a:pt x="23" y="532"/>
                  </a:cubicBezTo>
                  <a:cubicBezTo>
                    <a:pt x="592" y="532"/>
                    <a:pt x="592" y="532"/>
                    <a:pt x="592" y="532"/>
                  </a:cubicBezTo>
                  <a:cubicBezTo>
                    <a:pt x="606" y="532"/>
                    <a:pt x="614" y="517"/>
                    <a:pt x="607" y="505"/>
                  </a:cubicBezTo>
                  <a:close/>
                  <a:moveTo>
                    <a:pt x="524" y="476"/>
                  </a:moveTo>
                  <a:cubicBezTo>
                    <a:pt x="91" y="476"/>
                    <a:pt x="91" y="476"/>
                    <a:pt x="91" y="476"/>
                  </a:cubicBezTo>
                  <a:cubicBezTo>
                    <a:pt x="307" y="101"/>
                    <a:pt x="307" y="101"/>
                    <a:pt x="307" y="101"/>
                  </a:cubicBezTo>
                  <a:lnTo>
                    <a:pt x="524" y="4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sp>
        <p:nvSpPr>
          <p:cNvPr id="424" name="Freeform 18">
            <a:extLst>
              <a:ext uri="{FF2B5EF4-FFF2-40B4-BE49-F238E27FC236}">
                <a16:creationId xmlns:a16="http://schemas.microsoft.com/office/drawing/2014/main" xmlns="" id="{04E74B31-4D29-4607-988E-DD2096396692}"/>
              </a:ext>
            </a:extLst>
          </p:cNvPr>
          <p:cNvSpPr>
            <a:spLocks noEditPoints="1"/>
          </p:cNvSpPr>
          <p:nvPr/>
        </p:nvSpPr>
        <p:spPr bwMode="auto">
          <a:xfrm>
            <a:off x="5833405" y="5596893"/>
            <a:ext cx="557828" cy="415150"/>
          </a:xfrm>
          <a:custGeom>
            <a:avLst/>
            <a:gdLst>
              <a:gd name="T0" fmla="*/ 161 w 161"/>
              <a:gd name="T1" fmla="*/ 128 h 128"/>
              <a:gd name="T2" fmla="*/ 0 w 161"/>
              <a:gd name="T3" fmla="*/ 128 h 128"/>
              <a:gd name="T4" fmla="*/ 39 w 161"/>
              <a:gd name="T5" fmla="*/ 94 h 128"/>
              <a:gd name="T6" fmla="*/ 17 w 161"/>
              <a:gd name="T7" fmla="*/ 94 h 128"/>
              <a:gd name="T8" fmla="*/ 17 w 161"/>
              <a:gd name="T9" fmla="*/ 128 h 128"/>
              <a:gd name="T10" fmla="*/ 39 w 161"/>
              <a:gd name="T11" fmla="*/ 128 h 128"/>
              <a:gd name="T12" fmla="*/ 39 w 161"/>
              <a:gd name="T13" fmla="*/ 94 h 128"/>
              <a:gd name="T14" fmla="*/ 74 w 161"/>
              <a:gd name="T15" fmla="*/ 60 h 128"/>
              <a:gd name="T16" fmla="*/ 51 w 161"/>
              <a:gd name="T17" fmla="*/ 60 h 128"/>
              <a:gd name="T18" fmla="*/ 51 w 161"/>
              <a:gd name="T19" fmla="*/ 128 h 128"/>
              <a:gd name="T20" fmla="*/ 74 w 161"/>
              <a:gd name="T21" fmla="*/ 128 h 128"/>
              <a:gd name="T22" fmla="*/ 74 w 161"/>
              <a:gd name="T23" fmla="*/ 60 h 128"/>
              <a:gd name="T24" fmla="*/ 108 w 161"/>
              <a:gd name="T25" fmla="*/ 74 h 128"/>
              <a:gd name="T26" fmla="*/ 86 w 161"/>
              <a:gd name="T27" fmla="*/ 74 h 128"/>
              <a:gd name="T28" fmla="*/ 86 w 161"/>
              <a:gd name="T29" fmla="*/ 128 h 128"/>
              <a:gd name="T30" fmla="*/ 108 w 161"/>
              <a:gd name="T31" fmla="*/ 128 h 128"/>
              <a:gd name="T32" fmla="*/ 108 w 161"/>
              <a:gd name="T33" fmla="*/ 74 h 128"/>
              <a:gd name="T34" fmla="*/ 143 w 161"/>
              <a:gd name="T35" fmla="*/ 39 h 128"/>
              <a:gd name="T36" fmla="*/ 121 w 161"/>
              <a:gd name="T37" fmla="*/ 39 h 128"/>
              <a:gd name="T38" fmla="*/ 121 w 161"/>
              <a:gd name="T39" fmla="*/ 128 h 128"/>
              <a:gd name="T40" fmla="*/ 143 w 161"/>
              <a:gd name="T41" fmla="*/ 128 h 128"/>
              <a:gd name="T42" fmla="*/ 143 w 161"/>
              <a:gd name="T43" fmla="*/ 39 h 128"/>
              <a:gd name="T44" fmla="*/ 28 w 161"/>
              <a:gd name="T45" fmla="*/ 56 h 128"/>
              <a:gd name="T46" fmla="*/ 21 w 161"/>
              <a:gd name="T47" fmla="*/ 62 h 128"/>
              <a:gd name="T48" fmla="*/ 28 w 161"/>
              <a:gd name="T49" fmla="*/ 68 h 128"/>
              <a:gd name="T50" fmla="*/ 34 w 161"/>
              <a:gd name="T51" fmla="*/ 62 h 128"/>
              <a:gd name="T52" fmla="*/ 28 w 161"/>
              <a:gd name="T53" fmla="*/ 56 h 128"/>
              <a:gd name="T54" fmla="*/ 63 w 161"/>
              <a:gd name="T55" fmla="*/ 23 h 128"/>
              <a:gd name="T56" fmla="*/ 56 w 161"/>
              <a:gd name="T57" fmla="*/ 29 h 128"/>
              <a:gd name="T58" fmla="*/ 63 w 161"/>
              <a:gd name="T59" fmla="*/ 35 h 128"/>
              <a:gd name="T60" fmla="*/ 69 w 161"/>
              <a:gd name="T61" fmla="*/ 29 h 128"/>
              <a:gd name="T62" fmla="*/ 63 w 161"/>
              <a:gd name="T63" fmla="*/ 23 h 128"/>
              <a:gd name="T64" fmla="*/ 97 w 161"/>
              <a:gd name="T65" fmla="*/ 39 h 128"/>
              <a:gd name="T66" fmla="*/ 91 w 161"/>
              <a:gd name="T67" fmla="*/ 46 h 128"/>
              <a:gd name="T68" fmla="*/ 97 w 161"/>
              <a:gd name="T69" fmla="*/ 52 h 128"/>
              <a:gd name="T70" fmla="*/ 104 w 161"/>
              <a:gd name="T71" fmla="*/ 46 h 128"/>
              <a:gd name="T72" fmla="*/ 97 w 161"/>
              <a:gd name="T73" fmla="*/ 39 h 128"/>
              <a:gd name="T74" fmla="*/ 132 w 161"/>
              <a:gd name="T75" fmla="*/ 0 h 128"/>
              <a:gd name="T76" fmla="*/ 126 w 161"/>
              <a:gd name="T77" fmla="*/ 6 h 128"/>
              <a:gd name="T78" fmla="*/ 132 w 161"/>
              <a:gd name="T79" fmla="*/ 12 h 128"/>
              <a:gd name="T80" fmla="*/ 138 w 161"/>
              <a:gd name="T81" fmla="*/ 6 h 128"/>
              <a:gd name="T82" fmla="*/ 132 w 161"/>
              <a:gd name="T83" fmla="*/ 0 h 128"/>
              <a:gd name="T84" fmla="*/ 101 w 161"/>
              <a:gd name="T85" fmla="*/ 41 h 128"/>
              <a:gd name="T86" fmla="*/ 128 w 161"/>
              <a:gd name="T87" fmla="*/ 11 h 128"/>
              <a:gd name="T88" fmla="*/ 68 w 161"/>
              <a:gd name="T89" fmla="*/ 32 h 128"/>
              <a:gd name="T90" fmla="*/ 92 w 161"/>
              <a:gd name="T91" fmla="*/ 43 h 128"/>
              <a:gd name="T92" fmla="*/ 58 w 161"/>
              <a:gd name="T93" fmla="*/ 33 h 128"/>
              <a:gd name="T94" fmla="*/ 32 w 161"/>
              <a:gd name="T95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1" h="128">
                <a:moveTo>
                  <a:pt x="161" y="128"/>
                </a:moveTo>
                <a:cubicBezTo>
                  <a:pt x="0" y="128"/>
                  <a:pt x="0" y="128"/>
                  <a:pt x="0" y="128"/>
                </a:cubicBezTo>
                <a:moveTo>
                  <a:pt x="39" y="94"/>
                </a:moveTo>
                <a:cubicBezTo>
                  <a:pt x="17" y="94"/>
                  <a:pt x="17" y="94"/>
                  <a:pt x="17" y="94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39" y="128"/>
                  <a:pt x="39" y="128"/>
                  <a:pt x="39" y="128"/>
                </a:cubicBezTo>
                <a:lnTo>
                  <a:pt x="39" y="94"/>
                </a:lnTo>
                <a:close/>
                <a:moveTo>
                  <a:pt x="74" y="60"/>
                </a:moveTo>
                <a:cubicBezTo>
                  <a:pt x="51" y="60"/>
                  <a:pt x="51" y="60"/>
                  <a:pt x="51" y="60"/>
                </a:cubicBezTo>
                <a:cubicBezTo>
                  <a:pt x="51" y="128"/>
                  <a:pt x="51" y="128"/>
                  <a:pt x="51" y="128"/>
                </a:cubicBezTo>
                <a:cubicBezTo>
                  <a:pt x="74" y="128"/>
                  <a:pt x="74" y="128"/>
                  <a:pt x="74" y="128"/>
                </a:cubicBezTo>
                <a:lnTo>
                  <a:pt x="74" y="60"/>
                </a:lnTo>
                <a:close/>
                <a:moveTo>
                  <a:pt x="108" y="74"/>
                </a:moveTo>
                <a:cubicBezTo>
                  <a:pt x="86" y="74"/>
                  <a:pt x="86" y="74"/>
                  <a:pt x="86" y="74"/>
                </a:cubicBezTo>
                <a:cubicBezTo>
                  <a:pt x="86" y="128"/>
                  <a:pt x="86" y="128"/>
                  <a:pt x="86" y="128"/>
                </a:cubicBezTo>
                <a:cubicBezTo>
                  <a:pt x="108" y="128"/>
                  <a:pt x="108" y="128"/>
                  <a:pt x="108" y="128"/>
                </a:cubicBezTo>
                <a:lnTo>
                  <a:pt x="108" y="74"/>
                </a:lnTo>
                <a:close/>
                <a:moveTo>
                  <a:pt x="143" y="39"/>
                </a:moveTo>
                <a:cubicBezTo>
                  <a:pt x="121" y="39"/>
                  <a:pt x="121" y="39"/>
                  <a:pt x="121" y="39"/>
                </a:cubicBezTo>
                <a:cubicBezTo>
                  <a:pt x="121" y="128"/>
                  <a:pt x="121" y="128"/>
                  <a:pt x="121" y="128"/>
                </a:cubicBezTo>
                <a:cubicBezTo>
                  <a:pt x="143" y="128"/>
                  <a:pt x="143" y="128"/>
                  <a:pt x="143" y="128"/>
                </a:cubicBezTo>
                <a:lnTo>
                  <a:pt x="143" y="39"/>
                </a:lnTo>
                <a:close/>
                <a:moveTo>
                  <a:pt x="28" y="56"/>
                </a:moveTo>
                <a:cubicBezTo>
                  <a:pt x="24" y="56"/>
                  <a:pt x="21" y="58"/>
                  <a:pt x="21" y="62"/>
                </a:cubicBezTo>
                <a:cubicBezTo>
                  <a:pt x="21" y="66"/>
                  <a:pt x="24" y="68"/>
                  <a:pt x="28" y="68"/>
                </a:cubicBezTo>
                <a:cubicBezTo>
                  <a:pt x="31" y="68"/>
                  <a:pt x="34" y="66"/>
                  <a:pt x="34" y="62"/>
                </a:cubicBezTo>
                <a:cubicBezTo>
                  <a:pt x="34" y="58"/>
                  <a:pt x="31" y="56"/>
                  <a:pt x="28" y="56"/>
                </a:cubicBezTo>
                <a:close/>
                <a:moveTo>
                  <a:pt x="63" y="23"/>
                </a:moveTo>
                <a:cubicBezTo>
                  <a:pt x="59" y="23"/>
                  <a:pt x="56" y="25"/>
                  <a:pt x="56" y="29"/>
                </a:cubicBezTo>
                <a:cubicBezTo>
                  <a:pt x="56" y="32"/>
                  <a:pt x="59" y="35"/>
                  <a:pt x="63" y="35"/>
                </a:cubicBezTo>
                <a:cubicBezTo>
                  <a:pt x="66" y="35"/>
                  <a:pt x="69" y="32"/>
                  <a:pt x="69" y="29"/>
                </a:cubicBezTo>
                <a:cubicBezTo>
                  <a:pt x="69" y="25"/>
                  <a:pt x="66" y="23"/>
                  <a:pt x="63" y="23"/>
                </a:cubicBezTo>
                <a:close/>
                <a:moveTo>
                  <a:pt x="97" y="39"/>
                </a:moveTo>
                <a:cubicBezTo>
                  <a:pt x="94" y="39"/>
                  <a:pt x="91" y="42"/>
                  <a:pt x="91" y="46"/>
                </a:cubicBezTo>
                <a:cubicBezTo>
                  <a:pt x="91" y="49"/>
                  <a:pt x="94" y="52"/>
                  <a:pt x="97" y="52"/>
                </a:cubicBezTo>
                <a:cubicBezTo>
                  <a:pt x="101" y="52"/>
                  <a:pt x="104" y="49"/>
                  <a:pt x="104" y="46"/>
                </a:cubicBezTo>
                <a:cubicBezTo>
                  <a:pt x="104" y="42"/>
                  <a:pt x="101" y="39"/>
                  <a:pt x="97" y="39"/>
                </a:cubicBezTo>
                <a:close/>
                <a:moveTo>
                  <a:pt x="132" y="0"/>
                </a:moveTo>
                <a:cubicBezTo>
                  <a:pt x="128" y="0"/>
                  <a:pt x="126" y="2"/>
                  <a:pt x="126" y="6"/>
                </a:cubicBezTo>
                <a:cubicBezTo>
                  <a:pt x="126" y="9"/>
                  <a:pt x="128" y="12"/>
                  <a:pt x="132" y="12"/>
                </a:cubicBezTo>
                <a:cubicBezTo>
                  <a:pt x="135" y="12"/>
                  <a:pt x="138" y="9"/>
                  <a:pt x="138" y="6"/>
                </a:cubicBezTo>
                <a:cubicBezTo>
                  <a:pt x="138" y="2"/>
                  <a:pt x="135" y="0"/>
                  <a:pt x="132" y="0"/>
                </a:cubicBezTo>
                <a:close/>
                <a:moveTo>
                  <a:pt x="101" y="41"/>
                </a:moveTo>
                <a:cubicBezTo>
                  <a:pt x="128" y="11"/>
                  <a:pt x="128" y="11"/>
                  <a:pt x="128" y="11"/>
                </a:cubicBezTo>
                <a:moveTo>
                  <a:pt x="68" y="32"/>
                </a:moveTo>
                <a:cubicBezTo>
                  <a:pt x="92" y="43"/>
                  <a:pt x="92" y="43"/>
                  <a:pt x="92" y="43"/>
                </a:cubicBezTo>
                <a:moveTo>
                  <a:pt x="58" y="33"/>
                </a:moveTo>
                <a:cubicBezTo>
                  <a:pt x="32" y="58"/>
                  <a:pt x="32" y="58"/>
                  <a:pt x="32" y="58"/>
                </a:cubicBezTo>
              </a:path>
            </a:pathLst>
          </a:custGeom>
          <a:noFill/>
          <a:ln w="20638" cap="rnd">
            <a:solidFill>
              <a:srgbClr val="41404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x-none" kern="0">
              <a:solidFill>
                <a:srgbClr val="414042"/>
              </a:solidFill>
              <a:latin typeface="Open Sans"/>
            </a:endParaRPr>
          </a:p>
        </p:txBody>
      </p:sp>
      <p:sp>
        <p:nvSpPr>
          <p:cNvPr id="430" name="Freeform 25"/>
          <p:cNvSpPr>
            <a:spLocks noEditPoints="1"/>
          </p:cNvSpPr>
          <p:nvPr/>
        </p:nvSpPr>
        <p:spPr bwMode="auto">
          <a:xfrm>
            <a:off x="3116412" y="1615579"/>
            <a:ext cx="411462" cy="415954"/>
          </a:xfrm>
          <a:custGeom>
            <a:avLst/>
            <a:gdLst>
              <a:gd name="T0" fmla="*/ 85 w 218"/>
              <a:gd name="T1" fmla="*/ 45 h 217"/>
              <a:gd name="T2" fmla="*/ 109 w 218"/>
              <a:gd name="T3" fmla="*/ 21 h 217"/>
              <a:gd name="T4" fmla="*/ 134 w 218"/>
              <a:gd name="T5" fmla="*/ 45 h 217"/>
              <a:gd name="T6" fmla="*/ 109 w 218"/>
              <a:gd name="T7" fmla="*/ 69 h 217"/>
              <a:gd name="T8" fmla="*/ 85 w 218"/>
              <a:gd name="T9" fmla="*/ 45 h 217"/>
              <a:gd name="T10" fmla="*/ 141 w 218"/>
              <a:gd name="T11" fmla="*/ 80 h 217"/>
              <a:gd name="T12" fmla="*/ 78 w 218"/>
              <a:gd name="T13" fmla="*/ 80 h 217"/>
              <a:gd name="T14" fmla="*/ 69 w 218"/>
              <a:gd name="T15" fmla="*/ 88 h 217"/>
              <a:gd name="T16" fmla="*/ 69 w 218"/>
              <a:gd name="T17" fmla="*/ 143 h 217"/>
              <a:gd name="T18" fmla="*/ 78 w 218"/>
              <a:gd name="T19" fmla="*/ 151 h 217"/>
              <a:gd name="T20" fmla="*/ 85 w 218"/>
              <a:gd name="T21" fmla="*/ 151 h 217"/>
              <a:gd name="T22" fmla="*/ 85 w 218"/>
              <a:gd name="T23" fmla="*/ 208 h 217"/>
              <a:gd name="T24" fmla="*/ 94 w 218"/>
              <a:gd name="T25" fmla="*/ 217 h 217"/>
              <a:gd name="T26" fmla="*/ 126 w 218"/>
              <a:gd name="T27" fmla="*/ 217 h 217"/>
              <a:gd name="T28" fmla="*/ 134 w 218"/>
              <a:gd name="T29" fmla="*/ 208 h 217"/>
              <a:gd name="T30" fmla="*/ 134 w 218"/>
              <a:gd name="T31" fmla="*/ 151 h 217"/>
              <a:gd name="T32" fmla="*/ 141 w 218"/>
              <a:gd name="T33" fmla="*/ 151 h 217"/>
              <a:gd name="T34" fmla="*/ 150 w 218"/>
              <a:gd name="T35" fmla="*/ 143 h 217"/>
              <a:gd name="T36" fmla="*/ 150 w 218"/>
              <a:gd name="T37" fmla="*/ 88 h 217"/>
              <a:gd name="T38" fmla="*/ 141 w 218"/>
              <a:gd name="T39" fmla="*/ 80 h 217"/>
              <a:gd name="T40" fmla="*/ 181 w 218"/>
              <a:gd name="T41" fmla="*/ 45 h 217"/>
              <a:gd name="T42" fmla="*/ 203 w 218"/>
              <a:gd name="T43" fmla="*/ 23 h 217"/>
              <a:gd name="T44" fmla="*/ 181 w 218"/>
              <a:gd name="T45" fmla="*/ 0 h 217"/>
              <a:gd name="T46" fmla="*/ 158 w 218"/>
              <a:gd name="T47" fmla="*/ 23 h 217"/>
              <a:gd name="T48" fmla="*/ 181 w 218"/>
              <a:gd name="T49" fmla="*/ 45 h 217"/>
              <a:gd name="T50" fmla="*/ 211 w 218"/>
              <a:gd name="T51" fmla="*/ 55 h 217"/>
              <a:gd name="T52" fmla="*/ 151 w 218"/>
              <a:gd name="T53" fmla="*/ 55 h 217"/>
              <a:gd name="T54" fmla="*/ 144 w 218"/>
              <a:gd name="T55" fmla="*/ 62 h 217"/>
              <a:gd name="T56" fmla="*/ 144 w 218"/>
              <a:gd name="T57" fmla="*/ 63 h 217"/>
              <a:gd name="T58" fmla="*/ 166 w 218"/>
              <a:gd name="T59" fmla="*/ 88 h 217"/>
              <a:gd name="T60" fmla="*/ 166 w 218"/>
              <a:gd name="T61" fmla="*/ 143 h 217"/>
              <a:gd name="T62" fmla="*/ 158 w 218"/>
              <a:gd name="T63" fmla="*/ 161 h 217"/>
              <a:gd name="T64" fmla="*/ 158 w 218"/>
              <a:gd name="T65" fmla="*/ 175 h 217"/>
              <a:gd name="T66" fmla="*/ 166 w 218"/>
              <a:gd name="T67" fmla="*/ 182 h 217"/>
              <a:gd name="T68" fmla="*/ 196 w 218"/>
              <a:gd name="T69" fmla="*/ 182 h 217"/>
              <a:gd name="T70" fmla="*/ 204 w 218"/>
              <a:gd name="T71" fmla="*/ 175 h 217"/>
              <a:gd name="T72" fmla="*/ 204 w 218"/>
              <a:gd name="T73" fmla="*/ 121 h 217"/>
              <a:gd name="T74" fmla="*/ 211 w 218"/>
              <a:gd name="T75" fmla="*/ 121 h 217"/>
              <a:gd name="T76" fmla="*/ 218 w 218"/>
              <a:gd name="T77" fmla="*/ 114 h 217"/>
              <a:gd name="T78" fmla="*/ 218 w 218"/>
              <a:gd name="T79" fmla="*/ 62 h 217"/>
              <a:gd name="T80" fmla="*/ 211 w 218"/>
              <a:gd name="T81" fmla="*/ 55 h 217"/>
              <a:gd name="T82" fmla="*/ 60 w 218"/>
              <a:gd name="T83" fmla="*/ 23 h 217"/>
              <a:gd name="T84" fmla="*/ 38 w 218"/>
              <a:gd name="T85" fmla="*/ 0 h 217"/>
              <a:gd name="T86" fmla="*/ 15 w 218"/>
              <a:gd name="T87" fmla="*/ 23 h 217"/>
              <a:gd name="T88" fmla="*/ 38 w 218"/>
              <a:gd name="T89" fmla="*/ 45 h 217"/>
              <a:gd name="T90" fmla="*/ 60 w 218"/>
              <a:gd name="T91" fmla="*/ 23 h 217"/>
              <a:gd name="T92" fmla="*/ 0 w 218"/>
              <a:gd name="T93" fmla="*/ 62 h 217"/>
              <a:gd name="T94" fmla="*/ 0 w 218"/>
              <a:gd name="T95" fmla="*/ 114 h 217"/>
              <a:gd name="T96" fmla="*/ 8 w 218"/>
              <a:gd name="T97" fmla="*/ 121 h 217"/>
              <a:gd name="T98" fmla="*/ 15 w 218"/>
              <a:gd name="T99" fmla="*/ 121 h 217"/>
              <a:gd name="T100" fmla="*/ 15 w 218"/>
              <a:gd name="T101" fmla="*/ 175 h 217"/>
              <a:gd name="T102" fmla="*/ 23 w 218"/>
              <a:gd name="T103" fmla="*/ 182 h 217"/>
              <a:gd name="T104" fmla="*/ 52 w 218"/>
              <a:gd name="T105" fmla="*/ 182 h 217"/>
              <a:gd name="T106" fmla="*/ 60 w 218"/>
              <a:gd name="T107" fmla="*/ 175 h 217"/>
              <a:gd name="T108" fmla="*/ 60 w 218"/>
              <a:gd name="T109" fmla="*/ 161 h 217"/>
              <a:gd name="T110" fmla="*/ 52 w 218"/>
              <a:gd name="T111" fmla="*/ 143 h 217"/>
              <a:gd name="T112" fmla="*/ 52 w 218"/>
              <a:gd name="T113" fmla="*/ 88 h 217"/>
              <a:gd name="T114" fmla="*/ 75 w 218"/>
              <a:gd name="T115" fmla="*/ 63 h 217"/>
              <a:gd name="T116" fmla="*/ 75 w 218"/>
              <a:gd name="T117" fmla="*/ 62 h 217"/>
              <a:gd name="T118" fmla="*/ 67 w 218"/>
              <a:gd name="T119" fmla="*/ 55 h 217"/>
              <a:gd name="T120" fmla="*/ 8 w 218"/>
              <a:gd name="T121" fmla="*/ 55 h 217"/>
              <a:gd name="T122" fmla="*/ 0 w 218"/>
              <a:gd name="T123" fmla="*/ 6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8" h="217">
                <a:moveTo>
                  <a:pt x="85" y="45"/>
                </a:moveTo>
                <a:cubicBezTo>
                  <a:pt x="85" y="32"/>
                  <a:pt x="96" y="21"/>
                  <a:pt x="109" y="21"/>
                </a:cubicBezTo>
                <a:cubicBezTo>
                  <a:pt x="123" y="21"/>
                  <a:pt x="134" y="32"/>
                  <a:pt x="134" y="45"/>
                </a:cubicBezTo>
                <a:cubicBezTo>
                  <a:pt x="134" y="59"/>
                  <a:pt x="123" y="69"/>
                  <a:pt x="109" y="69"/>
                </a:cubicBezTo>
                <a:cubicBezTo>
                  <a:pt x="96" y="69"/>
                  <a:pt x="85" y="59"/>
                  <a:pt x="85" y="45"/>
                </a:cubicBezTo>
                <a:close/>
                <a:moveTo>
                  <a:pt x="141" y="80"/>
                </a:moveTo>
                <a:cubicBezTo>
                  <a:pt x="78" y="80"/>
                  <a:pt x="78" y="80"/>
                  <a:pt x="78" y="80"/>
                </a:cubicBezTo>
                <a:cubicBezTo>
                  <a:pt x="73" y="80"/>
                  <a:pt x="69" y="83"/>
                  <a:pt x="69" y="88"/>
                </a:cubicBezTo>
                <a:cubicBezTo>
                  <a:pt x="69" y="143"/>
                  <a:pt x="69" y="143"/>
                  <a:pt x="69" y="143"/>
                </a:cubicBezTo>
                <a:cubicBezTo>
                  <a:pt x="69" y="147"/>
                  <a:pt x="73" y="151"/>
                  <a:pt x="78" y="151"/>
                </a:cubicBezTo>
                <a:cubicBezTo>
                  <a:pt x="85" y="151"/>
                  <a:pt x="85" y="151"/>
                  <a:pt x="85" y="151"/>
                </a:cubicBezTo>
                <a:cubicBezTo>
                  <a:pt x="85" y="208"/>
                  <a:pt x="85" y="208"/>
                  <a:pt x="85" y="208"/>
                </a:cubicBezTo>
                <a:cubicBezTo>
                  <a:pt x="85" y="213"/>
                  <a:pt x="89" y="217"/>
                  <a:pt x="94" y="217"/>
                </a:cubicBezTo>
                <a:cubicBezTo>
                  <a:pt x="126" y="217"/>
                  <a:pt x="126" y="217"/>
                  <a:pt x="126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51"/>
                  <a:pt x="134" y="151"/>
                  <a:pt x="134" y="151"/>
                </a:cubicBezTo>
                <a:cubicBezTo>
                  <a:pt x="141" y="151"/>
                  <a:pt x="141" y="151"/>
                  <a:pt x="141" y="151"/>
                </a:cubicBezTo>
                <a:cubicBezTo>
                  <a:pt x="146" y="151"/>
                  <a:pt x="150" y="147"/>
                  <a:pt x="150" y="143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83"/>
                  <a:pt x="146" y="80"/>
                  <a:pt x="141" y="80"/>
                </a:cubicBezTo>
                <a:close/>
                <a:moveTo>
                  <a:pt x="181" y="45"/>
                </a:moveTo>
                <a:cubicBezTo>
                  <a:pt x="193" y="45"/>
                  <a:pt x="203" y="35"/>
                  <a:pt x="203" y="23"/>
                </a:cubicBezTo>
                <a:cubicBezTo>
                  <a:pt x="203" y="10"/>
                  <a:pt x="193" y="0"/>
                  <a:pt x="181" y="0"/>
                </a:cubicBezTo>
                <a:cubicBezTo>
                  <a:pt x="168" y="0"/>
                  <a:pt x="158" y="10"/>
                  <a:pt x="158" y="23"/>
                </a:cubicBezTo>
                <a:cubicBezTo>
                  <a:pt x="158" y="35"/>
                  <a:pt x="168" y="45"/>
                  <a:pt x="181" y="45"/>
                </a:cubicBezTo>
                <a:close/>
                <a:moveTo>
                  <a:pt x="211" y="55"/>
                </a:moveTo>
                <a:cubicBezTo>
                  <a:pt x="151" y="55"/>
                  <a:pt x="151" y="55"/>
                  <a:pt x="151" y="55"/>
                </a:cubicBezTo>
                <a:cubicBezTo>
                  <a:pt x="147" y="55"/>
                  <a:pt x="144" y="58"/>
                  <a:pt x="144" y="62"/>
                </a:cubicBezTo>
                <a:cubicBezTo>
                  <a:pt x="144" y="63"/>
                  <a:pt x="144" y="63"/>
                  <a:pt x="144" y="63"/>
                </a:cubicBezTo>
                <a:cubicBezTo>
                  <a:pt x="156" y="64"/>
                  <a:pt x="166" y="75"/>
                  <a:pt x="166" y="88"/>
                </a:cubicBezTo>
                <a:cubicBezTo>
                  <a:pt x="166" y="143"/>
                  <a:pt x="166" y="143"/>
                  <a:pt x="166" y="143"/>
                </a:cubicBezTo>
                <a:cubicBezTo>
                  <a:pt x="166" y="150"/>
                  <a:pt x="163" y="156"/>
                  <a:pt x="158" y="161"/>
                </a:cubicBezTo>
                <a:cubicBezTo>
                  <a:pt x="158" y="175"/>
                  <a:pt x="158" y="175"/>
                  <a:pt x="158" y="175"/>
                </a:cubicBezTo>
                <a:cubicBezTo>
                  <a:pt x="158" y="179"/>
                  <a:pt x="162" y="182"/>
                  <a:pt x="166" y="182"/>
                </a:cubicBezTo>
                <a:cubicBezTo>
                  <a:pt x="196" y="182"/>
                  <a:pt x="196" y="182"/>
                  <a:pt x="196" y="182"/>
                </a:cubicBezTo>
                <a:cubicBezTo>
                  <a:pt x="200" y="182"/>
                  <a:pt x="204" y="179"/>
                  <a:pt x="204" y="175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11" y="121"/>
                  <a:pt x="211" y="121"/>
                  <a:pt x="211" y="121"/>
                </a:cubicBezTo>
                <a:cubicBezTo>
                  <a:pt x="215" y="121"/>
                  <a:pt x="218" y="118"/>
                  <a:pt x="218" y="114"/>
                </a:cubicBezTo>
                <a:cubicBezTo>
                  <a:pt x="218" y="62"/>
                  <a:pt x="218" y="62"/>
                  <a:pt x="218" y="62"/>
                </a:cubicBezTo>
                <a:cubicBezTo>
                  <a:pt x="218" y="58"/>
                  <a:pt x="215" y="55"/>
                  <a:pt x="211" y="55"/>
                </a:cubicBezTo>
                <a:close/>
                <a:moveTo>
                  <a:pt x="60" y="23"/>
                </a:moveTo>
                <a:cubicBezTo>
                  <a:pt x="60" y="10"/>
                  <a:pt x="50" y="0"/>
                  <a:pt x="38" y="0"/>
                </a:cubicBezTo>
                <a:cubicBezTo>
                  <a:pt x="25" y="0"/>
                  <a:pt x="15" y="10"/>
                  <a:pt x="15" y="23"/>
                </a:cubicBezTo>
                <a:cubicBezTo>
                  <a:pt x="15" y="35"/>
                  <a:pt x="25" y="45"/>
                  <a:pt x="38" y="45"/>
                </a:cubicBezTo>
                <a:cubicBezTo>
                  <a:pt x="50" y="45"/>
                  <a:pt x="60" y="35"/>
                  <a:pt x="60" y="23"/>
                </a:cubicBezTo>
                <a:close/>
                <a:moveTo>
                  <a:pt x="0" y="62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4" y="121"/>
                  <a:pt x="8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75"/>
                  <a:pt x="15" y="175"/>
                  <a:pt x="15" y="175"/>
                </a:cubicBezTo>
                <a:cubicBezTo>
                  <a:pt x="15" y="179"/>
                  <a:pt x="18" y="182"/>
                  <a:pt x="23" y="182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7" y="182"/>
                  <a:pt x="60" y="179"/>
                  <a:pt x="60" y="175"/>
                </a:cubicBezTo>
                <a:cubicBezTo>
                  <a:pt x="60" y="161"/>
                  <a:pt x="60" y="161"/>
                  <a:pt x="60" y="161"/>
                </a:cubicBezTo>
                <a:cubicBezTo>
                  <a:pt x="55" y="156"/>
                  <a:pt x="52" y="150"/>
                  <a:pt x="52" y="143"/>
                </a:cubicBezTo>
                <a:cubicBezTo>
                  <a:pt x="52" y="88"/>
                  <a:pt x="52" y="88"/>
                  <a:pt x="52" y="88"/>
                </a:cubicBezTo>
                <a:cubicBezTo>
                  <a:pt x="52" y="75"/>
                  <a:pt x="62" y="64"/>
                  <a:pt x="75" y="63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58"/>
                  <a:pt x="71" y="55"/>
                  <a:pt x="67" y="55"/>
                </a:cubicBezTo>
                <a:cubicBezTo>
                  <a:pt x="8" y="55"/>
                  <a:pt x="8" y="55"/>
                  <a:pt x="8" y="55"/>
                </a:cubicBezTo>
                <a:cubicBezTo>
                  <a:pt x="4" y="55"/>
                  <a:pt x="0" y="58"/>
                  <a:pt x="0" y="6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31" name="Icon_10"/>
          <p:cNvSpPr>
            <a:spLocks noEditPoints="1"/>
          </p:cNvSpPr>
          <p:nvPr/>
        </p:nvSpPr>
        <p:spPr bwMode="auto">
          <a:xfrm>
            <a:off x="8662350" y="2647954"/>
            <a:ext cx="399784" cy="424781"/>
          </a:xfrm>
          <a:custGeom>
            <a:avLst/>
            <a:gdLst>
              <a:gd name="T0" fmla="*/ 108 w 155"/>
              <a:gd name="T1" fmla="*/ 70 h 134"/>
              <a:gd name="T2" fmla="*/ 108 w 155"/>
              <a:gd name="T3" fmla="*/ 76 h 134"/>
              <a:gd name="T4" fmla="*/ 97 w 155"/>
              <a:gd name="T5" fmla="*/ 76 h 134"/>
              <a:gd name="T6" fmla="*/ 97 w 155"/>
              <a:gd name="T7" fmla="*/ 70 h 134"/>
              <a:gd name="T8" fmla="*/ 77 w 155"/>
              <a:gd name="T9" fmla="*/ 56 h 134"/>
              <a:gd name="T10" fmla="*/ 86 w 155"/>
              <a:gd name="T11" fmla="*/ 51 h 134"/>
              <a:gd name="T12" fmla="*/ 103 w 155"/>
              <a:gd name="T13" fmla="*/ 60 h 134"/>
              <a:gd name="T14" fmla="*/ 117 w 155"/>
              <a:gd name="T15" fmla="*/ 51 h 134"/>
              <a:gd name="T16" fmla="*/ 103 w 155"/>
              <a:gd name="T17" fmla="*/ 42 h 134"/>
              <a:gd name="T18" fmla="*/ 79 w 155"/>
              <a:gd name="T19" fmla="*/ 24 h 134"/>
              <a:gd name="T20" fmla="*/ 97 w 155"/>
              <a:gd name="T21" fmla="*/ 6 h 134"/>
              <a:gd name="T22" fmla="*/ 97 w 155"/>
              <a:gd name="T23" fmla="*/ 0 h 134"/>
              <a:gd name="T24" fmla="*/ 108 w 155"/>
              <a:gd name="T25" fmla="*/ 0 h 134"/>
              <a:gd name="T26" fmla="*/ 108 w 155"/>
              <a:gd name="T27" fmla="*/ 6 h 134"/>
              <a:gd name="T28" fmla="*/ 127 w 155"/>
              <a:gd name="T29" fmla="*/ 18 h 134"/>
              <a:gd name="T30" fmla="*/ 118 w 155"/>
              <a:gd name="T31" fmla="*/ 23 h 134"/>
              <a:gd name="T32" fmla="*/ 103 w 155"/>
              <a:gd name="T33" fmla="*/ 16 h 134"/>
              <a:gd name="T34" fmla="*/ 91 w 155"/>
              <a:gd name="T35" fmla="*/ 24 h 134"/>
              <a:gd name="T36" fmla="*/ 104 w 155"/>
              <a:gd name="T37" fmla="*/ 32 h 134"/>
              <a:gd name="T38" fmla="*/ 129 w 155"/>
              <a:gd name="T39" fmla="*/ 51 h 134"/>
              <a:gd name="T40" fmla="*/ 108 w 155"/>
              <a:gd name="T41" fmla="*/ 70 h 134"/>
              <a:gd name="T42" fmla="*/ 149 w 155"/>
              <a:gd name="T43" fmla="*/ 100 h 134"/>
              <a:gd name="T44" fmla="*/ 110 w 155"/>
              <a:gd name="T45" fmla="*/ 112 h 134"/>
              <a:gd name="T46" fmla="*/ 79 w 155"/>
              <a:gd name="T47" fmla="*/ 99 h 134"/>
              <a:gd name="T48" fmla="*/ 112 w 155"/>
              <a:gd name="T49" fmla="*/ 97 h 134"/>
              <a:gd name="T50" fmla="*/ 92 w 155"/>
              <a:gd name="T51" fmla="*/ 85 h 134"/>
              <a:gd name="T52" fmla="*/ 66 w 155"/>
              <a:gd name="T53" fmla="*/ 80 h 134"/>
              <a:gd name="T54" fmla="*/ 31 w 155"/>
              <a:gd name="T55" fmla="*/ 89 h 134"/>
              <a:gd name="T56" fmla="*/ 31 w 155"/>
              <a:gd name="T57" fmla="*/ 125 h 134"/>
              <a:gd name="T58" fmla="*/ 53 w 155"/>
              <a:gd name="T59" fmla="*/ 130 h 134"/>
              <a:gd name="T60" fmla="*/ 114 w 155"/>
              <a:gd name="T61" fmla="*/ 133 h 134"/>
              <a:gd name="T62" fmla="*/ 154 w 155"/>
              <a:gd name="T63" fmla="*/ 106 h 134"/>
              <a:gd name="T64" fmla="*/ 149 w 155"/>
              <a:gd name="T65" fmla="*/ 100 h 134"/>
              <a:gd name="T66" fmla="*/ 0 w 155"/>
              <a:gd name="T67" fmla="*/ 134 h 134"/>
              <a:gd name="T68" fmla="*/ 25 w 155"/>
              <a:gd name="T69" fmla="*/ 134 h 134"/>
              <a:gd name="T70" fmla="*/ 25 w 155"/>
              <a:gd name="T71" fmla="*/ 89 h 134"/>
              <a:gd name="T72" fmla="*/ 0 w 155"/>
              <a:gd name="T73" fmla="*/ 89 h 134"/>
              <a:gd name="T74" fmla="*/ 0 w 155"/>
              <a:gd name="T75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5" h="134">
                <a:moveTo>
                  <a:pt x="108" y="70"/>
                </a:moveTo>
                <a:cubicBezTo>
                  <a:pt x="108" y="76"/>
                  <a:pt x="108" y="76"/>
                  <a:pt x="108" y="76"/>
                </a:cubicBezTo>
                <a:cubicBezTo>
                  <a:pt x="97" y="76"/>
                  <a:pt x="97" y="76"/>
                  <a:pt x="97" y="76"/>
                </a:cubicBezTo>
                <a:cubicBezTo>
                  <a:pt x="97" y="70"/>
                  <a:pt x="97" y="70"/>
                  <a:pt x="97" y="70"/>
                </a:cubicBezTo>
                <a:cubicBezTo>
                  <a:pt x="88" y="69"/>
                  <a:pt x="80" y="65"/>
                  <a:pt x="77" y="56"/>
                </a:cubicBezTo>
                <a:cubicBezTo>
                  <a:pt x="86" y="51"/>
                  <a:pt x="86" y="51"/>
                  <a:pt x="86" y="51"/>
                </a:cubicBezTo>
                <a:cubicBezTo>
                  <a:pt x="89" y="57"/>
                  <a:pt x="96" y="60"/>
                  <a:pt x="103" y="60"/>
                </a:cubicBezTo>
                <a:cubicBezTo>
                  <a:pt x="111" y="60"/>
                  <a:pt x="117" y="58"/>
                  <a:pt x="117" y="51"/>
                </a:cubicBezTo>
                <a:cubicBezTo>
                  <a:pt x="117" y="45"/>
                  <a:pt x="111" y="43"/>
                  <a:pt x="103" y="42"/>
                </a:cubicBezTo>
                <a:cubicBezTo>
                  <a:pt x="91" y="41"/>
                  <a:pt x="79" y="37"/>
                  <a:pt x="79" y="24"/>
                </a:cubicBezTo>
                <a:cubicBezTo>
                  <a:pt x="79" y="13"/>
                  <a:pt x="88" y="8"/>
                  <a:pt x="97" y="6"/>
                </a:cubicBezTo>
                <a:cubicBezTo>
                  <a:pt x="97" y="0"/>
                  <a:pt x="97" y="0"/>
                  <a:pt x="97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08" y="6"/>
                  <a:pt x="108" y="6"/>
                  <a:pt x="108" y="6"/>
                </a:cubicBezTo>
                <a:cubicBezTo>
                  <a:pt x="116" y="7"/>
                  <a:pt x="123" y="10"/>
                  <a:pt x="127" y="18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16" y="19"/>
                  <a:pt x="110" y="16"/>
                  <a:pt x="103" y="16"/>
                </a:cubicBezTo>
                <a:cubicBezTo>
                  <a:pt x="95" y="16"/>
                  <a:pt x="91" y="19"/>
                  <a:pt x="91" y="24"/>
                </a:cubicBezTo>
                <a:cubicBezTo>
                  <a:pt x="91" y="29"/>
                  <a:pt x="97" y="31"/>
                  <a:pt x="104" y="32"/>
                </a:cubicBezTo>
                <a:cubicBezTo>
                  <a:pt x="117" y="33"/>
                  <a:pt x="129" y="37"/>
                  <a:pt x="129" y="51"/>
                </a:cubicBezTo>
                <a:cubicBezTo>
                  <a:pt x="129" y="63"/>
                  <a:pt x="120" y="69"/>
                  <a:pt x="108" y="70"/>
                </a:cubicBezTo>
                <a:close/>
                <a:moveTo>
                  <a:pt x="149" y="100"/>
                </a:moveTo>
                <a:cubicBezTo>
                  <a:pt x="138" y="97"/>
                  <a:pt x="129" y="105"/>
                  <a:pt x="110" y="112"/>
                </a:cubicBezTo>
                <a:cubicBezTo>
                  <a:pt x="107" y="113"/>
                  <a:pt x="80" y="104"/>
                  <a:pt x="79" y="99"/>
                </a:cubicBezTo>
                <a:cubicBezTo>
                  <a:pt x="78" y="96"/>
                  <a:pt x="106" y="102"/>
                  <a:pt x="112" y="97"/>
                </a:cubicBezTo>
                <a:cubicBezTo>
                  <a:pt x="123" y="89"/>
                  <a:pt x="111" y="86"/>
                  <a:pt x="92" y="85"/>
                </a:cubicBezTo>
                <a:cubicBezTo>
                  <a:pt x="92" y="85"/>
                  <a:pt x="83" y="84"/>
                  <a:pt x="66" y="80"/>
                </a:cubicBezTo>
                <a:cubicBezTo>
                  <a:pt x="57" y="78"/>
                  <a:pt x="31" y="89"/>
                  <a:pt x="31" y="89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1" y="125"/>
                  <a:pt x="48" y="128"/>
                  <a:pt x="53" y="130"/>
                </a:cubicBezTo>
                <a:cubicBezTo>
                  <a:pt x="63" y="132"/>
                  <a:pt x="108" y="133"/>
                  <a:pt x="114" y="133"/>
                </a:cubicBezTo>
                <a:cubicBezTo>
                  <a:pt x="120" y="132"/>
                  <a:pt x="152" y="107"/>
                  <a:pt x="154" y="106"/>
                </a:cubicBezTo>
                <a:cubicBezTo>
                  <a:pt x="155" y="104"/>
                  <a:pt x="155" y="102"/>
                  <a:pt x="149" y="100"/>
                </a:cubicBezTo>
                <a:close/>
                <a:moveTo>
                  <a:pt x="0" y="134"/>
                </a:moveTo>
                <a:cubicBezTo>
                  <a:pt x="25" y="134"/>
                  <a:pt x="25" y="134"/>
                  <a:pt x="25" y="134"/>
                </a:cubicBezTo>
                <a:cubicBezTo>
                  <a:pt x="25" y="89"/>
                  <a:pt x="25" y="89"/>
                  <a:pt x="25" y="89"/>
                </a:cubicBezTo>
                <a:cubicBezTo>
                  <a:pt x="0" y="89"/>
                  <a:pt x="0" y="89"/>
                  <a:pt x="0" y="89"/>
                </a:cubicBezTo>
                <a:lnTo>
                  <a:pt x="0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33" name="Freeform 1047"/>
          <p:cNvSpPr>
            <a:spLocks noEditPoints="1"/>
          </p:cNvSpPr>
          <p:nvPr/>
        </p:nvSpPr>
        <p:spPr bwMode="auto">
          <a:xfrm>
            <a:off x="8601759" y="1533817"/>
            <a:ext cx="460375" cy="536575"/>
          </a:xfrm>
          <a:custGeom>
            <a:avLst/>
            <a:gdLst>
              <a:gd name="T0" fmla="*/ 323404 w 121"/>
              <a:gd name="T1" fmla="*/ 490909 h 141"/>
              <a:gd name="T2" fmla="*/ 152190 w 121"/>
              <a:gd name="T3" fmla="*/ 471882 h 141"/>
              <a:gd name="T4" fmla="*/ 110338 w 121"/>
              <a:gd name="T5" fmla="*/ 403383 h 141"/>
              <a:gd name="T6" fmla="*/ 228285 w 121"/>
              <a:gd name="T7" fmla="*/ 376744 h 141"/>
              <a:gd name="T8" fmla="*/ 334818 w 121"/>
              <a:gd name="T9" fmla="*/ 407188 h 141"/>
              <a:gd name="T10" fmla="*/ 311990 w 121"/>
              <a:gd name="T11" fmla="*/ 433827 h 141"/>
              <a:gd name="T12" fmla="*/ 429937 w 121"/>
              <a:gd name="T13" fmla="*/ 384355 h 141"/>
              <a:gd name="T14" fmla="*/ 72290 w 121"/>
              <a:gd name="T15" fmla="*/ 407188 h 141"/>
              <a:gd name="T16" fmla="*/ 72290 w 121"/>
              <a:gd name="T17" fmla="*/ 407188 h 141"/>
              <a:gd name="T18" fmla="*/ 68486 w 121"/>
              <a:gd name="T19" fmla="*/ 403383 h 141"/>
              <a:gd name="T20" fmla="*/ 91314 w 121"/>
              <a:gd name="T21" fmla="*/ 399577 h 141"/>
              <a:gd name="T22" fmla="*/ 38048 w 121"/>
              <a:gd name="T23" fmla="*/ 536575 h 141"/>
              <a:gd name="T24" fmla="*/ 91314 w 121"/>
              <a:gd name="T25" fmla="*/ 399577 h 141"/>
              <a:gd name="T26" fmla="*/ 327209 w 121"/>
              <a:gd name="T27" fmla="*/ 213108 h 141"/>
              <a:gd name="T28" fmla="*/ 331013 w 121"/>
              <a:gd name="T29" fmla="*/ 220719 h 141"/>
              <a:gd name="T30" fmla="*/ 460375 w 121"/>
              <a:gd name="T31" fmla="*/ 167442 h 141"/>
              <a:gd name="T32" fmla="*/ 327209 w 121"/>
              <a:gd name="T33" fmla="*/ 38055 h 141"/>
              <a:gd name="T34" fmla="*/ 353842 w 121"/>
              <a:gd name="T35" fmla="*/ 49471 h 141"/>
              <a:gd name="T36" fmla="*/ 342428 w 121"/>
              <a:gd name="T37" fmla="*/ 76110 h 141"/>
              <a:gd name="T38" fmla="*/ 327209 w 121"/>
              <a:gd name="T39" fmla="*/ 38055 h 141"/>
              <a:gd name="T40" fmla="*/ 209261 w 121"/>
              <a:gd name="T41" fmla="*/ 308245 h 141"/>
              <a:gd name="T42" fmla="*/ 175019 w 121"/>
              <a:gd name="T43" fmla="*/ 247357 h 141"/>
              <a:gd name="T44" fmla="*/ 235895 w 121"/>
              <a:gd name="T45" fmla="*/ 220719 h 141"/>
              <a:gd name="T46" fmla="*/ 167409 w 121"/>
              <a:gd name="T47" fmla="*/ 102748 h 141"/>
              <a:gd name="T48" fmla="*/ 281552 w 121"/>
              <a:gd name="T49" fmla="*/ 140803 h 141"/>
              <a:gd name="T50" fmla="*/ 285356 w 121"/>
              <a:gd name="T51" fmla="*/ 133192 h 141"/>
              <a:gd name="T52" fmla="*/ 167409 w 121"/>
              <a:gd name="T53" fmla="*/ 102748 h 141"/>
              <a:gd name="T54" fmla="*/ 308185 w 121"/>
              <a:gd name="T55" fmla="*/ 319662 h 141"/>
              <a:gd name="T56" fmla="*/ 319599 w 121"/>
              <a:gd name="T57" fmla="*/ 361522 h 141"/>
              <a:gd name="T58" fmla="*/ 323404 w 121"/>
              <a:gd name="T59" fmla="*/ 232135 h 141"/>
              <a:gd name="T60" fmla="*/ 289161 w 121"/>
              <a:gd name="T61" fmla="*/ 76110 h 141"/>
              <a:gd name="T62" fmla="*/ 296771 w 121"/>
              <a:gd name="T63" fmla="*/ 7611 h 141"/>
              <a:gd name="T64" fmla="*/ 296771 w 121"/>
              <a:gd name="T65" fmla="*/ 7611 h 141"/>
              <a:gd name="T66" fmla="*/ 285356 w 121"/>
              <a:gd name="T67" fmla="*/ 76110 h 141"/>
              <a:gd name="T68" fmla="*/ 308185 w 121"/>
              <a:gd name="T69" fmla="*/ 235941 h 14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21" h="141">
                <a:moveTo>
                  <a:pt x="117" y="106"/>
                </a:moveTo>
                <a:cubicBezTo>
                  <a:pt x="116" y="107"/>
                  <a:pt x="89" y="128"/>
                  <a:pt x="85" y="129"/>
                </a:cubicBezTo>
                <a:cubicBezTo>
                  <a:pt x="82" y="129"/>
                  <a:pt x="56" y="128"/>
                  <a:pt x="51" y="127"/>
                </a:cubicBezTo>
                <a:cubicBezTo>
                  <a:pt x="48" y="126"/>
                  <a:pt x="44" y="126"/>
                  <a:pt x="40" y="124"/>
                </a:cubicBezTo>
                <a:cubicBezTo>
                  <a:pt x="36" y="125"/>
                  <a:pt x="36" y="125"/>
                  <a:pt x="36" y="125"/>
                </a:cubicBezTo>
                <a:cubicBezTo>
                  <a:pt x="29" y="106"/>
                  <a:pt x="29" y="106"/>
                  <a:pt x="29" y="106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7" y="103"/>
                  <a:pt x="54" y="97"/>
                  <a:pt x="60" y="99"/>
                </a:cubicBezTo>
                <a:cubicBezTo>
                  <a:pt x="69" y="101"/>
                  <a:pt x="76" y="100"/>
                  <a:pt x="76" y="100"/>
                </a:cubicBezTo>
                <a:cubicBezTo>
                  <a:pt x="87" y="100"/>
                  <a:pt x="91" y="101"/>
                  <a:pt x="88" y="107"/>
                </a:cubicBezTo>
                <a:cubicBezTo>
                  <a:pt x="85" y="112"/>
                  <a:pt x="65" y="108"/>
                  <a:pt x="65" y="110"/>
                </a:cubicBezTo>
                <a:cubicBezTo>
                  <a:pt x="66" y="113"/>
                  <a:pt x="81" y="115"/>
                  <a:pt x="82" y="114"/>
                </a:cubicBezTo>
                <a:cubicBezTo>
                  <a:pt x="84" y="113"/>
                  <a:pt x="92" y="110"/>
                  <a:pt x="92" y="110"/>
                </a:cubicBezTo>
                <a:cubicBezTo>
                  <a:pt x="92" y="110"/>
                  <a:pt x="107" y="98"/>
                  <a:pt x="113" y="101"/>
                </a:cubicBezTo>
                <a:cubicBezTo>
                  <a:pt x="119" y="103"/>
                  <a:pt x="118" y="105"/>
                  <a:pt x="117" y="106"/>
                </a:cubicBezTo>
                <a:close/>
                <a:moveTo>
                  <a:pt x="19" y="107"/>
                </a:moveTo>
                <a:cubicBezTo>
                  <a:pt x="18" y="106"/>
                  <a:pt x="18" y="106"/>
                  <a:pt x="18" y="106"/>
                </a:cubicBezTo>
                <a:cubicBezTo>
                  <a:pt x="19" y="107"/>
                  <a:pt x="19" y="107"/>
                  <a:pt x="19" y="107"/>
                </a:cubicBezTo>
                <a:close/>
                <a:moveTo>
                  <a:pt x="18" y="106"/>
                </a:moveTo>
                <a:cubicBezTo>
                  <a:pt x="18" y="106"/>
                  <a:pt x="18" y="106"/>
                  <a:pt x="18" y="106"/>
                </a:cubicBezTo>
                <a:cubicBezTo>
                  <a:pt x="18" y="106"/>
                  <a:pt x="18" y="106"/>
                  <a:pt x="18" y="106"/>
                </a:cubicBezTo>
                <a:close/>
                <a:moveTo>
                  <a:pt x="24" y="105"/>
                </a:moveTo>
                <a:cubicBezTo>
                  <a:pt x="0" y="114"/>
                  <a:pt x="0" y="114"/>
                  <a:pt x="0" y="114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34" y="131"/>
                  <a:pt x="34" y="131"/>
                  <a:pt x="34" y="131"/>
                </a:cubicBezTo>
                <a:lnTo>
                  <a:pt x="24" y="105"/>
                </a:lnTo>
                <a:close/>
                <a:moveTo>
                  <a:pt x="100" y="42"/>
                </a:moveTo>
                <a:cubicBezTo>
                  <a:pt x="90" y="44"/>
                  <a:pt x="86" y="52"/>
                  <a:pt x="86" y="56"/>
                </a:cubicBezTo>
                <a:cubicBezTo>
                  <a:pt x="94" y="51"/>
                  <a:pt x="103" y="48"/>
                  <a:pt x="113" y="46"/>
                </a:cubicBezTo>
                <a:cubicBezTo>
                  <a:pt x="104" y="49"/>
                  <a:pt x="95" y="53"/>
                  <a:pt x="87" y="58"/>
                </a:cubicBezTo>
                <a:cubicBezTo>
                  <a:pt x="91" y="60"/>
                  <a:pt x="100" y="64"/>
                  <a:pt x="107" y="59"/>
                </a:cubicBezTo>
                <a:cubicBezTo>
                  <a:pt x="113" y="53"/>
                  <a:pt x="115" y="48"/>
                  <a:pt x="121" y="44"/>
                </a:cubicBezTo>
                <a:cubicBezTo>
                  <a:pt x="121" y="44"/>
                  <a:pt x="110" y="39"/>
                  <a:pt x="100" y="42"/>
                </a:cubicBezTo>
                <a:close/>
                <a:moveTo>
                  <a:pt x="86" y="10"/>
                </a:moveTo>
                <a:cubicBezTo>
                  <a:pt x="80" y="11"/>
                  <a:pt x="78" y="16"/>
                  <a:pt x="78" y="18"/>
                </a:cubicBezTo>
                <a:cubicBezTo>
                  <a:pt x="83" y="15"/>
                  <a:pt x="88" y="14"/>
                  <a:pt x="93" y="13"/>
                </a:cubicBezTo>
                <a:cubicBezTo>
                  <a:pt x="88" y="14"/>
                  <a:pt x="83" y="16"/>
                  <a:pt x="79" y="19"/>
                </a:cubicBezTo>
                <a:cubicBezTo>
                  <a:pt x="81" y="21"/>
                  <a:pt x="86" y="23"/>
                  <a:pt x="90" y="20"/>
                </a:cubicBezTo>
                <a:cubicBezTo>
                  <a:pt x="94" y="17"/>
                  <a:pt x="95" y="14"/>
                  <a:pt x="98" y="11"/>
                </a:cubicBezTo>
                <a:cubicBezTo>
                  <a:pt x="98" y="11"/>
                  <a:pt x="92" y="9"/>
                  <a:pt x="86" y="10"/>
                </a:cubicBezTo>
                <a:close/>
                <a:moveTo>
                  <a:pt x="35" y="63"/>
                </a:moveTo>
                <a:cubicBezTo>
                  <a:pt x="43" y="68"/>
                  <a:pt x="46" y="75"/>
                  <a:pt x="55" y="81"/>
                </a:cubicBezTo>
                <a:cubicBezTo>
                  <a:pt x="65" y="86"/>
                  <a:pt x="76" y="81"/>
                  <a:pt x="80" y="78"/>
                </a:cubicBezTo>
                <a:cubicBezTo>
                  <a:pt x="70" y="72"/>
                  <a:pt x="58" y="68"/>
                  <a:pt x="46" y="65"/>
                </a:cubicBezTo>
                <a:cubicBezTo>
                  <a:pt x="58" y="67"/>
                  <a:pt x="70" y="69"/>
                  <a:pt x="82" y="74"/>
                </a:cubicBezTo>
                <a:cubicBezTo>
                  <a:pt x="80" y="70"/>
                  <a:pt x="75" y="60"/>
                  <a:pt x="62" y="58"/>
                </a:cubicBezTo>
                <a:cubicBezTo>
                  <a:pt x="48" y="56"/>
                  <a:pt x="35" y="63"/>
                  <a:pt x="35" y="63"/>
                </a:cubicBezTo>
                <a:close/>
                <a:moveTo>
                  <a:pt x="44" y="27"/>
                </a:moveTo>
                <a:cubicBezTo>
                  <a:pt x="49" y="31"/>
                  <a:pt x="51" y="35"/>
                  <a:pt x="58" y="40"/>
                </a:cubicBezTo>
                <a:cubicBezTo>
                  <a:pt x="64" y="43"/>
                  <a:pt x="71" y="39"/>
                  <a:pt x="74" y="37"/>
                </a:cubicBezTo>
                <a:cubicBezTo>
                  <a:pt x="67" y="33"/>
                  <a:pt x="59" y="31"/>
                  <a:pt x="51" y="29"/>
                </a:cubicBezTo>
                <a:cubicBezTo>
                  <a:pt x="59" y="30"/>
                  <a:pt x="68" y="32"/>
                  <a:pt x="75" y="35"/>
                </a:cubicBezTo>
                <a:cubicBezTo>
                  <a:pt x="74" y="32"/>
                  <a:pt x="71" y="25"/>
                  <a:pt x="62" y="24"/>
                </a:cubicBezTo>
                <a:cubicBezTo>
                  <a:pt x="53" y="23"/>
                  <a:pt x="44" y="27"/>
                  <a:pt x="44" y="27"/>
                </a:cubicBezTo>
                <a:close/>
                <a:moveTo>
                  <a:pt x="81" y="62"/>
                </a:moveTo>
                <a:cubicBezTo>
                  <a:pt x="82" y="70"/>
                  <a:pt x="83" y="77"/>
                  <a:pt x="81" y="84"/>
                </a:cubicBezTo>
                <a:cubicBezTo>
                  <a:pt x="81" y="88"/>
                  <a:pt x="80" y="92"/>
                  <a:pt x="79" y="95"/>
                </a:cubicBezTo>
                <a:cubicBezTo>
                  <a:pt x="81" y="95"/>
                  <a:pt x="83" y="95"/>
                  <a:pt x="84" y="95"/>
                </a:cubicBezTo>
                <a:cubicBezTo>
                  <a:pt x="85" y="92"/>
                  <a:pt x="86" y="88"/>
                  <a:pt x="86" y="85"/>
                </a:cubicBezTo>
                <a:cubicBezTo>
                  <a:pt x="87" y="77"/>
                  <a:pt x="86" y="69"/>
                  <a:pt x="85" y="61"/>
                </a:cubicBezTo>
                <a:cubicBezTo>
                  <a:pt x="83" y="54"/>
                  <a:pt x="81" y="46"/>
                  <a:pt x="80" y="39"/>
                </a:cubicBezTo>
                <a:cubicBezTo>
                  <a:pt x="78" y="32"/>
                  <a:pt x="77" y="25"/>
                  <a:pt x="76" y="20"/>
                </a:cubicBezTo>
                <a:cubicBezTo>
                  <a:pt x="76" y="14"/>
                  <a:pt x="76" y="9"/>
                  <a:pt x="77" y="6"/>
                </a:cubicBezTo>
                <a:cubicBezTo>
                  <a:pt x="77" y="4"/>
                  <a:pt x="77" y="3"/>
                  <a:pt x="78" y="2"/>
                </a:cubicBezTo>
                <a:cubicBezTo>
                  <a:pt x="78" y="1"/>
                  <a:pt x="78" y="0"/>
                  <a:pt x="78" y="0"/>
                </a:cubicBezTo>
                <a:cubicBezTo>
                  <a:pt x="78" y="0"/>
                  <a:pt x="78" y="1"/>
                  <a:pt x="78" y="2"/>
                </a:cubicBezTo>
                <a:cubicBezTo>
                  <a:pt x="77" y="3"/>
                  <a:pt x="77" y="4"/>
                  <a:pt x="77" y="6"/>
                </a:cubicBezTo>
                <a:cubicBezTo>
                  <a:pt x="76" y="9"/>
                  <a:pt x="75" y="14"/>
                  <a:pt x="75" y="20"/>
                </a:cubicBezTo>
                <a:cubicBezTo>
                  <a:pt x="75" y="26"/>
                  <a:pt x="76" y="32"/>
                  <a:pt x="77" y="40"/>
                </a:cubicBezTo>
                <a:cubicBezTo>
                  <a:pt x="79" y="47"/>
                  <a:pt x="80" y="54"/>
                  <a:pt x="81" y="6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34" name="Freeform 19">
            <a:extLst>
              <a:ext uri="{FF2B5EF4-FFF2-40B4-BE49-F238E27FC236}">
                <a16:creationId xmlns:a16="http://schemas.microsoft.com/office/drawing/2014/main" xmlns="" id="{CF6134E3-2410-45CE-8531-EEF88F659BE7}"/>
              </a:ext>
            </a:extLst>
          </p:cNvPr>
          <p:cNvSpPr>
            <a:spLocks noEditPoints="1"/>
          </p:cNvSpPr>
          <p:nvPr/>
        </p:nvSpPr>
        <p:spPr bwMode="auto">
          <a:xfrm>
            <a:off x="3116406" y="2761593"/>
            <a:ext cx="399396" cy="245186"/>
          </a:xfrm>
          <a:custGeom>
            <a:avLst/>
            <a:gdLst>
              <a:gd name="T0" fmla="*/ 100 w 150"/>
              <a:gd name="T1" fmla="*/ 24 h 92"/>
              <a:gd name="T2" fmla="*/ 124 w 150"/>
              <a:gd name="T3" fmla="*/ 0 h 92"/>
              <a:gd name="T4" fmla="*/ 148 w 150"/>
              <a:gd name="T5" fmla="*/ 24 h 92"/>
              <a:gd name="T6" fmla="*/ 124 w 150"/>
              <a:gd name="T7" fmla="*/ 48 h 92"/>
              <a:gd name="T8" fmla="*/ 100 w 150"/>
              <a:gd name="T9" fmla="*/ 24 h 92"/>
              <a:gd name="T10" fmla="*/ 70 w 150"/>
              <a:gd name="T11" fmla="*/ 52 h 92"/>
              <a:gd name="T12" fmla="*/ 92 w 150"/>
              <a:gd name="T13" fmla="*/ 31 h 92"/>
              <a:gd name="T14" fmla="*/ 70 w 150"/>
              <a:gd name="T15" fmla="*/ 9 h 92"/>
              <a:gd name="T16" fmla="*/ 48 w 150"/>
              <a:gd name="T17" fmla="*/ 31 h 92"/>
              <a:gd name="T18" fmla="*/ 70 w 150"/>
              <a:gd name="T19" fmla="*/ 52 h 92"/>
              <a:gd name="T20" fmla="*/ 21 w 150"/>
              <a:gd name="T21" fmla="*/ 56 h 92"/>
              <a:gd name="T22" fmla="*/ 40 w 150"/>
              <a:gd name="T23" fmla="*/ 37 h 92"/>
              <a:gd name="T24" fmla="*/ 21 w 150"/>
              <a:gd name="T25" fmla="*/ 17 h 92"/>
              <a:gd name="T26" fmla="*/ 2 w 150"/>
              <a:gd name="T27" fmla="*/ 37 h 92"/>
              <a:gd name="T28" fmla="*/ 21 w 150"/>
              <a:gd name="T29" fmla="*/ 56 h 92"/>
              <a:gd name="T30" fmla="*/ 21 w 150"/>
              <a:gd name="T31" fmla="*/ 61 h 92"/>
              <a:gd name="T32" fmla="*/ 0 w 150"/>
              <a:gd name="T33" fmla="*/ 83 h 92"/>
              <a:gd name="T34" fmla="*/ 0 w 150"/>
              <a:gd name="T35" fmla="*/ 90 h 92"/>
              <a:gd name="T36" fmla="*/ 0 w 150"/>
              <a:gd name="T37" fmla="*/ 90 h 92"/>
              <a:gd name="T38" fmla="*/ 2 w 150"/>
              <a:gd name="T39" fmla="*/ 92 h 92"/>
              <a:gd name="T40" fmla="*/ 2 w 150"/>
              <a:gd name="T41" fmla="*/ 92 h 92"/>
              <a:gd name="T42" fmla="*/ 40 w 150"/>
              <a:gd name="T43" fmla="*/ 92 h 92"/>
              <a:gd name="T44" fmla="*/ 40 w 150"/>
              <a:gd name="T45" fmla="*/ 92 h 92"/>
              <a:gd name="T46" fmla="*/ 42 w 150"/>
              <a:gd name="T47" fmla="*/ 90 h 92"/>
              <a:gd name="T48" fmla="*/ 42 w 150"/>
              <a:gd name="T49" fmla="*/ 90 h 92"/>
              <a:gd name="T50" fmla="*/ 42 w 150"/>
              <a:gd name="T51" fmla="*/ 83 h 92"/>
              <a:gd name="T52" fmla="*/ 21 w 150"/>
              <a:gd name="T53" fmla="*/ 61 h 92"/>
              <a:gd name="T54" fmla="*/ 70 w 150"/>
              <a:gd name="T55" fmla="*/ 57 h 92"/>
              <a:gd name="T56" fmla="*/ 46 w 150"/>
              <a:gd name="T57" fmla="*/ 82 h 92"/>
              <a:gd name="T58" fmla="*/ 46 w 150"/>
              <a:gd name="T59" fmla="*/ 90 h 92"/>
              <a:gd name="T60" fmla="*/ 46 w 150"/>
              <a:gd name="T61" fmla="*/ 90 h 92"/>
              <a:gd name="T62" fmla="*/ 48 w 150"/>
              <a:gd name="T63" fmla="*/ 92 h 92"/>
              <a:gd name="T64" fmla="*/ 49 w 150"/>
              <a:gd name="T65" fmla="*/ 92 h 92"/>
              <a:gd name="T66" fmla="*/ 91 w 150"/>
              <a:gd name="T67" fmla="*/ 92 h 92"/>
              <a:gd name="T68" fmla="*/ 92 w 150"/>
              <a:gd name="T69" fmla="*/ 92 h 92"/>
              <a:gd name="T70" fmla="*/ 94 w 150"/>
              <a:gd name="T71" fmla="*/ 90 h 92"/>
              <a:gd name="T72" fmla="*/ 94 w 150"/>
              <a:gd name="T73" fmla="*/ 90 h 92"/>
              <a:gd name="T74" fmla="*/ 94 w 150"/>
              <a:gd name="T75" fmla="*/ 82 h 92"/>
              <a:gd name="T76" fmla="*/ 70 w 150"/>
              <a:gd name="T77" fmla="*/ 57 h 92"/>
              <a:gd name="T78" fmla="*/ 124 w 150"/>
              <a:gd name="T79" fmla="*/ 53 h 92"/>
              <a:gd name="T80" fmla="*/ 98 w 150"/>
              <a:gd name="T81" fmla="*/ 80 h 92"/>
              <a:gd name="T82" fmla="*/ 98 w 150"/>
              <a:gd name="T83" fmla="*/ 90 h 92"/>
              <a:gd name="T84" fmla="*/ 98 w 150"/>
              <a:gd name="T85" fmla="*/ 90 h 92"/>
              <a:gd name="T86" fmla="*/ 100 w 150"/>
              <a:gd name="T87" fmla="*/ 92 h 92"/>
              <a:gd name="T88" fmla="*/ 101 w 150"/>
              <a:gd name="T89" fmla="*/ 92 h 92"/>
              <a:gd name="T90" fmla="*/ 147 w 150"/>
              <a:gd name="T91" fmla="*/ 92 h 92"/>
              <a:gd name="T92" fmla="*/ 148 w 150"/>
              <a:gd name="T93" fmla="*/ 92 h 92"/>
              <a:gd name="T94" fmla="*/ 150 w 150"/>
              <a:gd name="T95" fmla="*/ 90 h 92"/>
              <a:gd name="T96" fmla="*/ 150 w 150"/>
              <a:gd name="T97" fmla="*/ 90 h 92"/>
              <a:gd name="T98" fmla="*/ 150 w 150"/>
              <a:gd name="T99" fmla="*/ 80 h 92"/>
              <a:gd name="T100" fmla="*/ 124 w 150"/>
              <a:gd name="T101" fmla="*/ 5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50" h="92">
                <a:moveTo>
                  <a:pt x="100" y="24"/>
                </a:moveTo>
                <a:cubicBezTo>
                  <a:pt x="100" y="11"/>
                  <a:pt x="111" y="0"/>
                  <a:pt x="124" y="0"/>
                </a:cubicBezTo>
                <a:cubicBezTo>
                  <a:pt x="137" y="0"/>
                  <a:pt x="148" y="11"/>
                  <a:pt x="148" y="24"/>
                </a:cubicBezTo>
                <a:cubicBezTo>
                  <a:pt x="148" y="37"/>
                  <a:pt x="137" y="48"/>
                  <a:pt x="124" y="48"/>
                </a:cubicBezTo>
                <a:cubicBezTo>
                  <a:pt x="111" y="48"/>
                  <a:pt x="100" y="37"/>
                  <a:pt x="100" y="24"/>
                </a:cubicBezTo>
                <a:close/>
                <a:moveTo>
                  <a:pt x="70" y="52"/>
                </a:moveTo>
                <a:cubicBezTo>
                  <a:pt x="82" y="52"/>
                  <a:pt x="92" y="43"/>
                  <a:pt x="92" y="31"/>
                </a:cubicBezTo>
                <a:cubicBezTo>
                  <a:pt x="92" y="19"/>
                  <a:pt x="82" y="9"/>
                  <a:pt x="70" y="9"/>
                </a:cubicBezTo>
                <a:cubicBezTo>
                  <a:pt x="58" y="9"/>
                  <a:pt x="48" y="19"/>
                  <a:pt x="48" y="31"/>
                </a:cubicBezTo>
                <a:cubicBezTo>
                  <a:pt x="48" y="43"/>
                  <a:pt x="58" y="52"/>
                  <a:pt x="70" y="52"/>
                </a:cubicBezTo>
                <a:close/>
                <a:moveTo>
                  <a:pt x="21" y="56"/>
                </a:moveTo>
                <a:cubicBezTo>
                  <a:pt x="32" y="56"/>
                  <a:pt x="40" y="48"/>
                  <a:pt x="40" y="37"/>
                </a:cubicBezTo>
                <a:cubicBezTo>
                  <a:pt x="40" y="26"/>
                  <a:pt x="32" y="17"/>
                  <a:pt x="21" y="17"/>
                </a:cubicBezTo>
                <a:cubicBezTo>
                  <a:pt x="10" y="17"/>
                  <a:pt x="2" y="26"/>
                  <a:pt x="2" y="37"/>
                </a:cubicBezTo>
                <a:cubicBezTo>
                  <a:pt x="2" y="48"/>
                  <a:pt x="10" y="56"/>
                  <a:pt x="21" y="56"/>
                </a:cubicBezTo>
                <a:close/>
                <a:moveTo>
                  <a:pt x="21" y="61"/>
                </a:moveTo>
                <a:cubicBezTo>
                  <a:pt x="9" y="61"/>
                  <a:pt x="0" y="71"/>
                  <a:pt x="0" y="83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1"/>
                  <a:pt x="0" y="92"/>
                  <a:pt x="2" y="92"/>
                </a:cubicBezTo>
                <a:cubicBezTo>
                  <a:pt x="2" y="92"/>
                  <a:pt x="2" y="92"/>
                  <a:pt x="2" y="92"/>
                </a:cubicBezTo>
                <a:cubicBezTo>
                  <a:pt x="40" y="92"/>
                  <a:pt x="40" y="92"/>
                  <a:pt x="40" y="92"/>
                </a:cubicBezTo>
                <a:cubicBezTo>
                  <a:pt x="40" y="92"/>
                  <a:pt x="40" y="92"/>
                  <a:pt x="40" y="92"/>
                </a:cubicBezTo>
                <a:cubicBezTo>
                  <a:pt x="41" y="92"/>
                  <a:pt x="42" y="91"/>
                  <a:pt x="42" y="90"/>
                </a:cubicBezTo>
                <a:cubicBezTo>
                  <a:pt x="42" y="90"/>
                  <a:pt x="42" y="90"/>
                  <a:pt x="42" y="90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71"/>
                  <a:pt x="33" y="61"/>
                  <a:pt x="21" y="61"/>
                </a:cubicBezTo>
                <a:close/>
                <a:moveTo>
                  <a:pt x="70" y="57"/>
                </a:moveTo>
                <a:cubicBezTo>
                  <a:pt x="56" y="57"/>
                  <a:pt x="46" y="69"/>
                  <a:pt x="46" y="82"/>
                </a:cubicBezTo>
                <a:cubicBezTo>
                  <a:pt x="46" y="90"/>
                  <a:pt x="46" y="90"/>
                  <a:pt x="46" y="90"/>
                </a:cubicBezTo>
                <a:cubicBezTo>
                  <a:pt x="46" y="90"/>
                  <a:pt x="46" y="90"/>
                  <a:pt x="46" y="90"/>
                </a:cubicBezTo>
                <a:cubicBezTo>
                  <a:pt x="46" y="91"/>
                  <a:pt x="47" y="92"/>
                  <a:pt x="4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3" y="92"/>
                  <a:pt x="94" y="91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69"/>
                  <a:pt x="84" y="57"/>
                  <a:pt x="70" y="57"/>
                </a:cubicBezTo>
                <a:close/>
                <a:moveTo>
                  <a:pt x="124" y="53"/>
                </a:moveTo>
                <a:cubicBezTo>
                  <a:pt x="109" y="53"/>
                  <a:pt x="98" y="67"/>
                  <a:pt x="98" y="80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91"/>
                  <a:pt x="99" y="92"/>
                  <a:pt x="100" y="92"/>
                </a:cubicBezTo>
                <a:cubicBezTo>
                  <a:pt x="101" y="92"/>
                  <a:pt x="101" y="92"/>
                  <a:pt x="101" y="92"/>
                </a:cubicBezTo>
                <a:cubicBezTo>
                  <a:pt x="147" y="92"/>
                  <a:pt x="147" y="92"/>
                  <a:pt x="147" y="92"/>
                </a:cubicBezTo>
                <a:cubicBezTo>
                  <a:pt x="148" y="92"/>
                  <a:pt x="148" y="92"/>
                  <a:pt x="148" y="92"/>
                </a:cubicBezTo>
                <a:cubicBezTo>
                  <a:pt x="149" y="92"/>
                  <a:pt x="150" y="91"/>
                  <a:pt x="150" y="90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0" y="67"/>
                  <a:pt x="139" y="53"/>
                  <a:pt x="124" y="5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>
              <a:solidFill>
                <a:prstClr val="black"/>
              </a:solidFill>
            </a:endParaRPr>
          </a:p>
        </p:txBody>
      </p:sp>
      <p:sp>
        <p:nvSpPr>
          <p:cNvPr id="435" name="Freeform 30"/>
          <p:cNvSpPr>
            <a:spLocks noEditPoints="1"/>
          </p:cNvSpPr>
          <p:nvPr/>
        </p:nvSpPr>
        <p:spPr bwMode="auto">
          <a:xfrm>
            <a:off x="3131704" y="3749886"/>
            <a:ext cx="381808" cy="460408"/>
          </a:xfrm>
          <a:custGeom>
            <a:avLst/>
            <a:gdLst>
              <a:gd name="T0" fmla="*/ 2 w 229"/>
              <a:gd name="T1" fmla="*/ 234 h 281"/>
              <a:gd name="T2" fmla="*/ 12 w 229"/>
              <a:gd name="T3" fmla="*/ 61 h 281"/>
              <a:gd name="T4" fmla="*/ 28 w 229"/>
              <a:gd name="T5" fmla="*/ 59 h 281"/>
              <a:gd name="T6" fmla="*/ 42 w 229"/>
              <a:gd name="T7" fmla="*/ 231 h 281"/>
              <a:gd name="T8" fmla="*/ 205 w 229"/>
              <a:gd name="T9" fmla="*/ 278 h 281"/>
              <a:gd name="T10" fmla="*/ 202 w 229"/>
              <a:gd name="T11" fmla="*/ 241 h 281"/>
              <a:gd name="T12" fmla="*/ 0 w 229"/>
              <a:gd name="T13" fmla="*/ 244 h 281"/>
              <a:gd name="T14" fmla="*/ 3 w 229"/>
              <a:gd name="T15" fmla="*/ 281 h 281"/>
              <a:gd name="T16" fmla="*/ 205 w 229"/>
              <a:gd name="T17" fmla="*/ 278 h 281"/>
              <a:gd name="T18" fmla="*/ 43 w 229"/>
              <a:gd name="T19" fmla="*/ 29 h 281"/>
              <a:gd name="T20" fmla="*/ 175 w 229"/>
              <a:gd name="T21" fmla="*/ 11 h 281"/>
              <a:gd name="T22" fmla="*/ 229 w 229"/>
              <a:gd name="T23" fmla="*/ 12 h 281"/>
              <a:gd name="T24" fmla="*/ 176 w 229"/>
              <a:gd name="T25" fmla="*/ 3 h 281"/>
              <a:gd name="T26" fmla="*/ 41 w 229"/>
              <a:gd name="T27" fmla="*/ 23 h 281"/>
              <a:gd name="T28" fmla="*/ 21 w 229"/>
              <a:gd name="T29" fmla="*/ 53 h 281"/>
              <a:gd name="T30" fmla="*/ 33 w 229"/>
              <a:gd name="T31" fmla="*/ 47 h 281"/>
              <a:gd name="T32" fmla="*/ 153 w 229"/>
              <a:gd name="T33" fmla="*/ 41 h 281"/>
              <a:gd name="T34" fmla="*/ 123 w 229"/>
              <a:gd name="T35" fmla="*/ 37 h 281"/>
              <a:gd name="T36" fmla="*/ 49 w 229"/>
              <a:gd name="T37" fmla="*/ 38 h 281"/>
              <a:gd name="T38" fmla="*/ 27 w 229"/>
              <a:gd name="T39" fmla="*/ 51 h 281"/>
              <a:gd name="T40" fmla="*/ 205 w 229"/>
              <a:gd name="T41" fmla="*/ 137 h 281"/>
              <a:gd name="T42" fmla="*/ 205 w 229"/>
              <a:gd name="T43" fmla="*/ 230 h 281"/>
              <a:gd name="T44" fmla="*/ 55 w 229"/>
              <a:gd name="T45" fmla="*/ 234 h 281"/>
              <a:gd name="T46" fmla="*/ 51 w 229"/>
              <a:gd name="T47" fmla="*/ 178 h 281"/>
              <a:gd name="T48" fmla="*/ 99 w 229"/>
              <a:gd name="T49" fmla="*/ 136 h 281"/>
              <a:gd name="T50" fmla="*/ 102 w 229"/>
              <a:gd name="T51" fmla="*/ 176 h 281"/>
              <a:gd name="T52" fmla="*/ 154 w 229"/>
              <a:gd name="T53" fmla="*/ 137 h 281"/>
              <a:gd name="T54" fmla="*/ 202 w 229"/>
              <a:gd name="T55" fmla="*/ 136 h 281"/>
              <a:gd name="T56" fmla="*/ 85 w 229"/>
              <a:gd name="T57" fmla="*/ 183 h 281"/>
              <a:gd name="T58" fmla="*/ 68 w 229"/>
              <a:gd name="T59" fmla="*/ 216 h 281"/>
              <a:gd name="T60" fmla="*/ 85 w 229"/>
              <a:gd name="T61" fmla="*/ 183 h 281"/>
              <a:gd name="T62" fmla="*/ 119 w 229"/>
              <a:gd name="T63" fmla="*/ 183 h 281"/>
              <a:gd name="T64" fmla="*/ 137 w 229"/>
              <a:gd name="T65" fmla="*/ 216 h 281"/>
              <a:gd name="T66" fmla="*/ 188 w 229"/>
              <a:gd name="T67" fmla="*/ 183 h 281"/>
              <a:gd name="T68" fmla="*/ 171 w 229"/>
              <a:gd name="T69" fmla="*/ 216 h 281"/>
              <a:gd name="T70" fmla="*/ 188 w 229"/>
              <a:gd name="T71" fmla="*/ 183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9" h="281">
                <a:moveTo>
                  <a:pt x="40" y="234"/>
                </a:moveTo>
                <a:cubicBezTo>
                  <a:pt x="2" y="234"/>
                  <a:pt x="2" y="234"/>
                  <a:pt x="2" y="234"/>
                </a:cubicBezTo>
                <a:cubicBezTo>
                  <a:pt x="1" y="234"/>
                  <a:pt x="0" y="233"/>
                  <a:pt x="0" y="23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0"/>
                  <a:pt x="13" y="59"/>
                  <a:pt x="14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29" y="59"/>
                  <a:pt x="30" y="60"/>
                  <a:pt x="30" y="6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2" y="233"/>
                  <a:pt x="41" y="234"/>
                  <a:pt x="40" y="234"/>
                </a:cubicBezTo>
                <a:close/>
                <a:moveTo>
                  <a:pt x="205" y="278"/>
                </a:moveTo>
                <a:cubicBezTo>
                  <a:pt x="205" y="244"/>
                  <a:pt x="205" y="244"/>
                  <a:pt x="205" y="244"/>
                </a:cubicBezTo>
                <a:cubicBezTo>
                  <a:pt x="205" y="243"/>
                  <a:pt x="204" y="241"/>
                  <a:pt x="202" y="241"/>
                </a:cubicBezTo>
                <a:cubicBezTo>
                  <a:pt x="3" y="241"/>
                  <a:pt x="3" y="241"/>
                  <a:pt x="3" y="241"/>
                </a:cubicBezTo>
                <a:cubicBezTo>
                  <a:pt x="1" y="241"/>
                  <a:pt x="0" y="243"/>
                  <a:pt x="0" y="244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279"/>
                  <a:pt x="1" y="281"/>
                  <a:pt x="3" y="281"/>
                </a:cubicBezTo>
                <a:cubicBezTo>
                  <a:pt x="202" y="281"/>
                  <a:pt x="202" y="281"/>
                  <a:pt x="202" y="281"/>
                </a:cubicBezTo>
                <a:cubicBezTo>
                  <a:pt x="204" y="281"/>
                  <a:pt x="205" y="279"/>
                  <a:pt x="205" y="278"/>
                </a:cubicBezTo>
                <a:close/>
                <a:moveTo>
                  <a:pt x="25" y="44"/>
                </a:moveTo>
                <a:cubicBezTo>
                  <a:pt x="28" y="39"/>
                  <a:pt x="34" y="33"/>
                  <a:pt x="43" y="29"/>
                </a:cubicBezTo>
                <a:cubicBezTo>
                  <a:pt x="71" y="17"/>
                  <a:pt x="102" y="31"/>
                  <a:pt x="130" y="23"/>
                </a:cubicBezTo>
                <a:cubicBezTo>
                  <a:pt x="145" y="19"/>
                  <a:pt x="159" y="10"/>
                  <a:pt x="175" y="11"/>
                </a:cubicBezTo>
                <a:cubicBezTo>
                  <a:pt x="190" y="12"/>
                  <a:pt x="205" y="18"/>
                  <a:pt x="219" y="15"/>
                </a:cubicBezTo>
                <a:cubicBezTo>
                  <a:pt x="223" y="15"/>
                  <a:pt x="226" y="14"/>
                  <a:pt x="229" y="12"/>
                </a:cubicBezTo>
                <a:cubicBezTo>
                  <a:pt x="226" y="13"/>
                  <a:pt x="223" y="13"/>
                  <a:pt x="219" y="13"/>
                </a:cubicBezTo>
                <a:cubicBezTo>
                  <a:pt x="204" y="13"/>
                  <a:pt x="190" y="5"/>
                  <a:pt x="176" y="3"/>
                </a:cubicBezTo>
                <a:cubicBezTo>
                  <a:pt x="159" y="0"/>
                  <a:pt x="145" y="7"/>
                  <a:pt x="130" y="12"/>
                </a:cubicBezTo>
                <a:cubicBezTo>
                  <a:pt x="101" y="21"/>
                  <a:pt x="68" y="7"/>
                  <a:pt x="41" y="23"/>
                </a:cubicBezTo>
                <a:cubicBezTo>
                  <a:pt x="31" y="29"/>
                  <a:pt x="25" y="37"/>
                  <a:pt x="23" y="43"/>
                </a:cubicBezTo>
                <a:cubicBezTo>
                  <a:pt x="22" y="46"/>
                  <a:pt x="21" y="49"/>
                  <a:pt x="21" y="53"/>
                </a:cubicBezTo>
                <a:cubicBezTo>
                  <a:pt x="22" y="50"/>
                  <a:pt x="23" y="47"/>
                  <a:pt x="25" y="44"/>
                </a:cubicBezTo>
                <a:close/>
                <a:moveTo>
                  <a:pt x="33" y="47"/>
                </a:moveTo>
                <a:cubicBezTo>
                  <a:pt x="58" y="36"/>
                  <a:pt x="86" y="55"/>
                  <a:pt x="112" y="50"/>
                </a:cubicBezTo>
                <a:cubicBezTo>
                  <a:pt x="126" y="48"/>
                  <a:pt x="139" y="42"/>
                  <a:pt x="153" y="41"/>
                </a:cubicBezTo>
                <a:cubicBezTo>
                  <a:pt x="164" y="40"/>
                  <a:pt x="174" y="40"/>
                  <a:pt x="185" y="40"/>
                </a:cubicBezTo>
                <a:cubicBezTo>
                  <a:pt x="164" y="33"/>
                  <a:pt x="145" y="32"/>
                  <a:pt x="123" y="37"/>
                </a:cubicBezTo>
                <a:cubicBezTo>
                  <a:pt x="110" y="40"/>
                  <a:pt x="98" y="41"/>
                  <a:pt x="85" y="39"/>
                </a:cubicBezTo>
                <a:cubicBezTo>
                  <a:pt x="73" y="38"/>
                  <a:pt x="61" y="35"/>
                  <a:pt x="49" y="38"/>
                </a:cubicBezTo>
                <a:cubicBezTo>
                  <a:pt x="41" y="39"/>
                  <a:pt x="35" y="43"/>
                  <a:pt x="32" y="46"/>
                </a:cubicBezTo>
                <a:cubicBezTo>
                  <a:pt x="30" y="47"/>
                  <a:pt x="28" y="49"/>
                  <a:pt x="27" y="51"/>
                </a:cubicBezTo>
                <a:cubicBezTo>
                  <a:pt x="29" y="49"/>
                  <a:pt x="31" y="48"/>
                  <a:pt x="33" y="47"/>
                </a:cubicBezTo>
                <a:close/>
                <a:moveTo>
                  <a:pt x="205" y="137"/>
                </a:moveTo>
                <a:cubicBezTo>
                  <a:pt x="205" y="176"/>
                  <a:pt x="205" y="176"/>
                  <a:pt x="205" y="176"/>
                </a:cubicBezTo>
                <a:cubicBezTo>
                  <a:pt x="205" y="230"/>
                  <a:pt x="205" y="230"/>
                  <a:pt x="205" y="230"/>
                </a:cubicBezTo>
                <a:cubicBezTo>
                  <a:pt x="205" y="232"/>
                  <a:pt x="203" y="234"/>
                  <a:pt x="201" y="234"/>
                </a:cubicBezTo>
                <a:cubicBezTo>
                  <a:pt x="55" y="234"/>
                  <a:pt x="55" y="234"/>
                  <a:pt x="55" y="234"/>
                </a:cubicBezTo>
                <a:cubicBezTo>
                  <a:pt x="52" y="234"/>
                  <a:pt x="51" y="232"/>
                  <a:pt x="51" y="23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1" y="176"/>
                  <a:pt x="51" y="175"/>
                  <a:pt x="52" y="175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00" y="135"/>
                  <a:pt x="102" y="136"/>
                  <a:pt x="102" y="137"/>
                </a:cubicBezTo>
                <a:cubicBezTo>
                  <a:pt x="102" y="176"/>
                  <a:pt x="102" y="176"/>
                  <a:pt x="102" y="176"/>
                </a:cubicBezTo>
                <a:cubicBezTo>
                  <a:pt x="150" y="136"/>
                  <a:pt x="150" y="136"/>
                  <a:pt x="150" y="136"/>
                </a:cubicBezTo>
                <a:cubicBezTo>
                  <a:pt x="152" y="135"/>
                  <a:pt x="154" y="136"/>
                  <a:pt x="154" y="137"/>
                </a:cubicBezTo>
                <a:cubicBezTo>
                  <a:pt x="154" y="176"/>
                  <a:pt x="154" y="176"/>
                  <a:pt x="154" y="176"/>
                </a:cubicBezTo>
                <a:cubicBezTo>
                  <a:pt x="202" y="136"/>
                  <a:pt x="202" y="136"/>
                  <a:pt x="202" y="136"/>
                </a:cubicBezTo>
                <a:cubicBezTo>
                  <a:pt x="203" y="135"/>
                  <a:pt x="205" y="136"/>
                  <a:pt x="205" y="137"/>
                </a:cubicBezTo>
                <a:close/>
                <a:moveTo>
                  <a:pt x="85" y="183"/>
                </a:moveTo>
                <a:cubicBezTo>
                  <a:pt x="68" y="183"/>
                  <a:pt x="68" y="183"/>
                  <a:pt x="68" y="183"/>
                </a:cubicBezTo>
                <a:cubicBezTo>
                  <a:pt x="68" y="216"/>
                  <a:pt x="68" y="216"/>
                  <a:pt x="68" y="216"/>
                </a:cubicBezTo>
                <a:cubicBezTo>
                  <a:pt x="85" y="216"/>
                  <a:pt x="85" y="216"/>
                  <a:pt x="85" y="216"/>
                </a:cubicBezTo>
                <a:lnTo>
                  <a:pt x="85" y="183"/>
                </a:lnTo>
                <a:close/>
                <a:moveTo>
                  <a:pt x="137" y="183"/>
                </a:moveTo>
                <a:cubicBezTo>
                  <a:pt x="119" y="183"/>
                  <a:pt x="119" y="183"/>
                  <a:pt x="119" y="183"/>
                </a:cubicBezTo>
                <a:cubicBezTo>
                  <a:pt x="119" y="216"/>
                  <a:pt x="119" y="216"/>
                  <a:pt x="119" y="216"/>
                </a:cubicBezTo>
                <a:cubicBezTo>
                  <a:pt x="137" y="216"/>
                  <a:pt x="137" y="216"/>
                  <a:pt x="137" y="216"/>
                </a:cubicBezTo>
                <a:lnTo>
                  <a:pt x="137" y="183"/>
                </a:lnTo>
                <a:close/>
                <a:moveTo>
                  <a:pt x="188" y="183"/>
                </a:moveTo>
                <a:cubicBezTo>
                  <a:pt x="171" y="183"/>
                  <a:pt x="171" y="183"/>
                  <a:pt x="171" y="183"/>
                </a:cubicBezTo>
                <a:cubicBezTo>
                  <a:pt x="171" y="216"/>
                  <a:pt x="171" y="216"/>
                  <a:pt x="171" y="216"/>
                </a:cubicBezTo>
                <a:cubicBezTo>
                  <a:pt x="188" y="216"/>
                  <a:pt x="188" y="216"/>
                  <a:pt x="188" y="216"/>
                </a:cubicBezTo>
                <a:lnTo>
                  <a:pt x="188" y="183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36" name="Freeform 34"/>
          <p:cNvSpPr>
            <a:spLocks noEditPoints="1"/>
          </p:cNvSpPr>
          <p:nvPr/>
        </p:nvSpPr>
        <p:spPr bwMode="auto">
          <a:xfrm>
            <a:off x="8592944" y="4815403"/>
            <a:ext cx="514732" cy="398043"/>
          </a:xfrm>
          <a:custGeom>
            <a:avLst/>
            <a:gdLst>
              <a:gd name="T0" fmla="*/ 138 w 269"/>
              <a:gd name="T1" fmla="*/ 52 h 258"/>
              <a:gd name="T2" fmla="*/ 224 w 269"/>
              <a:gd name="T3" fmla="*/ 149 h 258"/>
              <a:gd name="T4" fmla="*/ 226 w 269"/>
              <a:gd name="T5" fmla="*/ 153 h 258"/>
              <a:gd name="T6" fmla="*/ 226 w 269"/>
              <a:gd name="T7" fmla="*/ 253 h 258"/>
              <a:gd name="T8" fmla="*/ 221 w 269"/>
              <a:gd name="T9" fmla="*/ 258 h 258"/>
              <a:gd name="T10" fmla="*/ 172 w 269"/>
              <a:gd name="T11" fmla="*/ 258 h 258"/>
              <a:gd name="T12" fmla="*/ 168 w 269"/>
              <a:gd name="T13" fmla="*/ 253 h 258"/>
              <a:gd name="T14" fmla="*/ 168 w 269"/>
              <a:gd name="T15" fmla="*/ 175 h 258"/>
              <a:gd name="T16" fmla="*/ 163 w 269"/>
              <a:gd name="T17" fmla="*/ 170 h 258"/>
              <a:gd name="T18" fmla="*/ 106 w 269"/>
              <a:gd name="T19" fmla="*/ 170 h 258"/>
              <a:gd name="T20" fmla="*/ 101 w 269"/>
              <a:gd name="T21" fmla="*/ 175 h 258"/>
              <a:gd name="T22" fmla="*/ 101 w 269"/>
              <a:gd name="T23" fmla="*/ 253 h 258"/>
              <a:gd name="T24" fmla="*/ 96 w 269"/>
              <a:gd name="T25" fmla="*/ 258 h 258"/>
              <a:gd name="T26" fmla="*/ 48 w 269"/>
              <a:gd name="T27" fmla="*/ 258 h 258"/>
              <a:gd name="T28" fmla="*/ 43 w 269"/>
              <a:gd name="T29" fmla="*/ 253 h 258"/>
              <a:gd name="T30" fmla="*/ 43 w 269"/>
              <a:gd name="T31" fmla="*/ 153 h 258"/>
              <a:gd name="T32" fmla="*/ 44 w 269"/>
              <a:gd name="T33" fmla="*/ 149 h 258"/>
              <a:gd name="T34" fmla="*/ 131 w 269"/>
              <a:gd name="T35" fmla="*/ 52 h 258"/>
              <a:gd name="T36" fmla="*/ 138 w 269"/>
              <a:gd name="T37" fmla="*/ 52 h 258"/>
              <a:gd name="T38" fmla="*/ 142 w 269"/>
              <a:gd name="T39" fmla="*/ 4 h 258"/>
              <a:gd name="T40" fmla="*/ 127 w 269"/>
              <a:gd name="T41" fmla="*/ 4 h 258"/>
              <a:gd name="T42" fmla="*/ 0 w 269"/>
              <a:gd name="T43" fmla="*/ 147 h 258"/>
              <a:gd name="T44" fmla="*/ 26 w 269"/>
              <a:gd name="T45" fmla="*/ 147 h 258"/>
              <a:gd name="T46" fmla="*/ 134 w 269"/>
              <a:gd name="T47" fmla="*/ 26 h 258"/>
              <a:gd name="T48" fmla="*/ 242 w 269"/>
              <a:gd name="T49" fmla="*/ 147 h 258"/>
              <a:gd name="T50" fmla="*/ 269 w 269"/>
              <a:gd name="T51" fmla="*/ 147 h 258"/>
              <a:gd name="T52" fmla="*/ 142 w 269"/>
              <a:gd name="T53" fmla="*/ 4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9" h="258">
                <a:moveTo>
                  <a:pt x="138" y="52"/>
                </a:moveTo>
                <a:cubicBezTo>
                  <a:pt x="224" y="149"/>
                  <a:pt x="224" y="149"/>
                  <a:pt x="224" y="149"/>
                </a:cubicBezTo>
                <a:cubicBezTo>
                  <a:pt x="225" y="150"/>
                  <a:pt x="226" y="151"/>
                  <a:pt x="226" y="153"/>
                </a:cubicBezTo>
                <a:cubicBezTo>
                  <a:pt x="226" y="253"/>
                  <a:pt x="226" y="253"/>
                  <a:pt x="226" y="253"/>
                </a:cubicBezTo>
                <a:cubicBezTo>
                  <a:pt x="226" y="256"/>
                  <a:pt x="223" y="258"/>
                  <a:pt x="221" y="258"/>
                </a:cubicBezTo>
                <a:cubicBezTo>
                  <a:pt x="172" y="258"/>
                  <a:pt x="172" y="258"/>
                  <a:pt x="172" y="258"/>
                </a:cubicBezTo>
                <a:cubicBezTo>
                  <a:pt x="170" y="258"/>
                  <a:pt x="168" y="256"/>
                  <a:pt x="168" y="253"/>
                </a:cubicBezTo>
                <a:cubicBezTo>
                  <a:pt x="168" y="175"/>
                  <a:pt x="168" y="175"/>
                  <a:pt x="168" y="175"/>
                </a:cubicBezTo>
                <a:cubicBezTo>
                  <a:pt x="168" y="172"/>
                  <a:pt x="165" y="170"/>
                  <a:pt x="163" y="170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03" y="170"/>
                  <a:pt x="101" y="172"/>
                  <a:pt x="101" y="175"/>
                </a:cubicBezTo>
                <a:cubicBezTo>
                  <a:pt x="101" y="253"/>
                  <a:pt x="101" y="253"/>
                  <a:pt x="101" y="253"/>
                </a:cubicBezTo>
                <a:cubicBezTo>
                  <a:pt x="101" y="256"/>
                  <a:pt x="99" y="258"/>
                  <a:pt x="96" y="258"/>
                </a:cubicBezTo>
                <a:cubicBezTo>
                  <a:pt x="48" y="258"/>
                  <a:pt x="48" y="258"/>
                  <a:pt x="48" y="258"/>
                </a:cubicBezTo>
                <a:cubicBezTo>
                  <a:pt x="45" y="258"/>
                  <a:pt x="43" y="256"/>
                  <a:pt x="43" y="2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1"/>
                  <a:pt x="43" y="150"/>
                  <a:pt x="44" y="149"/>
                </a:cubicBezTo>
                <a:cubicBezTo>
                  <a:pt x="131" y="52"/>
                  <a:pt x="131" y="52"/>
                  <a:pt x="131" y="52"/>
                </a:cubicBezTo>
                <a:cubicBezTo>
                  <a:pt x="132" y="50"/>
                  <a:pt x="136" y="50"/>
                  <a:pt x="138" y="52"/>
                </a:cubicBezTo>
                <a:close/>
                <a:moveTo>
                  <a:pt x="142" y="4"/>
                </a:moveTo>
                <a:cubicBezTo>
                  <a:pt x="138" y="0"/>
                  <a:pt x="130" y="0"/>
                  <a:pt x="127" y="4"/>
                </a:cubicBezTo>
                <a:cubicBezTo>
                  <a:pt x="0" y="147"/>
                  <a:pt x="0" y="147"/>
                  <a:pt x="0" y="147"/>
                </a:cubicBezTo>
                <a:cubicBezTo>
                  <a:pt x="26" y="147"/>
                  <a:pt x="26" y="147"/>
                  <a:pt x="26" y="147"/>
                </a:cubicBezTo>
                <a:cubicBezTo>
                  <a:pt x="134" y="26"/>
                  <a:pt x="134" y="26"/>
                  <a:pt x="134" y="26"/>
                </a:cubicBezTo>
                <a:cubicBezTo>
                  <a:pt x="242" y="147"/>
                  <a:pt x="242" y="147"/>
                  <a:pt x="242" y="147"/>
                </a:cubicBezTo>
                <a:cubicBezTo>
                  <a:pt x="269" y="147"/>
                  <a:pt x="269" y="147"/>
                  <a:pt x="269" y="147"/>
                </a:cubicBezTo>
                <a:lnTo>
                  <a:pt x="142" y="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80" name="Rectangle 54">
            <a:extLst>
              <a:ext uri="{FF2B5EF4-FFF2-40B4-BE49-F238E27FC236}">
                <a16:creationId xmlns:a16="http://schemas.microsoft.com/office/drawing/2014/main" xmlns="" id="{EAD5A66F-08DA-1EF2-E9CF-BF63C379A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6678" y="6145715"/>
            <a:ext cx="3849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altLang="x-none" b="1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Montserrat SemiBold" pitchFamily="50" charset="0"/>
              </a:rPr>
              <a:t>Producto Interno Bruto </a:t>
            </a:r>
            <a:r>
              <a:rPr lang="es-MX" altLang="x-none" b="1" kern="0" dirty="0">
                <a:solidFill>
                  <a:srgbClr val="663300"/>
                </a:solidFill>
                <a:latin typeface="Montserrat SemiBold" pitchFamily="50" charset="0"/>
              </a:rPr>
              <a:t>556,934 </a:t>
            </a:r>
            <a:r>
              <a:rPr lang="es-MX" altLang="x-none" sz="2000" b="1" kern="0" noProof="0" dirty="0" err="1">
                <a:solidFill>
                  <a:srgbClr val="663300"/>
                </a:solidFill>
                <a:latin typeface="Montserrat SemiBold" pitchFamily="50" charset="0"/>
              </a:rPr>
              <a:t>mdp</a:t>
            </a:r>
            <a:r>
              <a:rPr lang="es-MX" altLang="x-none" sz="2000" b="1" kern="0" noProof="0" dirty="0">
                <a:solidFill>
                  <a:srgbClr val="663300"/>
                </a:solidFill>
                <a:latin typeface="Montserrat SemiBold" pitchFamily="50" charset="0"/>
              </a:rPr>
              <a:t> = </a:t>
            </a:r>
            <a:r>
              <a:rPr lang="es-MX" altLang="x-none" b="1" kern="0" dirty="0">
                <a:solidFill>
                  <a:srgbClr val="663300"/>
                </a:solidFill>
                <a:latin typeface="Montserrat SemiBold" pitchFamily="50" charset="0"/>
              </a:rPr>
              <a:t>2.5% PIB Nacional</a:t>
            </a:r>
            <a:endParaRPr kumimoji="0" lang="x-none" altLang="x-none" b="0" i="0" u="none" strike="noStrike" kern="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Montserrat SemiBold" pitchFamily="50" charset="0"/>
            </a:endParaRPr>
          </a:p>
        </p:txBody>
      </p:sp>
      <p:sp>
        <p:nvSpPr>
          <p:cNvPr id="381" name="380 CuadroTexto"/>
          <p:cNvSpPr txBox="1"/>
          <p:nvPr/>
        </p:nvSpPr>
        <p:spPr>
          <a:xfrm>
            <a:off x="6480497" y="5130484"/>
            <a:ext cx="2498923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731473"/>
            <a:r>
              <a:rPr lang="es-MX" sz="1200" b="1" dirty="0">
                <a:solidFill>
                  <a:srgbClr val="1E4236"/>
                </a:solidFill>
                <a:latin typeface="Montserrat SemiBold" pitchFamily="50" charset="0"/>
                <a:cs typeface="Helvetica" pitchFamily="34" charset="0"/>
              </a:rPr>
              <a:t>3% de la </a:t>
            </a:r>
          </a:p>
          <a:p>
            <a:pPr defTabSz="731473"/>
            <a:r>
              <a:rPr lang="es-MX" sz="1200" b="1" dirty="0">
                <a:solidFill>
                  <a:srgbClr val="1E4236"/>
                </a:solidFill>
                <a:latin typeface="Montserrat SemiBold" pitchFamily="50" charset="0"/>
                <a:cs typeface="Helvetica" pitchFamily="34" charset="0"/>
              </a:rPr>
              <a:t>superficie  del país.</a:t>
            </a:r>
            <a:endParaRPr lang="es-MX" sz="1200" dirty="0">
              <a:solidFill>
                <a:srgbClr val="1E4236"/>
              </a:solidFill>
              <a:latin typeface="Montserrat Semi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146816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4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Resultado de imagen de logo issste 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t="32212" b="35575"/>
          <a:stretch/>
        </p:blipFill>
        <p:spPr bwMode="auto">
          <a:xfrm>
            <a:off x="9274128" y="5034988"/>
            <a:ext cx="1500017" cy="5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ángulo 4"/>
          <p:cNvSpPr/>
          <p:nvPr/>
        </p:nvSpPr>
        <p:spPr>
          <a:xfrm>
            <a:off x="250270" y="91136"/>
            <a:ext cx="6133278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Infografía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Seguridad Social en Michoacán</a:t>
            </a:r>
          </a:p>
        </p:txBody>
      </p:sp>
      <p:graphicFrame>
        <p:nvGraphicFramePr>
          <p:cNvPr id="334" name="Chart 4">
            <a:extLst>
              <a:ext uri="{FF2B5EF4-FFF2-40B4-BE49-F238E27FC236}">
                <a16:creationId xmlns:a16="http://schemas.microsoft.com/office/drawing/2014/main" xmlns="" id="{ED792588-317A-4B97-B771-6AFCE93B1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3501119"/>
              </p:ext>
            </p:extLst>
          </p:nvPr>
        </p:nvGraphicFramePr>
        <p:xfrm>
          <a:off x="2035356" y="1611953"/>
          <a:ext cx="7281654" cy="4781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465495" y="1853832"/>
            <a:ext cx="2119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245C4F"/>
                </a:solidFill>
                <a:latin typeface="Montserrat SemiBold" pitchFamily="50" charset="0"/>
              </a:rPr>
              <a:t>Población Derechohabiente</a:t>
            </a:r>
          </a:p>
        </p:txBody>
      </p:sp>
      <p:grpSp>
        <p:nvGrpSpPr>
          <p:cNvPr id="336" name="Group 74">
            <a:extLst>
              <a:ext uri="{FF2B5EF4-FFF2-40B4-BE49-F238E27FC236}">
                <a16:creationId xmlns:a16="http://schemas.microsoft.com/office/drawing/2014/main" xmlns="" id="{6AF0FCDA-8223-4448-BCDF-5DBA254F1A6B}"/>
              </a:ext>
            </a:extLst>
          </p:cNvPr>
          <p:cNvGrpSpPr/>
          <p:nvPr/>
        </p:nvGrpSpPr>
        <p:grpSpPr>
          <a:xfrm>
            <a:off x="2173518" y="1764715"/>
            <a:ext cx="1372619" cy="1205677"/>
            <a:chOff x="1327151" y="2343151"/>
            <a:chExt cx="1762125" cy="1808162"/>
          </a:xfrm>
        </p:grpSpPr>
        <p:sp>
          <p:nvSpPr>
            <p:cNvPr id="337" name="Oval 9">
              <a:extLst>
                <a:ext uri="{FF2B5EF4-FFF2-40B4-BE49-F238E27FC236}">
                  <a16:creationId xmlns:a16="http://schemas.microsoft.com/office/drawing/2014/main" xmlns="" id="{34DE40A5-B10A-42D1-860B-F086FA9C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76" y="4024313"/>
              <a:ext cx="127000" cy="127000"/>
            </a:xfrm>
            <a:prstGeom prst="ellipse">
              <a:avLst/>
            </a:prstGeom>
            <a:noFill/>
            <a:ln w="28575" cap="rnd">
              <a:solidFill>
                <a:srgbClr val="245C4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338" name="Freeform 10">
              <a:extLst>
                <a:ext uri="{FF2B5EF4-FFF2-40B4-BE49-F238E27FC236}">
                  <a16:creationId xmlns:a16="http://schemas.microsoft.com/office/drawing/2014/main" xmlns="" id="{A07A0D78-233D-470E-BC6C-D0AD66317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1" y="2343151"/>
              <a:ext cx="1700213" cy="1681163"/>
            </a:xfrm>
            <a:custGeom>
              <a:avLst/>
              <a:gdLst>
                <a:gd name="T0" fmla="*/ 161 w 469"/>
                <a:gd name="T1" fmla="*/ 0 h 462"/>
                <a:gd name="T2" fmla="*/ 0 w 469"/>
                <a:gd name="T3" fmla="*/ 161 h 462"/>
                <a:gd name="T4" fmla="*/ 161 w 469"/>
                <a:gd name="T5" fmla="*/ 322 h 462"/>
                <a:gd name="T6" fmla="*/ 469 w 469"/>
                <a:gd name="T7" fmla="*/ 322 h 462"/>
                <a:gd name="T8" fmla="*/ 469 w 469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462">
                  <a:moveTo>
                    <a:pt x="161" y="0"/>
                  </a:moveTo>
                  <a:cubicBezTo>
                    <a:pt x="72" y="0"/>
                    <a:pt x="0" y="72"/>
                    <a:pt x="0" y="161"/>
                  </a:cubicBezTo>
                  <a:cubicBezTo>
                    <a:pt x="0" y="250"/>
                    <a:pt x="72" y="322"/>
                    <a:pt x="161" y="322"/>
                  </a:cubicBezTo>
                  <a:cubicBezTo>
                    <a:pt x="469" y="322"/>
                    <a:pt x="469" y="322"/>
                    <a:pt x="469" y="322"/>
                  </a:cubicBezTo>
                  <a:cubicBezTo>
                    <a:pt x="469" y="462"/>
                    <a:pt x="469" y="462"/>
                    <a:pt x="469" y="462"/>
                  </a:cubicBezTo>
                </a:path>
              </a:pathLst>
            </a:custGeom>
            <a:noFill/>
            <a:ln w="38100" cap="rnd">
              <a:solidFill>
                <a:srgbClr val="245C4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grpSp>
        <p:nvGrpSpPr>
          <p:cNvPr id="339" name="Group 74">
            <a:extLst>
              <a:ext uri="{FF2B5EF4-FFF2-40B4-BE49-F238E27FC236}">
                <a16:creationId xmlns:a16="http://schemas.microsoft.com/office/drawing/2014/main" xmlns="" id="{6AF0FCDA-8223-4448-BCDF-5DBA254F1A6B}"/>
              </a:ext>
            </a:extLst>
          </p:cNvPr>
          <p:cNvGrpSpPr/>
          <p:nvPr/>
        </p:nvGrpSpPr>
        <p:grpSpPr>
          <a:xfrm flipV="1">
            <a:off x="2080650" y="4929735"/>
            <a:ext cx="1509622" cy="1259456"/>
            <a:chOff x="1327151" y="2343151"/>
            <a:chExt cx="1762125" cy="1808162"/>
          </a:xfrm>
        </p:grpSpPr>
        <p:sp>
          <p:nvSpPr>
            <p:cNvPr id="340" name="Oval 9">
              <a:extLst>
                <a:ext uri="{FF2B5EF4-FFF2-40B4-BE49-F238E27FC236}">
                  <a16:creationId xmlns:a16="http://schemas.microsoft.com/office/drawing/2014/main" xmlns="" id="{34DE40A5-B10A-42D1-860B-F086FA9C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76" y="4024313"/>
              <a:ext cx="127000" cy="127000"/>
            </a:xfrm>
            <a:prstGeom prst="ellipse">
              <a:avLst/>
            </a:prstGeom>
            <a:noFill/>
            <a:ln w="28575" cap="rnd">
              <a:solidFill>
                <a:srgbClr val="8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341" name="Freeform 10">
              <a:extLst>
                <a:ext uri="{FF2B5EF4-FFF2-40B4-BE49-F238E27FC236}">
                  <a16:creationId xmlns:a16="http://schemas.microsoft.com/office/drawing/2014/main" xmlns="" id="{A07A0D78-233D-470E-BC6C-D0AD66317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1" y="2343151"/>
              <a:ext cx="1700213" cy="1681163"/>
            </a:xfrm>
            <a:custGeom>
              <a:avLst/>
              <a:gdLst>
                <a:gd name="T0" fmla="*/ 161 w 469"/>
                <a:gd name="T1" fmla="*/ 0 h 462"/>
                <a:gd name="T2" fmla="*/ 0 w 469"/>
                <a:gd name="T3" fmla="*/ 161 h 462"/>
                <a:gd name="T4" fmla="*/ 161 w 469"/>
                <a:gd name="T5" fmla="*/ 322 h 462"/>
                <a:gd name="T6" fmla="*/ 469 w 469"/>
                <a:gd name="T7" fmla="*/ 322 h 462"/>
                <a:gd name="T8" fmla="*/ 469 w 469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462">
                  <a:moveTo>
                    <a:pt x="161" y="0"/>
                  </a:moveTo>
                  <a:cubicBezTo>
                    <a:pt x="72" y="0"/>
                    <a:pt x="0" y="72"/>
                    <a:pt x="0" y="161"/>
                  </a:cubicBezTo>
                  <a:cubicBezTo>
                    <a:pt x="0" y="250"/>
                    <a:pt x="72" y="322"/>
                    <a:pt x="161" y="322"/>
                  </a:cubicBezTo>
                  <a:cubicBezTo>
                    <a:pt x="469" y="322"/>
                    <a:pt x="469" y="322"/>
                    <a:pt x="469" y="322"/>
                  </a:cubicBezTo>
                  <a:cubicBezTo>
                    <a:pt x="469" y="462"/>
                    <a:pt x="469" y="462"/>
                    <a:pt x="469" y="462"/>
                  </a:cubicBezTo>
                </a:path>
              </a:pathLst>
            </a:custGeom>
            <a:noFill/>
            <a:ln w="38100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sp>
        <p:nvSpPr>
          <p:cNvPr id="342" name="341 CuadroTexto"/>
          <p:cNvSpPr txBox="1"/>
          <p:nvPr/>
        </p:nvSpPr>
        <p:spPr>
          <a:xfrm>
            <a:off x="2360717" y="5498506"/>
            <a:ext cx="2119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245C4F"/>
                </a:solidFill>
                <a:latin typeface="Montserrat SemiBold" pitchFamily="50" charset="0"/>
              </a:rPr>
              <a:t>Población IMSS </a:t>
            </a:r>
            <a:r>
              <a:rPr lang="es-MX" sz="1600" dirty="0">
                <a:solidFill>
                  <a:srgbClr val="800000"/>
                </a:solidFill>
                <a:latin typeface="Montserrat SemiBold" pitchFamily="50" charset="0"/>
              </a:rPr>
              <a:t>Bienestar</a:t>
            </a:r>
          </a:p>
        </p:txBody>
      </p:sp>
      <p:pic>
        <p:nvPicPr>
          <p:cNvPr id="343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56" b="80556" l="33594" r="701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52" t="17054" r="38027" b="26666"/>
          <a:stretch/>
        </p:blipFill>
        <p:spPr bwMode="auto">
          <a:xfrm>
            <a:off x="1327238" y="5398557"/>
            <a:ext cx="663419" cy="89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2" name="Group 74">
            <a:extLst>
              <a:ext uri="{FF2B5EF4-FFF2-40B4-BE49-F238E27FC236}">
                <a16:creationId xmlns:a16="http://schemas.microsoft.com/office/drawing/2014/main" xmlns="" id="{6AF0FCDA-8223-4448-BCDF-5DBA254F1A6B}"/>
              </a:ext>
            </a:extLst>
          </p:cNvPr>
          <p:cNvGrpSpPr/>
          <p:nvPr/>
        </p:nvGrpSpPr>
        <p:grpSpPr>
          <a:xfrm flipH="1">
            <a:off x="7912337" y="1951412"/>
            <a:ext cx="1449226" cy="1084271"/>
            <a:chOff x="1327151" y="2343151"/>
            <a:chExt cx="1762125" cy="1808162"/>
          </a:xfrm>
        </p:grpSpPr>
        <p:sp>
          <p:nvSpPr>
            <p:cNvPr id="353" name="Oval 9">
              <a:extLst>
                <a:ext uri="{FF2B5EF4-FFF2-40B4-BE49-F238E27FC236}">
                  <a16:creationId xmlns:a16="http://schemas.microsoft.com/office/drawing/2014/main" xmlns="" id="{34DE40A5-B10A-42D1-860B-F086FA9C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76" y="4024313"/>
              <a:ext cx="127000" cy="127000"/>
            </a:xfrm>
            <a:prstGeom prst="ellipse">
              <a:avLst/>
            </a:prstGeom>
            <a:noFill/>
            <a:ln w="28575" cap="rnd">
              <a:solidFill>
                <a:schemeClr val="accent4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354" name="Freeform 10">
              <a:extLst>
                <a:ext uri="{FF2B5EF4-FFF2-40B4-BE49-F238E27FC236}">
                  <a16:creationId xmlns:a16="http://schemas.microsoft.com/office/drawing/2014/main" xmlns="" id="{A07A0D78-233D-470E-BC6C-D0AD66317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1" y="2343151"/>
              <a:ext cx="1700213" cy="1681163"/>
            </a:xfrm>
            <a:custGeom>
              <a:avLst/>
              <a:gdLst>
                <a:gd name="T0" fmla="*/ 161 w 469"/>
                <a:gd name="T1" fmla="*/ 0 h 462"/>
                <a:gd name="T2" fmla="*/ 0 w 469"/>
                <a:gd name="T3" fmla="*/ 161 h 462"/>
                <a:gd name="T4" fmla="*/ 161 w 469"/>
                <a:gd name="T5" fmla="*/ 322 h 462"/>
                <a:gd name="T6" fmla="*/ 469 w 469"/>
                <a:gd name="T7" fmla="*/ 322 h 462"/>
                <a:gd name="T8" fmla="*/ 469 w 469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462">
                  <a:moveTo>
                    <a:pt x="161" y="0"/>
                  </a:moveTo>
                  <a:cubicBezTo>
                    <a:pt x="72" y="0"/>
                    <a:pt x="0" y="72"/>
                    <a:pt x="0" y="161"/>
                  </a:cubicBezTo>
                  <a:cubicBezTo>
                    <a:pt x="0" y="250"/>
                    <a:pt x="72" y="322"/>
                    <a:pt x="161" y="322"/>
                  </a:cubicBezTo>
                  <a:cubicBezTo>
                    <a:pt x="469" y="322"/>
                    <a:pt x="469" y="322"/>
                    <a:pt x="469" y="322"/>
                  </a:cubicBezTo>
                  <a:cubicBezTo>
                    <a:pt x="469" y="462"/>
                    <a:pt x="469" y="462"/>
                    <a:pt x="469" y="462"/>
                  </a:cubicBezTo>
                </a:path>
              </a:pathLst>
            </a:custGeom>
            <a:noFill/>
            <a:ln w="38100" cap="rnd">
              <a:solidFill>
                <a:schemeClr val="accent4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sp>
        <p:nvSpPr>
          <p:cNvPr id="355" name="354 CuadroTexto"/>
          <p:cNvSpPr txBox="1"/>
          <p:nvPr/>
        </p:nvSpPr>
        <p:spPr>
          <a:xfrm>
            <a:off x="9368298" y="2029046"/>
            <a:ext cx="1621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FFC000">
                    <a:lumMod val="50000"/>
                  </a:srgbClr>
                </a:solidFill>
                <a:latin typeface="Montserrat SemiBold" pitchFamily="50" charset="0"/>
              </a:rPr>
              <a:t>Instituciones </a:t>
            </a:r>
          </a:p>
          <a:p>
            <a:r>
              <a:rPr lang="es-MX" sz="1600" dirty="0">
                <a:solidFill>
                  <a:srgbClr val="FFC000">
                    <a:lumMod val="50000"/>
                  </a:srgbClr>
                </a:solidFill>
                <a:latin typeface="Montserrat SemiBold" pitchFamily="50" charset="0"/>
              </a:rPr>
              <a:t>Privadas</a:t>
            </a:r>
          </a:p>
        </p:txBody>
      </p:sp>
      <p:grpSp>
        <p:nvGrpSpPr>
          <p:cNvPr id="356" name="Group 74">
            <a:extLst>
              <a:ext uri="{FF2B5EF4-FFF2-40B4-BE49-F238E27FC236}">
                <a16:creationId xmlns:a16="http://schemas.microsoft.com/office/drawing/2014/main" xmlns="" id="{6AF0FCDA-8223-4448-BCDF-5DBA254F1A6B}"/>
              </a:ext>
            </a:extLst>
          </p:cNvPr>
          <p:cNvGrpSpPr/>
          <p:nvPr/>
        </p:nvGrpSpPr>
        <p:grpSpPr>
          <a:xfrm flipH="1" flipV="1">
            <a:off x="8370029" y="3104425"/>
            <a:ext cx="1215302" cy="967243"/>
            <a:chOff x="1327151" y="2343151"/>
            <a:chExt cx="1762125" cy="1808162"/>
          </a:xfrm>
        </p:grpSpPr>
        <p:sp>
          <p:nvSpPr>
            <p:cNvPr id="357" name="Oval 9">
              <a:extLst>
                <a:ext uri="{FF2B5EF4-FFF2-40B4-BE49-F238E27FC236}">
                  <a16:creationId xmlns:a16="http://schemas.microsoft.com/office/drawing/2014/main" xmlns="" id="{34DE40A5-B10A-42D1-860B-F086FA9C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76" y="4024313"/>
              <a:ext cx="127000" cy="127000"/>
            </a:xfrm>
            <a:prstGeom prst="ellipse">
              <a:avLst/>
            </a:prstGeom>
            <a:noFill/>
            <a:ln w="28575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358" name="Freeform 10">
              <a:extLst>
                <a:ext uri="{FF2B5EF4-FFF2-40B4-BE49-F238E27FC236}">
                  <a16:creationId xmlns:a16="http://schemas.microsoft.com/office/drawing/2014/main" xmlns="" id="{A07A0D78-233D-470E-BC6C-D0AD66317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1" y="2343151"/>
              <a:ext cx="1700213" cy="1681163"/>
            </a:xfrm>
            <a:custGeom>
              <a:avLst/>
              <a:gdLst>
                <a:gd name="T0" fmla="*/ 161 w 469"/>
                <a:gd name="T1" fmla="*/ 0 h 462"/>
                <a:gd name="T2" fmla="*/ 0 w 469"/>
                <a:gd name="T3" fmla="*/ 161 h 462"/>
                <a:gd name="T4" fmla="*/ 161 w 469"/>
                <a:gd name="T5" fmla="*/ 322 h 462"/>
                <a:gd name="T6" fmla="*/ 469 w 469"/>
                <a:gd name="T7" fmla="*/ 322 h 462"/>
                <a:gd name="T8" fmla="*/ 469 w 469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462">
                  <a:moveTo>
                    <a:pt x="161" y="0"/>
                  </a:moveTo>
                  <a:cubicBezTo>
                    <a:pt x="72" y="0"/>
                    <a:pt x="0" y="72"/>
                    <a:pt x="0" y="161"/>
                  </a:cubicBezTo>
                  <a:cubicBezTo>
                    <a:pt x="0" y="250"/>
                    <a:pt x="72" y="322"/>
                    <a:pt x="161" y="322"/>
                  </a:cubicBezTo>
                  <a:cubicBezTo>
                    <a:pt x="469" y="322"/>
                    <a:pt x="469" y="322"/>
                    <a:pt x="469" y="322"/>
                  </a:cubicBezTo>
                  <a:cubicBezTo>
                    <a:pt x="469" y="462"/>
                    <a:pt x="469" y="462"/>
                    <a:pt x="469" y="462"/>
                  </a:cubicBezTo>
                </a:path>
              </a:pathLst>
            </a:custGeom>
            <a:noFill/>
            <a:ln w="38100" cap="rnd">
              <a:solidFill>
                <a:schemeClr val="accent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pic>
        <p:nvPicPr>
          <p:cNvPr id="36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83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780" y="1672350"/>
            <a:ext cx="1076355" cy="44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esultado de imagen de logo sedena 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" t="19199" r="6194" b="20169"/>
          <a:stretch/>
        </p:blipFill>
        <p:spPr bwMode="auto">
          <a:xfrm>
            <a:off x="9648343" y="3447710"/>
            <a:ext cx="1422103" cy="38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de logo semar 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" t="16463" r="3547" b="20741"/>
          <a:stretch/>
        </p:blipFill>
        <p:spPr bwMode="auto">
          <a:xfrm>
            <a:off x="9619707" y="3798650"/>
            <a:ext cx="1368406" cy="4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8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6" t="-1" r="14720" b="5765"/>
          <a:stretch/>
        </p:blipFill>
        <p:spPr bwMode="auto">
          <a:xfrm>
            <a:off x="9944645" y="2833717"/>
            <a:ext cx="829500" cy="6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" name="364 CuadroTexto"/>
          <p:cNvSpPr txBox="1"/>
          <p:nvPr/>
        </p:nvSpPr>
        <p:spPr>
          <a:xfrm>
            <a:off x="8492287" y="766971"/>
            <a:ext cx="3699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prstClr val="black"/>
                </a:solidFill>
                <a:latin typeface="Montserrat SemiBold" pitchFamily="50" charset="0"/>
              </a:rPr>
              <a:t>Población con acceso a servicios de salud y seguridad social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607834" y="768144"/>
            <a:ext cx="1948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prstClr val="black"/>
                </a:solidFill>
                <a:latin typeface="Montserrat SemiBold" pitchFamily="50" charset="0"/>
              </a:rPr>
              <a:t>3,027,104</a:t>
            </a:r>
          </a:p>
        </p:txBody>
      </p:sp>
      <p:sp>
        <p:nvSpPr>
          <p:cNvPr id="367" name="366 CuadroTexto"/>
          <p:cNvSpPr txBox="1"/>
          <p:nvPr/>
        </p:nvSpPr>
        <p:spPr>
          <a:xfrm>
            <a:off x="258254" y="3189189"/>
            <a:ext cx="255068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dirty="0">
                <a:solidFill>
                  <a:srgbClr val="245C4F"/>
                </a:solidFill>
                <a:latin typeface="Montserrat SemiBold" pitchFamily="50" charset="0"/>
              </a:rPr>
              <a:t>IMSS Ordinario</a:t>
            </a:r>
            <a:r>
              <a:rPr lang="es-MX" sz="1400" dirty="0">
                <a:solidFill>
                  <a:prstClr val="black"/>
                </a:solidFill>
                <a:latin typeface="Montserrat SemiBold" pitchFamily="50" charset="0"/>
              </a:rPr>
              <a:t> e </a:t>
            </a:r>
          </a:p>
          <a:p>
            <a:pPr algn="r"/>
            <a:r>
              <a:rPr lang="es-MX" sz="1400" dirty="0">
                <a:solidFill>
                  <a:srgbClr val="245C4F"/>
                </a:solidFill>
                <a:latin typeface="Montserrat SemiBold" pitchFamily="50" charset="0"/>
              </a:rPr>
              <a:t>IMSS</a:t>
            </a:r>
            <a:r>
              <a:rPr lang="es-MX" sz="1400" dirty="0">
                <a:solidFill>
                  <a:prstClr val="black"/>
                </a:solidFill>
                <a:latin typeface="Montserrat SemiBold" pitchFamily="50" charset="0"/>
              </a:rPr>
              <a:t> </a:t>
            </a:r>
            <a:r>
              <a:rPr lang="es-MX" sz="1400" dirty="0">
                <a:solidFill>
                  <a:srgbClr val="800000"/>
                </a:solidFill>
                <a:latin typeface="Montserrat SemiBold" pitchFamily="50" charset="0"/>
              </a:rPr>
              <a:t>Bienestar</a:t>
            </a:r>
            <a:r>
              <a:rPr lang="es-MX" sz="1400" dirty="0">
                <a:solidFill>
                  <a:prstClr val="black"/>
                </a:solidFill>
                <a:latin typeface="Montserrat SemiBold" pitchFamily="50" charset="0"/>
              </a:rPr>
              <a:t> es responsable del </a:t>
            </a:r>
            <a:r>
              <a:rPr lang="es-MX" sz="2000" dirty="0">
                <a:solidFill>
                  <a:prstClr val="black"/>
                </a:solidFill>
                <a:latin typeface="Montserrat SemiBold" pitchFamily="50" charset="0"/>
              </a:rPr>
              <a:t>53% </a:t>
            </a:r>
            <a:r>
              <a:rPr lang="es-MX" sz="1400" dirty="0">
                <a:solidFill>
                  <a:prstClr val="black"/>
                </a:solidFill>
                <a:latin typeface="Montserrat SemiBold" pitchFamily="50" charset="0"/>
              </a:rPr>
              <a:t>de atención al total de la población</a:t>
            </a:r>
          </a:p>
        </p:txBody>
      </p:sp>
      <p:sp>
        <p:nvSpPr>
          <p:cNvPr id="368" name="CuadroTexto 42"/>
          <p:cNvSpPr txBox="1"/>
          <p:nvPr/>
        </p:nvSpPr>
        <p:spPr>
          <a:xfrm>
            <a:off x="5910251" y="6627172"/>
            <a:ext cx="6269919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INEGI  / 2020</a:t>
            </a:r>
          </a:p>
        </p:txBody>
      </p:sp>
      <p:grpSp>
        <p:nvGrpSpPr>
          <p:cNvPr id="369" name="Group 74">
            <a:extLst>
              <a:ext uri="{FF2B5EF4-FFF2-40B4-BE49-F238E27FC236}">
                <a16:creationId xmlns:a16="http://schemas.microsoft.com/office/drawing/2014/main" xmlns="" id="{6AF0FCDA-8223-4448-BCDF-5DBA254F1A6B}"/>
              </a:ext>
            </a:extLst>
          </p:cNvPr>
          <p:cNvGrpSpPr/>
          <p:nvPr/>
        </p:nvGrpSpPr>
        <p:grpSpPr>
          <a:xfrm flipH="1" flipV="1">
            <a:off x="8019438" y="4768904"/>
            <a:ext cx="1215302" cy="967243"/>
            <a:chOff x="1327151" y="2343151"/>
            <a:chExt cx="1762125" cy="1808162"/>
          </a:xfrm>
        </p:grpSpPr>
        <p:sp>
          <p:nvSpPr>
            <p:cNvPr id="370" name="Oval 9">
              <a:extLst>
                <a:ext uri="{FF2B5EF4-FFF2-40B4-BE49-F238E27FC236}">
                  <a16:creationId xmlns:a16="http://schemas.microsoft.com/office/drawing/2014/main" xmlns="" id="{34DE40A5-B10A-42D1-860B-F086FA9C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76" y="4024313"/>
              <a:ext cx="127000" cy="127000"/>
            </a:xfrm>
            <a:prstGeom prst="ellipse">
              <a:avLst/>
            </a:prstGeom>
            <a:noFill/>
            <a:ln w="28575" cap="rnd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  <p:sp>
          <p:nvSpPr>
            <p:cNvPr id="371" name="Freeform 10">
              <a:extLst>
                <a:ext uri="{FF2B5EF4-FFF2-40B4-BE49-F238E27FC236}">
                  <a16:creationId xmlns:a16="http://schemas.microsoft.com/office/drawing/2014/main" xmlns="" id="{A07A0D78-233D-470E-BC6C-D0AD66317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1" y="2343151"/>
              <a:ext cx="1700213" cy="1681163"/>
            </a:xfrm>
            <a:custGeom>
              <a:avLst/>
              <a:gdLst>
                <a:gd name="T0" fmla="*/ 161 w 469"/>
                <a:gd name="T1" fmla="*/ 0 h 462"/>
                <a:gd name="T2" fmla="*/ 0 w 469"/>
                <a:gd name="T3" fmla="*/ 161 h 462"/>
                <a:gd name="T4" fmla="*/ 161 w 469"/>
                <a:gd name="T5" fmla="*/ 322 h 462"/>
                <a:gd name="T6" fmla="*/ 469 w 469"/>
                <a:gd name="T7" fmla="*/ 322 h 462"/>
                <a:gd name="T8" fmla="*/ 469 w 469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462">
                  <a:moveTo>
                    <a:pt x="161" y="0"/>
                  </a:moveTo>
                  <a:cubicBezTo>
                    <a:pt x="72" y="0"/>
                    <a:pt x="0" y="72"/>
                    <a:pt x="0" y="161"/>
                  </a:cubicBezTo>
                  <a:cubicBezTo>
                    <a:pt x="0" y="250"/>
                    <a:pt x="72" y="322"/>
                    <a:pt x="161" y="322"/>
                  </a:cubicBezTo>
                  <a:cubicBezTo>
                    <a:pt x="469" y="322"/>
                    <a:pt x="469" y="322"/>
                    <a:pt x="469" y="322"/>
                  </a:cubicBezTo>
                  <a:cubicBezTo>
                    <a:pt x="469" y="462"/>
                    <a:pt x="469" y="462"/>
                    <a:pt x="469" y="462"/>
                  </a:cubicBezTo>
                </a:path>
              </a:pathLst>
            </a:custGeom>
            <a:noFill/>
            <a:ln w="38100" cap="rnd">
              <a:solidFill>
                <a:srgbClr val="0070C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prstClr val="black"/>
                </a:solidFill>
              </a:endParaRPr>
            </a:p>
          </p:txBody>
        </p:sp>
      </p:grpSp>
      <p:pic>
        <p:nvPicPr>
          <p:cNvPr id="372" name="Picture 4" descr="Resultado de imagen de logo imss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6" r="22235"/>
          <a:stretch/>
        </p:blipFill>
        <p:spPr bwMode="auto">
          <a:xfrm>
            <a:off x="1362189" y="1721585"/>
            <a:ext cx="668075" cy="84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352192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1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250270" y="91136"/>
            <a:ext cx="6528092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Infraestructura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IMSS OOAD Regional Michoacán</a:t>
            </a:r>
          </a:p>
        </p:txBody>
      </p:sp>
      <p:sp>
        <p:nvSpPr>
          <p:cNvPr id="48" name="Flowchart: Connector 3"/>
          <p:cNvSpPr/>
          <p:nvPr/>
        </p:nvSpPr>
        <p:spPr bwMode="auto">
          <a:xfrm>
            <a:off x="1587049" y="3258568"/>
            <a:ext cx="2069465" cy="2069465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en-US">
              <a:latin typeface="Montserrat SemiBold" pitchFamily="50" charset="0"/>
            </a:endParaRPr>
          </a:p>
        </p:txBody>
      </p:sp>
      <p:grpSp>
        <p:nvGrpSpPr>
          <p:cNvPr id="49" name="Group 4"/>
          <p:cNvGrpSpPr>
            <a:grpSpLocks noChangeAspect="1"/>
          </p:cNvGrpSpPr>
          <p:nvPr/>
        </p:nvGrpSpPr>
        <p:grpSpPr bwMode="auto">
          <a:xfrm>
            <a:off x="2099123" y="3768265"/>
            <a:ext cx="1088231" cy="953666"/>
            <a:chOff x="3174" y="2345"/>
            <a:chExt cx="1440" cy="1089"/>
          </a:xfrm>
        </p:grpSpPr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3224" y="2826"/>
              <a:ext cx="1342" cy="60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3224" y="2826"/>
              <a:ext cx="1342" cy="60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3616" y="2520"/>
              <a:ext cx="558" cy="3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3174" y="2755"/>
              <a:ext cx="1440" cy="12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4" name="Rectangle 9"/>
            <p:cNvSpPr>
              <a:spLocks noChangeArrowheads="1"/>
            </p:cNvSpPr>
            <p:nvPr/>
          </p:nvSpPr>
          <p:spPr bwMode="auto">
            <a:xfrm>
              <a:off x="3547" y="2455"/>
              <a:ext cx="696" cy="1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3737" y="3130"/>
              <a:ext cx="316" cy="304"/>
            </a:xfrm>
            <a:custGeom>
              <a:avLst/>
              <a:gdLst>
                <a:gd name="T0" fmla="*/ 118 w 316"/>
                <a:gd name="T1" fmla="*/ 183 h 304"/>
                <a:gd name="T2" fmla="*/ 118 w 316"/>
                <a:gd name="T3" fmla="*/ 131 h 304"/>
                <a:gd name="T4" fmla="*/ 137 w 316"/>
                <a:gd name="T5" fmla="*/ 131 h 304"/>
                <a:gd name="T6" fmla="*/ 137 w 316"/>
                <a:gd name="T7" fmla="*/ 183 h 304"/>
                <a:gd name="T8" fmla="*/ 118 w 316"/>
                <a:gd name="T9" fmla="*/ 183 h 304"/>
                <a:gd name="T10" fmla="*/ 179 w 316"/>
                <a:gd name="T11" fmla="*/ 183 h 304"/>
                <a:gd name="T12" fmla="*/ 179 w 316"/>
                <a:gd name="T13" fmla="*/ 131 h 304"/>
                <a:gd name="T14" fmla="*/ 198 w 316"/>
                <a:gd name="T15" fmla="*/ 131 h 304"/>
                <a:gd name="T16" fmla="*/ 198 w 316"/>
                <a:gd name="T17" fmla="*/ 183 h 304"/>
                <a:gd name="T18" fmla="*/ 179 w 316"/>
                <a:gd name="T19" fmla="*/ 183 h 304"/>
                <a:gd name="T20" fmla="*/ 316 w 316"/>
                <a:gd name="T21" fmla="*/ 0 h 304"/>
                <a:gd name="T22" fmla="*/ 0 w 316"/>
                <a:gd name="T23" fmla="*/ 0 h 304"/>
                <a:gd name="T24" fmla="*/ 0 w 316"/>
                <a:gd name="T25" fmla="*/ 304 h 304"/>
                <a:gd name="T26" fmla="*/ 316 w 316"/>
                <a:gd name="T27" fmla="*/ 304 h 304"/>
                <a:gd name="T28" fmla="*/ 316 w 316"/>
                <a:gd name="T2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6" h="304">
                  <a:moveTo>
                    <a:pt x="118" y="183"/>
                  </a:moveTo>
                  <a:lnTo>
                    <a:pt x="118" y="131"/>
                  </a:lnTo>
                  <a:lnTo>
                    <a:pt x="137" y="131"/>
                  </a:lnTo>
                  <a:lnTo>
                    <a:pt x="137" y="183"/>
                  </a:lnTo>
                  <a:lnTo>
                    <a:pt x="118" y="183"/>
                  </a:lnTo>
                  <a:close/>
                  <a:moveTo>
                    <a:pt x="179" y="183"/>
                  </a:moveTo>
                  <a:lnTo>
                    <a:pt x="179" y="131"/>
                  </a:lnTo>
                  <a:lnTo>
                    <a:pt x="198" y="131"/>
                  </a:lnTo>
                  <a:lnTo>
                    <a:pt x="198" y="183"/>
                  </a:lnTo>
                  <a:lnTo>
                    <a:pt x="179" y="183"/>
                  </a:lnTo>
                  <a:close/>
                  <a:moveTo>
                    <a:pt x="316" y="0"/>
                  </a:moveTo>
                  <a:lnTo>
                    <a:pt x="0" y="0"/>
                  </a:lnTo>
                  <a:lnTo>
                    <a:pt x="0" y="304"/>
                  </a:lnTo>
                  <a:lnTo>
                    <a:pt x="316" y="304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rgbClr val="D2D4D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6" name="Freeform 11"/>
            <p:cNvSpPr>
              <a:spLocks noEditPoints="1"/>
            </p:cNvSpPr>
            <p:nvPr/>
          </p:nvSpPr>
          <p:spPr bwMode="auto">
            <a:xfrm>
              <a:off x="3737" y="3130"/>
              <a:ext cx="316" cy="304"/>
            </a:xfrm>
            <a:custGeom>
              <a:avLst/>
              <a:gdLst>
                <a:gd name="T0" fmla="*/ 118 w 316"/>
                <a:gd name="T1" fmla="*/ 183 h 304"/>
                <a:gd name="T2" fmla="*/ 118 w 316"/>
                <a:gd name="T3" fmla="*/ 131 h 304"/>
                <a:gd name="T4" fmla="*/ 137 w 316"/>
                <a:gd name="T5" fmla="*/ 131 h 304"/>
                <a:gd name="T6" fmla="*/ 137 w 316"/>
                <a:gd name="T7" fmla="*/ 183 h 304"/>
                <a:gd name="T8" fmla="*/ 118 w 316"/>
                <a:gd name="T9" fmla="*/ 183 h 304"/>
                <a:gd name="T10" fmla="*/ 179 w 316"/>
                <a:gd name="T11" fmla="*/ 183 h 304"/>
                <a:gd name="T12" fmla="*/ 179 w 316"/>
                <a:gd name="T13" fmla="*/ 131 h 304"/>
                <a:gd name="T14" fmla="*/ 198 w 316"/>
                <a:gd name="T15" fmla="*/ 131 h 304"/>
                <a:gd name="T16" fmla="*/ 198 w 316"/>
                <a:gd name="T17" fmla="*/ 183 h 304"/>
                <a:gd name="T18" fmla="*/ 179 w 316"/>
                <a:gd name="T19" fmla="*/ 183 h 304"/>
                <a:gd name="T20" fmla="*/ 316 w 316"/>
                <a:gd name="T21" fmla="*/ 0 h 304"/>
                <a:gd name="T22" fmla="*/ 0 w 316"/>
                <a:gd name="T23" fmla="*/ 0 h 304"/>
                <a:gd name="T24" fmla="*/ 0 w 316"/>
                <a:gd name="T25" fmla="*/ 304 h 304"/>
                <a:gd name="T26" fmla="*/ 316 w 316"/>
                <a:gd name="T27" fmla="*/ 304 h 304"/>
                <a:gd name="T28" fmla="*/ 316 w 316"/>
                <a:gd name="T2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6" h="304">
                  <a:moveTo>
                    <a:pt x="118" y="183"/>
                  </a:moveTo>
                  <a:lnTo>
                    <a:pt x="118" y="131"/>
                  </a:lnTo>
                  <a:lnTo>
                    <a:pt x="137" y="131"/>
                  </a:lnTo>
                  <a:lnTo>
                    <a:pt x="137" y="183"/>
                  </a:lnTo>
                  <a:lnTo>
                    <a:pt x="118" y="183"/>
                  </a:lnTo>
                  <a:moveTo>
                    <a:pt x="179" y="183"/>
                  </a:moveTo>
                  <a:lnTo>
                    <a:pt x="179" y="131"/>
                  </a:lnTo>
                  <a:lnTo>
                    <a:pt x="198" y="131"/>
                  </a:lnTo>
                  <a:lnTo>
                    <a:pt x="198" y="183"/>
                  </a:lnTo>
                  <a:lnTo>
                    <a:pt x="179" y="183"/>
                  </a:lnTo>
                  <a:moveTo>
                    <a:pt x="316" y="0"/>
                  </a:moveTo>
                  <a:lnTo>
                    <a:pt x="0" y="0"/>
                  </a:lnTo>
                  <a:lnTo>
                    <a:pt x="0" y="304"/>
                  </a:lnTo>
                  <a:lnTo>
                    <a:pt x="316" y="304"/>
                  </a:lnTo>
                  <a:lnTo>
                    <a:pt x="316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3291" y="2936"/>
              <a:ext cx="83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3420" y="2936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3549" y="2936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0" name="Rectangle 15"/>
            <p:cNvSpPr>
              <a:spLocks noChangeArrowheads="1"/>
            </p:cNvSpPr>
            <p:nvPr/>
          </p:nvSpPr>
          <p:spPr bwMode="auto">
            <a:xfrm>
              <a:off x="3724" y="2936"/>
              <a:ext cx="84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1" name="Rectangle 16"/>
            <p:cNvSpPr>
              <a:spLocks noChangeArrowheads="1"/>
            </p:cNvSpPr>
            <p:nvPr/>
          </p:nvSpPr>
          <p:spPr bwMode="auto">
            <a:xfrm>
              <a:off x="3853" y="2936"/>
              <a:ext cx="84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2" name="Rectangle 17"/>
            <p:cNvSpPr>
              <a:spLocks noChangeArrowheads="1"/>
            </p:cNvSpPr>
            <p:nvPr/>
          </p:nvSpPr>
          <p:spPr bwMode="auto">
            <a:xfrm>
              <a:off x="3983" y="2936"/>
              <a:ext cx="83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3" name="Rectangle 18"/>
            <p:cNvSpPr>
              <a:spLocks noChangeArrowheads="1"/>
            </p:cNvSpPr>
            <p:nvPr/>
          </p:nvSpPr>
          <p:spPr bwMode="auto">
            <a:xfrm>
              <a:off x="3291" y="3080"/>
              <a:ext cx="83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/>
          </p:nvSpPr>
          <p:spPr bwMode="auto">
            <a:xfrm>
              <a:off x="3420" y="3080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549" y="3080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3291" y="3224"/>
              <a:ext cx="83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3420" y="3224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3549" y="3224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4137" y="2936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4266" y="2936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4395" y="2936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4137" y="3080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4266" y="3080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4" name="Rectangle 29"/>
            <p:cNvSpPr>
              <a:spLocks noChangeArrowheads="1"/>
            </p:cNvSpPr>
            <p:nvPr/>
          </p:nvSpPr>
          <p:spPr bwMode="auto">
            <a:xfrm>
              <a:off x="4395" y="3080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5" name="Rectangle 30"/>
            <p:cNvSpPr>
              <a:spLocks noChangeArrowheads="1"/>
            </p:cNvSpPr>
            <p:nvPr/>
          </p:nvSpPr>
          <p:spPr bwMode="auto">
            <a:xfrm>
              <a:off x="4137" y="3224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6" name="Rectangle 31"/>
            <p:cNvSpPr>
              <a:spLocks noChangeArrowheads="1"/>
            </p:cNvSpPr>
            <p:nvPr/>
          </p:nvSpPr>
          <p:spPr bwMode="auto">
            <a:xfrm>
              <a:off x="4266" y="3224"/>
              <a:ext cx="85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7" name="Rectangle 32"/>
            <p:cNvSpPr>
              <a:spLocks noChangeArrowheads="1"/>
            </p:cNvSpPr>
            <p:nvPr/>
          </p:nvSpPr>
          <p:spPr bwMode="auto">
            <a:xfrm>
              <a:off x="4395" y="3224"/>
              <a:ext cx="86" cy="1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3855" y="3261"/>
              <a:ext cx="19" cy="52"/>
            </a:xfrm>
            <a:prstGeom prst="rect">
              <a:avLst/>
            </a:prstGeom>
            <a:solidFill>
              <a:srgbClr val="8A8E9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3855" y="3261"/>
              <a:ext cx="19" cy="5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80" name="Rectangle 35"/>
            <p:cNvSpPr>
              <a:spLocks noChangeArrowheads="1"/>
            </p:cNvSpPr>
            <p:nvPr/>
          </p:nvSpPr>
          <p:spPr bwMode="auto">
            <a:xfrm>
              <a:off x="3916" y="3261"/>
              <a:ext cx="19" cy="52"/>
            </a:xfrm>
            <a:prstGeom prst="rect">
              <a:avLst/>
            </a:prstGeom>
            <a:solidFill>
              <a:srgbClr val="8A8E9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81" name="Rectangle 36"/>
            <p:cNvSpPr>
              <a:spLocks noChangeArrowheads="1"/>
            </p:cNvSpPr>
            <p:nvPr/>
          </p:nvSpPr>
          <p:spPr bwMode="auto">
            <a:xfrm>
              <a:off x="3916" y="3261"/>
              <a:ext cx="19" cy="5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3726" y="2362"/>
              <a:ext cx="338" cy="291"/>
            </a:xfrm>
            <a:custGeom>
              <a:avLst/>
              <a:gdLst>
                <a:gd name="T0" fmla="*/ 117 w 162"/>
                <a:gd name="T1" fmla="*/ 140 h 140"/>
                <a:gd name="T2" fmla="*/ 45 w 162"/>
                <a:gd name="T3" fmla="*/ 140 h 140"/>
                <a:gd name="T4" fmla="*/ 0 w 162"/>
                <a:gd name="T5" fmla="*/ 95 h 140"/>
                <a:gd name="T6" fmla="*/ 0 w 162"/>
                <a:gd name="T7" fmla="*/ 45 h 140"/>
                <a:gd name="T8" fmla="*/ 45 w 162"/>
                <a:gd name="T9" fmla="*/ 0 h 140"/>
                <a:gd name="T10" fmla="*/ 117 w 162"/>
                <a:gd name="T11" fmla="*/ 0 h 140"/>
                <a:gd name="T12" fmla="*/ 162 w 162"/>
                <a:gd name="T13" fmla="*/ 45 h 140"/>
                <a:gd name="T14" fmla="*/ 162 w 162"/>
                <a:gd name="T15" fmla="*/ 95 h 140"/>
                <a:gd name="T16" fmla="*/ 117 w 162"/>
                <a:gd name="T1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140">
                  <a:moveTo>
                    <a:pt x="117" y="140"/>
                  </a:moveTo>
                  <a:cubicBezTo>
                    <a:pt x="45" y="140"/>
                    <a:pt x="45" y="140"/>
                    <a:pt x="45" y="140"/>
                  </a:cubicBezTo>
                  <a:cubicBezTo>
                    <a:pt x="20" y="140"/>
                    <a:pt x="0" y="120"/>
                    <a:pt x="0" y="9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1" y="0"/>
                    <a:pt x="162" y="20"/>
                    <a:pt x="162" y="45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2" y="120"/>
                    <a:pt x="141" y="140"/>
                    <a:pt x="117" y="1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83" name="Freeform 38"/>
            <p:cNvSpPr>
              <a:spLocks noEditPoints="1"/>
            </p:cNvSpPr>
            <p:nvPr/>
          </p:nvSpPr>
          <p:spPr bwMode="auto">
            <a:xfrm>
              <a:off x="3710" y="2345"/>
              <a:ext cx="370" cy="325"/>
            </a:xfrm>
            <a:custGeom>
              <a:avLst/>
              <a:gdLst>
                <a:gd name="T0" fmla="*/ 153 w 178"/>
                <a:gd name="T1" fmla="*/ 156 h 156"/>
                <a:gd name="T2" fmla="*/ 25 w 178"/>
                <a:gd name="T3" fmla="*/ 156 h 156"/>
                <a:gd name="T4" fmla="*/ 0 w 178"/>
                <a:gd name="T5" fmla="*/ 131 h 156"/>
                <a:gd name="T6" fmla="*/ 0 w 178"/>
                <a:gd name="T7" fmla="*/ 25 h 156"/>
                <a:gd name="T8" fmla="*/ 25 w 178"/>
                <a:gd name="T9" fmla="*/ 0 h 156"/>
                <a:gd name="T10" fmla="*/ 153 w 178"/>
                <a:gd name="T11" fmla="*/ 0 h 156"/>
                <a:gd name="T12" fmla="*/ 178 w 178"/>
                <a:gd name="T13" fmla="*/ 25 h 156"/>
                <a:gd name="T14" fmla="*/ 178 w 178"/>
                <a:gd name="T15" fmla="*/ 131 h 156"/>
                <a:gd name="T16" fmla="*/ 153 w 178"/>
                <a:gd name="T17" fmla="*/ 156 h 156"/>
                <a:gd name="T18" fmla="*/ 25 w 178"/>
                <a:gd name="T19" fmla="*/ 10 h 156"/>
                <a:gd name="T20" fmla="*/ 9 w 178"/>
                <a:gd name="T21" fmla="*/ 25 h 156"/>
                <a:gd name="T22" fmla="*/ 9 w 178"/>
                <a:gd name="T23" fmla="*/ 131 h 156"/>
                <a:gd name="T24" fmla="*/ 25 w 178"/>
                <a:gd name="T25" fmla="*/ 146 h 156"/>
                <a:gd name="T26" fmla="*/ 153 w 178"/>
                <a:gd name="T27" fmla="*/ 146 h 156"/>
                <a:gd name="T28" fmla="*/ 168 w 178"/>
                <a:gd name="T29" fmla="*/ 131 h 156"/>
                <a:gd name="T30" fmla="*/ 168 w 178"/>
                <a:gd name="T31" fmla="*/ 25 h 156"/>
                <a:gd name="T32" fmla="*/ 153 w 178"/>
                <a:gd name="T33" fmla="*/ 10 h 156"/>
                <a:gd name="T34" fmla="*/ 25 w 178"/>
                <a:gd name="T35" fmla="*/ 1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56">
                  <a:moveTo>
                    <a:pt x="153" y="156"/>
                  </a:moveTo>
                  <a:cubicBezTo>
                    <a:pt x="25" y="156"/>
                    <a:pt x="25" y="156"/>
                    <a:pt x="25" y="156"/>
                  </a:cubicBezTo>
                  <a:cubicBezTo>
                    <a:pt x="11" y="156"/>
                    <a:pt x="0" y="145"/>
                    <a:pt x="0" y="13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67" y="0"/>
                    <a:pt x="178" y="11"/>
                    <a:pt x="178" y="25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8" y="145"/>
                    <a:pt x="167" y="156"/>
                    <a:pt x="153" y="156"/>
                  </a:cubicBezTo>
                  <a:close/>
                  <a:moveTo>
                    <a:pt x="25" y="10"/>
                  </a:moveTo>
                  <a:cubicBezTo>
                    <a:pt x="16" y="10"/>
                    <a:pt x="9" y="17"/>
                    <a:pt x="9" y="25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9" y="139"/>
                    <a:pt x="16" y="146"/>
                    <a:pt x="25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61" y="146"/>
                    <a:pt x="168" y="139"/>
                    <a:pt x="168" y="131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17"/>
                    <a:pt x="161" y="10"/>
                    <a:pt x="153" y="10"/>
                  </a:cubicBezTo>
                  <a:lnTo>
                    <a:pt x="25" y="1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</p:grpSp>
      <p:sp>
        <p:nvSpPr>
          <p:cNvPr id="86" name="Freeform 44"/>
          <p:cNvSpPr>
            <a:spLocks/>
          </p:cNvSpPr>
          <p:nvPr/>
        </p:nvSpPr>
        <p:spPr bwMode="auto">
          <a:xfrm>
            <a:off x="2242308" y="1925069"/>
            <a:ext cx="754872" cy="856592"/>
          </a:xfrm>
          <a:custGeom>
            <a:avLst/>
            <a:gdLst>
              <a:gd name="T0" fmla="*/ 475 w 475"/>
              <a:gd name="T1" fmla="*/ 242 h 540"/>
              <a:gd name="T2" fmla="*/ 228 w 475"/>
              <a:gd name="T3" fmla="*/ 6 h 540"/>
              <a:gd name="T4" fmla="*/ 3 w 475"/>
              <a:gd name="T5" fmla="*/ 235 h 540"/>
              <a:gd name="T6" fmla="*/ 170 w 475"/>
              <a:gd name="T7" fmla="*/ 467 h 540"/>
              <a:gd name="T8" fmla="*/ 232 w 475"/>
              <a:gd name="T9" fmla="*/ 536 h 540"/>
              <a:gd name="T10" fmla="*/ 246 w 475"/>
              <a:gd name="T11" fmla="*/ 536 h 540"/>
              <a:gd name="T12" fmla="*/ 308 w 475"/>
              <a:gd name="T13" fmla="*/ 467 h 540"/>
              <a:gd name="T14" fmla="*/ 475 w 475"/>
              <a:gd name="T15" fmla="*/ 242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5" h="540">
                <a:moveTo>
                  <a:pt x="475" y="242"/>
                </a:moveTo>
                <a:cubicBezTo>
                  <a:pt x="475" y="108"/>
                  <a:pt x="363" y="0"/>
                  <a:pt x="228" y="6"/>
                </a:cubicBezTo>
                <a:cubicBezTo>
                  <a:pt x="105" y="12"/>
                  <a:pt x="7" y="112"/>
                  <a:pt x="3" y="235"/>
                </a:cubicBezTo>
                <a:cubicBezTo>
                  <a:pt x="0" y="344"/>
                  <a:pt x="71" y="437"/>
                  <a:pt x="170" y="467"/>
                </a:cubicBezTo>
                <a:cubicBezTo>
                  <a:pt x="232" y="536"/>
                  <a:pt x="232" y="536"/>
                  <a:pt x="232" y="536"/>
                </a:cubicBezTo>
                <a:cubicBezTo>
                  <a:pt x="236" y="540"/>
                  <a:pt x="242" y="540"/>
                  <a:pt x="246" y="536"/>
                </a:cubicBezTo>
                <a:cubicBezTo>
                  <a:pt x="308" y="467"/>
                  <a:pt x="308" y="467"/>
                  <a:pt x="308" y="467"/>
                </a:cubicBezTo>
                <a:cubicBezTo>
                  <a:pt x="405" y="437"/>
                  <a:pt x="475" y="348"/>
                  <a:pt x="475" y="242"/>
                </a:cubicBezTo>
                <a:close/>
              </a:path>
            </a:pathLst>
          </a:custGeom>
          <a:solidFill>
            <a:srgbClr val="245C4F"/>
          </a:solidFill>
          <a:ln>
            <a:noFill/>
          </a:ln>
          <a:effectLst>
            <a:outerShdw blurRad="381000" dist="38100" dir="5400000" algn="ctr" rotWithShape="0">
              <a:schemeClr val="accent3">
                <a:lumMod val="75000"/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sp>
        <p:nvSpPr>
          <p:cNvPr id="87" name="Freeform 45"/>
          <p:cNvSpPr>
            <a:spLocks/>
          </p:cNvSpPr>
          <p:nvPr/>
        </p:nvSpPr>
        <p:spPr bwMode="auto">
          <a:xfrm>
            <a:off x="844992" y="2462733"/>
            <a:ext cx="816057" cy="816057"/>
          </a:xfrm>
          <a:custGeom>
            <a:avLst/>
            <a:gdLst>
              <a:gd name="T0" fmla="*/ 426 w 514"/>
              <a:gd name="T1" fmla="*/ 92 h 514"/>
              <a:gd name="T2" fmla="*/ 92 w 514"/>
              <a:gd name="T3" fmla="*/ 92 h 514"/>
              <a:gd name="T4" fmla="*/ 92 w 514"/>
              <a:gd name="T5" fmla="*/ 426 h 514"/>
              <a:gd name="T6" fmla="*/ 369 w 514"/>
              <a:gd name="T7" fmla="*/ 467 h 514"/>
              <a:gd name="T8" fmla="*/ 457 w 514"/>
              <a:gd name="T9" fmla="*/ 472 h 514"/>
              <a:gd name="T10" fmla="*/ 472 w 514"/>
              <a:gd name="T11" fmla="*/ 457 h 514"/>
              <a:gd name="T12" fmla="*/ 467 w 514"/>
              <a:gd name="T13" fmla="*/ 369 h 514"/>
              <a:gd name="T14" fmla="*/ 426 w 514"/>
              <a:gd name="T15" fmla="*/ 92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4" h="514">
                <a:moveTo>
                  <a:pt x="426" y="92"/>
                </a:moveTo>
                <a:cubicBezTo>
                  <a:pt x="333" y="0"/>
                  <a:pt x="184" y="0"/>
                  <a:pt x="92" y="92"/>
                </a:cubicBezTo>
                <a:cubicBezTo>
                  <a:pt x="0" y="184"/>
                  <a:pt x="0" y="334"/>
                  <a:pt x="92" y="426"/>
                </a:cubicBezTo>
                <a:cubicBezTo>
                  <a:pt x="167" y="501"/>
                  <a:pt x="280" y="514"/>
                  <a:pt x="369" y="467"/>
                </a:cubicBezTo>
                <a:cubicBezTo>
                  <a:pt x="457" y="472"/>
                  <a:pt x="457" y="472"/>
                  <a:pt x="457" y="472"/>
                </a:cubicBezTo>
                <a:cubicBezTo>
                  <a:pt x="465" y="472"/>
                  <a:pt x="472" y="465"/>
                  <a:pt x="472" y="457"/>
                </a:cubicBezTo>
                <a:cubicBezTo>
                  <a:pt x="467" y="369"/>
                  <a:pt x="467" y="369"/>
                  <a:pt x="467" y="369"/>
                </a:cubicBezTo>
                <a:cubicBezTo>
                  <a:pt x="514" y="280"/>
                  <a:pt x="500" y="167"/>
                  <a:pt x="426" y="9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381000" dist="38100" dir="5400000" algn="ctr" rotWithShape="0">
              <a:schemeClr val="accent2">
                <a:lumMod val="75000"/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sp>
        <p:nvSpPr>
          <p:cNvPr id="88" name="Freeform 46"/>
          <p:cNvSpPr>
            <a:spLocks/>
          </p:cNvSpPr>
          <p:nvPr/>
        </p:nvSpPr>
        <p:spPr bwMode="auto">
          <a:xfrm>
            <a:off x="305798" y="3864638"/>
            <a:ext cx="858122" cy="754107"/>
          </a:xfrm>
          <a:custGeom>
            <a:avLst/>
            <a:gdLst>
              <a:gd name="T0" fmla="*/ 242 w 540"/>
              <a:gd name="T1" fmla="*/ 0 h 475"/>
              <a:gd name="T2" fmla="*/ 6 w 540"/>
              <a:gd name="T3" fmla="*/ 247 h 475"/>
              <a:gd name="T4" fmla="*/ 235 w 540"/>
              <a:gd name="T5" fmla="*/ 471 h 475"/>
              <a:gd name="T6" fmla="*/ 467 w 540"/>
              <a:gd name="T7" fmla="*/ 305 h 475"/>
              <a:gd name="T8" fmla="*/ 535 w 540"/>
              <a:gd name="T9" fmla="*/ 244 h 475"/>
              <a:gd name="T10" fmla="*/ 535 w 540"/>
              <a:gd name="T11" fmla="*/ 228 h 475"/>
              <a:gd name="T12" fmla="*/ 467 w 540"/>
              <a:gd name="T13" fmla="*/ 167 h 475"/>
              <a:gd name="T14" fmla="*/ 242 w 540"/>
              <a:gd name="T15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0" h="475">
                <a:moveTo>
                  <a:pt x="242" y="0"/>
                </a:moveTo>
                <a:cubicBezTo>
                  <a:pt x="108" y="0"/>
                  <a:pt x="0" y="112"/>
                  <a:pt x="6" y="247"/>
                </a:cubicBezTo>
                <a:cubicBezTo>
                  <a:pt x="12" y="369"/>
                  <a:pt x="112" y="468"/>
                  <a:pt x="235" y="471"/>
                </a:cubicBezTo>
                <a:cubicBezTo>
                  <a:pt x="344" y="475"/>
                  <a:pt x="437" y="404"/>
                  <a:pt x="467" y="305"/>
                </a:cubicBezTo>
                <a:cubicBezTo>
                  <a:pt x="535" y="244"/>
                  <a:pt x="535" y="244"/>
                  <a:pt x="535" y="244"/>
                </a:cubicBezTo>
                <a:cubicBezTo>
                  <a:pt x="540" y="239"/>
                  <a:pt x="540" y="232"/>
                  <a:pt x="535" y="228"/>
                </a:cubicBezTo>
                <a:cubicBezTo>
                  <a:pt x="467" y="167"/>
                  <a:pt x="467" y="167"/>
                  <a:pt x="467" y="167"/>
                </a:cubicBezTo>
                <a:cubicBezTo>
                  <a:pt x="437" y="70"/>
                  <a:pt x="348" y="0"/>
                  <a:pt x="242" y="0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  <a:effectLst>
            <a:outerShdw blurRad="381000" dist="38100" dir="5400000" algn="ctr" rotWithShape="0">
              <a:schemeClr val="accent1">
                <a:lumMod val="75000"/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sp>
        <p:nvSpPr>
          <p:cNvPr id="89" name="Freeform 47"/>
          <p:cNvSpPr>
            <a:spLocks/>
          </p:cNvSpPr>
          <p:nvPr/>
        </p:nvSpPr>
        <p:spPr bwMode="auto">
          <a:xfrm>
            <a:off x="4079392" y="3860049"/>
            <a:ext cx="858886" cy="754107"/>
          </a:xfrm>
          <a:custGeom>
            <a:avLst/>
            <a:gdLst>
              <a:gd name="T0" fmla="*/ 299 w 541"/>
              <a:gd name="T1" fmla="*/ 475 h 475"/>
              <a:gd name="T2" fmla="*/ 534 w 541"/>
              <a:gd name="T3" fmla="*/ 228 h 475"/>
              <a:gd name="T4" fmla="*/ 306 w 541"/>
              <a:gd name="T5" fmla="*/ 3 h 475"/>
              <a:gd name="T6" fmla="*/ 74 w 541"/>
              <a:gd name="T7" fmla="*/ 170 h 475"/>
              <a:gd name="T8" fmla="*/ 3 w 541"/>
              <a:gd name="T9" fmla="*/ 234 h 475"/>
              <a:gd name="T10" fmla="*/ 3 w 541"/>
              <a:gd name="T11" fmla="*/ 244 h 475"/>
              <a:gd name="T12" fmla="*/ 74 w 541"/>
              <a:gd name="T13" fmla="*/ 308 h 475"/>
              <a:gd name="T14" fmla="*/ 299 w 541"/>
              <a:gd name="T15" fmla="*/ 475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1" h="475">
                <a:moveTo>
                  <a:pt x="299" y="475"/>
                </a:moveTo>
                <a:cubicBezTo>
                  <a:pt x="433" y="475"/>
                  <a:pt x="541" y="363"/>
                  <a:pt x="534" y="228"/>
                </a:cubicBezTo>
                <a:cubicBezTo>
                  <a:pt x="529" y="105"/>
                  <a:pt x="428" y="7"/>
                  <a:pt x="306" y="3"/>
                </a:cubicBezTo>
                <a:cubicBezTo>
                  <a:pt x="197" y="0"/>
                  <a:pt x="104" y="71"/>
                  <a:pt x="74" y="170"/>
                </a:cubicBezTo>
                <a:cubicBezTo>
                  <a:pt x="3" y="234"/>
                  <a:pt x="3" y="234"/>
                  <a:pt x="3" y="234"/>
                </a:cubicBezTo>
                <a:cubicBezTo>
                  <a:pt x="0" y="236"/>
                  <a:pt x="0" y="241"/>
                  <a:pt x="3" y="244"/>
                </a:cubicBezTo>
                <a:cubicBezTo>
                  <a:pt x="74" y="308"/>
                  <a:pt x="74" y="308"/>
                  <a:pt x="74" y="308"/>
                </a:cubicBezTo>
                <a:cubicBezTo>
                  <a:pt x="103" y="405"/>
                  <a:pt x="193" y="475"/>
                  <a:pt x="299" y="47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>
            <a:outerShdw blurRad="381000" dist="38100" dir="5400000" algn="ctr" rotWithShape="0">
              <a:schemeClr val="accent5">
                <a:lumMod val="75000"/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sp>
        <p:nvSpPr>
          <p:cNvPr id="90" name="Freeform 48"/>
          <p:cNvSpPr>
            <a:spLocks/>
          </p:cNvSpPr>
          <p:nvPr/>
        </p:nvSpPr>
        <p:spPr bwMode="auto">
          <a:xfrm>
            <a:off x="3582262" y="2462733"/>
            <a:ext cx="817586" cy="816057"/>
          </a:xfrm>
          <a:custGeom>
            <a:avLst/>
            <a:gdLst>
              <a:gd name="T0" fmla="*/ 422 w 515"/>
              <a:gd name="T1" fmla="*/ 426 h 514"/>
              <a:gd name="T2" fmla="*/ 422 w 515"/>
              <a:gd name="T3" fmla="*/ 92 h 514"/>
              <a:gd name="T4" fmla="*/ 89 w 515"/>
              <a:gd name="T5" fmla="*/ 92 h 514"/>
              <a:gd name="T6" fmla="*/ 48 w 515"/>
              <a:gd name="T7" fmla="*/ 369 h 514"/>
              <a:gd name="T8" fmla="*/ 43 w 515"/>
              <a:gd name="T9" fmla="*/ 464 h 514"/>
              <a:gd name="T10" fmla="*/ 51 w 515"/>
              <a:gd name="T11" fmla="*/ 472 h 514"/>
              <a:gd name="T12" fmla="*/ 146 w 515"/>
              <a:gd name="T13" fmla="*/ 467 h 514"/>
              <a:gd name="T14" fmla="*/ 422 w 515"/>
              <a:gd name="T15" fmla="*/ 426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5" h="514">
                <a:moveTo>
                  <a:pt x="422" y="426"/>
                </a:moveTo>
                <a:cubicBezTo>
                  <a:pt x="515" y="334"/>
                  <a:pt x="515" y="184"/>
                  <a:pt x="422" y="92"/>
                </a:cubicBezTo>
                <a:cubicBezTo>
                  <a:pt x="330" y="0"/>
                  <a:pt x="181" y="0"/>
                  <a:pt x="89" y="92"/>
                </a:cubicBezTo>
                <a:cubicBezTo>
                  <a:pt x="14" y="167"/>
                  <a:pt x="0" y="280"/>
                  <a:pt x="48" y="369"/>
                </a:cubicBezTo>
                <a:cubicBezTo>
                  <a:pt x="43" y="464"/>
                  <a:pt x="43" y="464"/>
                  <a:pt x="43" y="464"/>
                </a:cubicBezTo>
                <a:cubicBezTo>
                  <a:pt x="43" y="469"/>
                  <a:pt x="46" y="472"/>
                  <a:pt x="51" y="472"/>
                </a:cubicBezTo>
                <a:cubicBezTo>
                  <a:pt x="146" y="467"/>
                  <a:pt x="146" y="467"/>
                  <a:pt x="146" y="467"/>
                </a:cubicBezTo>
                <a:cubicBezTo>
                  <a:pt x="235" y="514"/>
                  <a:pt x="348" y="501"/>
                  <a:pt x="422" y="42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>
            <a:outerShdw blurRad="381000" dist="38100" dir="5400000" algn="ctr" rotWithShape="0">
              <a:schemeClr val="accent4">
                <a:lumMod val="75000"/>
                <a:alpha val="5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grpSp>
        <p:nvGrpSpPr>
          <p:cNvPr id="128" name="Group 136"/>
          <p:cNvGrpSpPr/>
          <p:nvPr/>
        </p:nvGrpSpPr>
        <p:grpSpPr>
          <a:xfrm>
            <a:off x="1189260" y="2816888"/>
            <a:ext cx="2854284" cy="2564646"/>
            <a:chOff x="4710786" y="3261639"/>
            <a:chExt cx="2854284" cy="2564646"/>
          </a:xfrm>
        </p:grpSpPr>
        <p:sp>
          <p:nvSpPr>
            <p:cNvPr id="129" name="Arc 110"/>
            <p:cNvSpPr/>
            <p:nvPr/>
          </p:nvSpPr>
          <p:spPr>
            <a:xfrm>
              <a:off x="4818986" y="3376550"/>
              <a:ext cx="2625931" cy="2449735"/>
            </a:xfrm>
            <a:prstGeom prst="arc">
              <a:avLst>
                <a:gd name="adj1" fmla="val 10866560"/>
                <a:gd name="adj2" fmla="val 21528866"/>
              </a:avLst>
            </a:prstGeom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 SemiBold" pitchFamily="50" charset="0"/>
              </a:endParaRPr>
            </a:p>
          </p:txBody>
        </p:sp>
        <p:grpSp>
          <p:nvGrpSpPr>
            <p:cNvPr id="130" name="Group 97"/>
            <p:cNvGrpSpPr/>
            <p:nvPr/>
          </p:nvGrpSpPr>
          <p:grpSpPr>
            <a:xfrm>
              <a:off x="4710786" y="4570784"/>
              <a:ext cx="216400" cy="222137"/>
              <a:chOff x="3864377" y="3325865"/>
              <a:chExt cx="216400" cy="222137"/>
            </a:xfrm>
          </p:grpSpPr>
          <p:sp>
            <p:nvSpPr>
              <p:cNvPr id="143" name="Oval 95">
                <a:extLst>
                  <a:ext uri="{FF2B5EF4-FFF2-40B4-BE49-F238E27FC236}">
                    <a16:creationId xmlns:a16="http://schemas.microsoft.com/office/drawing/2014/main" xmlns="" id="{F9E5C7D8-B709-4272-A02C-A9137E30F60C}"/>
                  </a:ext>
                </a:extLst>
              </p:cNvPr>
              <p:cNvSpPr/>
              <p:nvPr/>
            </p:nvSpPr>
            <p:spPr>
              <a:xfrm flipH="1" flipV="1">
                <a:off x="3864377" y="3325865"/>
                <a:ext cx="216400" cy="222137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144" name="Oval 96">
                <a:extLst>
                  <a:ext uri="{FF2B5EF4-FFF2-40B4-BE49-F238E27FC236}">
                    <a16:creationId xmlns:a16="http://schemas.microsoft.com/office/drawing/2014/main" xmlns="" id="{C5E1404E-9C09-4DD9-82C0-DEC2F1E9F5FE}"/>
                  </a:ext>
                </a:extLst>
              </p:cNvPr>
              <p:cNvSpPr/>
              <p:nvPr/>
            </p:nvSpPr>
            <p:spPr>
              <a:xfrm flipH="1">
                <a:off x="3936086" y="3399473"/>
                <a:ext cx="72995" cy="74930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</p:grpSp>
        <p:grpSp>
          <p:nvGrpSpPr>
            <p:cNvPr id="131" name="Group 98"/>
            <p:cNvGrpSpPr/>
            <p:nvPr/>
          </p:nvGrpSpPr>
          <p:grpSpPr>
            <a:xfrm>
              <a:off x="5091589" y="3632573"/>
              <a:ext cx="216400" cy="222137"/>
              <a:chOff x="3854853" y="3321103"/>
              <a:chExt cx="216400" cy="222137"/>
            </a:xfrm>
          </p:grpSpPr>
          <p:sp>
            <p:nvSpPr>
              <p:cNvPr id="141" name="Oval 99">
                <a:extLst>
                  <a:ext uri="{FF2B5EF4-FFF2-40B4-BE49-F238E27FC236}">
                    <a16:creationId xmlns:a16="http://schemas.microsoft.com/office/drawing/2014/main" xmlns="" id="{F9E5C7D8-B709-4272-A02C-A9137E30F60C}"/>
                  </a:ext>
                </a:extLst>
              </p:cNvPr>
              <p:cNvSpPr/>
              <p:nvPr/>
            </p:nvSpPr>
            <p:spPr>
              <a:xfrm flipH="1" flipV="1">
                <a:off x="3854853" y="3321103"/>
                <a:ext cx="216400" cy="222137"/>
              </a:xfrm>
              <a:prstGeom prst="ellipse">
                <a:avLst/>
              </a:pr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142" name="Oval 100">
                <a:extLst>
                  <a:ext uri="{FF2B5EF4-FFF2-40B4-BE49-F238E27FC236}">
                    <a16:creationId xmlns:a16="http://schemas.microsoft.com/office/drawing/2014/main" xmlns="" id="{C5E1404E-9C09-4DD9-82C0-DEC2F1E9F5FE}"/>
                  </a:ext>
                </a:extLst>
              </p:cNvPr>
              <p:cNvSpPr/>
              <p:nvPr/>
            </p:nvSpPr>
            <p:spPr>
              <a:xfrm flipH="1">
                <a:off x="3926562" y="3394711"/>
                <a:ext cx="72995" cy="7493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</p:grpSp>
        <p:grpSp>
          <p:nvGrpSpPr>
            <p:cNvPr id="132" name="Group 101"/>
            <p:cNvGrpSpPr/>
            <p:nvPr/>
          </p:nvGrpSpPr>
          <p:grpSpPr>
            <a:xfrm>
              <a:off x="6033070" y="3261639"/>
              <a:ext cx="216400" cy="222137"/>
              <a:chOff x="3864377" y="3325865"/>
              <a:chExt cx="216400" cy="222137"/>
            </a:xfrm>
          </p:grpSpPr>
          <p:sp>
            <p:nvSpPr>
              <p:cNvPr id="139" name="Oval 102">
                <a:extLst>
                  <a:ext uri="{FF2B5EF4-FFF2-40B4-BE49-F238E27FC236}">
                    <a16:creationId xmlns:a16="http://schemas.microsoft.com/office/drawing/2014/main" xmlns="" id="{F9E5C7D8-B709-4272-A02C-A9137E30F60C}"/>
                  </a:ext>
                </a:extLst>
              </p:cNvPr>
              <p:cNvSpPr/>
              <p:nvPr/>
            </p:nvSpPr>
            <p:spPr>
              <a:xfrm flipH="1" flipV="1">
                <a:off x="3864377" y="3325865"/>
                <a:ext cx="216400" cy="222137"/>
              </a:xfrm>
              <a:prstGeom prst="ellipse">
                <a:avLst/>
              </a:pr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140" name="Oval 103">
                <a:extLst>
                  <a:ext uri="{FF2B5EF4-FFF2-40B4-BE49-F238E27FC236}">
                    <a16:creationId xmlns:a16="http://schemas.microsoft.com/office/drawing/2014/main" xmlns="" id="{C5E1404E-9C09-4DD9-82C0-DEC2F1E9F5FE}"/>
                  </a:ext>
                </a:extLst>
              </p:cNvPr>
              <p:cNvSpPr/>
              <p:nvPr/>
            </p:nvSpPr>
            <p:spPr>
              <a:xfrm flipH="1">
                <a:off x="3936086" y="3399473"/>
                <a:ext cx="72995" cy="7493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</p:grpSp>
        <p:grpSp>
          <p:nvGrpSpPr>
            <p:cNvPr id="133" name="Group 104"/>
            <p:cNvGrpSpPr/>
            <p:nvPr/>
          </p:nvGrpSpPr>
          <p:grpSpPr>
            <a:xfrm>
              <a:off x="6959164" y="3637335"/>
              <a:ext cx="216400" cy="222137"/>
              <a:chOff x="3864377" y="3325865"/>
              <a:chExt cx="216400" cy="222137"/>
            </a:xfrm>
          </p:grpSpPr>
          <p:sp>
            <p:nvSpPr>
              <p:cNvPr id="137" name="Oval 105">
                <a:extLst>
                  <a:ext uri="{FF2B5EF4-FFF2-40B4-BE49-F238E27FC236}">
                    <a16:creationId xmlns:a16="http://schemas.microsoft.com/office/drawing/2014/main" xmlns="" id="{F9E5C7D8-B709-4272-A02C-A9137E30F60C}"/>
                  </a:ext>
                </a:extLst>
              </p:cNvPr>
              <p:cNvSpPr/>
              <p:nvPr/>
            </p:nvSpPr>
            <p:spPr>
              <a:xfrm flipH="1" flipV="1">
                <a:off x="3864377" y="3325865"/>
                <a:ext cx="216400" cy="222137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138" name="Oval 106">
                <a:extLst>
                  <a:ext uri="{FF2B5EF4-FFF2-40B4-BE49-F238E27FC236}">
                    <a16:creationId xmlns:a16="http://schemas.microsoft.com/office/drawing/2014/main" xmlns="" id="{C5E1404E-9C09-4DD9-82C0-DEC2F1E9F5FE}"/>
                  </a:ext>
                </a:extLst>
              </p:cNvPr>
              <p:cNvSpPr/>
              <p:nvPr/>
            </p:nvSpPr>
            <p:spPr>
              <a:xfrm flipH="1">
                <a:off x="3936086" y="3399473"/>
                <a:ext cx="72995" cy="7493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</p:grpSp>
        <p:grpSp>
          <p:nvGrpSpPr>
            <p:cNvPr id="134" name="Group 107"/>
            <p:cNvGrpSpPr/>
            <p:nvPr/>
          </p:nvGrpSpPr>
          <p:grpSpPr>
            <a:xfrm>
              <a:off x="7348670" y="4570783"/>
              <a:ext cx="216400" cy="222137"/>
              <a:chOff x="3864377" y="3325865"/>
              <a:chExt cx="216400" cy="222137"/>
            </a:xfrm>
          </p:grpSpPr>
          <p:sp>
            <p:nvSpPr>
              <p:cNvPr id="135" name="Oval 108">
                <a:extLst>
                  <a:ext uri="{FF2B5EF4-FFF2-40B4-BE49-F238E27FC236}">
                    <a16:creationId xmlns:a16="http://schemas.microsoft.com/office/drawing/2014/main" xmlns="" id="{F9E5C7D8-B709-4272-A02C-A9137E30F60C}"/>
                  </a:ext>
                </a:extLst>
              </p:cNvPr>
              <p:cNvSpPr/>
              <p:nvPr/>
            </p:nvSpPr>
            <p:spPr>
              <a:xfrm flipH="1" flipV="1">
                <a:off x="3864377" y="3325865"/>
                <a:ext cx="216400" cy="222137"/>
              </a:xfrm>
              <a:prstGeom prst="ellipse">
                <a:avLst/>
              </a:pr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  <p:sp>
            <p:nvSpPr>
              <p:cNvPr id="136" name="Oval 109">
                <a:extLst>
                  <a:ext uri="{FF2B5EF4-FFF2-40B4-BE49-F238E27FC236}">
                    <a16:creationId xmlns:a16="http://schemas.microsoft.com/office/drawing/2014/main" xmlns="" id="{C5E1404E-9C09-4DD9-82C0-DEC2F1E9F5FE}"/>
                  </a:ext>
                </a:extLst>
              </p:cNvPr>
              <p:cNvSpPr/>
              <p:nvPr/>
            </p:nvSpPr>
            <p:spPr>
              <a:xfrm flipH="1">
                <a:off x="3936086" y="3399473"/>
                <a:ext cx="72995" cy="74930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  <a:latin typeface="Montserrat SemiBold" pitchFamily="50" charset="0"/>
                </a:endParaRPr>
              </a:p>
            </p:txBody>
          </p:sp>
        </p:grpSp>
      </p:grpSp>
      <p:sp>
        <p:nvSpPr>
          <p:cNvPr id="145" name="Freeform 52"/>
          <p:cNvSpPr>
            <a:spLocks/>
          </p:cNvSpPr>
          <p:nvPr/>
        </p:nvSpPr>
        <p:spPr bwMode="auto">
          <a:xfrm>
            <a:off x="2447508" y="2100611"/>
            <a:ext cx="366515" cy="362121"/>
          </a:xfrm>
          <a:custGeom>
            <a:avLst/>
            <a:gdLst>
              <a:gd name="T0" fmla="*/ 151 w 197"/>
              <a:gd name="T1" fmla="*/ 128 h 181"/>
              <a:gd name="T2" fmla="*/ 151 w 197"/>
              <a:gd name="T3" fmla="*/ 128 h 181"/>
              <a:gd name="T4" fmla="*/ 117 w 197"/>
              <a:gd name="T5" fmla="*/ 111 h 181"/>
              <a:gd name="T6" fmla="*/ 114 w 197"/>
              <a:gd name="T7" fmla="*/ 91 h 181"/>
              <a:gd name="T8" fmla="*/ 120 w 197"/>
              <a:gd name="T9" fmla="*/ 86 h 181"/>
              <a:gd name="T10" fmla="*/ 143 w 197"/>
              <a:gd name="T11" fmla="*/ 83 h 181"/>
              <a:gd name="T12" fmla="*/ 143 w 197"/>
              <a:gd name="T13" fmla="*/ 57 h 181"/>
              <a:gd name="T14" fmla="*/ 117 w 197"/>
              <a:gd name="T15" fmla="*/ 57 h 181"/>
              <a:gd name="T16" fmla="*/ 114 w 197"/>
              <a:gd name="T17" fmla="*/ 81 h 181"/>
              <a:gd name="T18" fmla="*/ 108 w 197"/>
              <a:gd name="T19" fmla="*/ 85 h 181"/>
              <a:gd name="T20" fmla="*/ 95 w 197"/>
              <a:gd name="T21" fmla="*/ 80 h 181"/>
              <a:gd name="T22" fmla="*/ 91 w 197"/>
              <a:gd name="T23" fmla="*/ 51 h 181"/>
              <a:gd name="T24" fmla="*/ 99 w 197"/>
              <a:gd name="T25" fmla="*/ 46 h 181"/>
              <a:gd name="T26" fmla="*/ 99 w 197"/>
              <a:gd name="T27" fmla="*/ 10 h 181"/>
              <a:gd name="T28" fmla="*/ 63 w 197"/>
              <a:gd name="T29" fmla="*/ 10 h 181"/>
              <a:gd name="T30" fmla="*/ 63 w 197"/>
              <a:gd name="T31" fmla="*/ 46 h 181"/>
              <a:gd name="T32" fmla="*/ 78 w 197"/>
              <a:gd name="T33" fmla="*/ 53 h 181"/>
              <a:gd name="T34" fmla="*/ 84 w 197"/>
              <a:gd name="T35" fmla="*/ 81 h 181"/>
              <a:gd name="T36" fmla="*/ 74 w 197"/>
              <a:gd name="T37" fmla="*/ 87 h 181"/>
              <a:gd name="T38" fmla="*/ 71 w 197"/>
              <a:gd name="T39" fmla="*/ 91 h 181"/>
              <a:gd name="T40" fmla="*/ 52 w 197"/>
              <a:gd name="T41" fmla="*/ 82 h 181"/>
              <a:gd name="T42" fmla="*/ 49 w 197"/>
              <a:gd name="T43" fmla="*/ 74 h 181"/>
              <a:gd name="T44" fmla="*/ 36 w 197"/>
              <a:gd name="T45" fmla="*/ 74 h 181"/>
              <a:gd name="T46" fmla="*/ 36 w 197"/>
              <a:gd name="T47" fmla="*/ 88 h 181"/>
              <a:gd name="T48" fmla="*/ 49 w 197"/>
              <a:gd name="T49" fmla="*/ 89 h 181"/>
              <a:gd name="T50" fmla="*/ 68 w 197"/>
              <a:gd name="T51" fmla="*/ 99 h 181"/>
              <a:gd name="T52" fmla="*/ 68 w 197"/>
              <a:gd name="T53" fmla="*/ 113 h 181"/>
              <a:gd name="T54" fmla="*/ 43 w 197"/>
              <a:gd name="T55" fmla="*/ 131 h 181"/>
              <a:gd name="T56" fmla="*/ 10 w 197"/>
              <a:gd name="T57" fmla="*/ 134 h 181"/>
              <a:gd name="T58" fmla="*/ 10 w 197"/>
              <a:gd name="T59" fmla="*/ 171 h 181"/>
              <a:gd name="T60" fmla="*/ 47 w 197"/>
              <a:gd name="T61" fmla="*/ 171 h 181"/>
              <a:gd name="T62" fmla="*/ 53 w 197"/>
              <a:gd name="T63" fmla="*/ 145 h 181"/>
              <a:gd name="T64" fmla="*/ 74 w 197"/>
              <a:gd name="T65" fmla="*/ 123 h 181"/>
              <a:gd name="T66" fmla="*/ 88 w 197"/>
              <a:gd name="T67" fmla="*/ 130 h 181"/>
              <a:gd name="T68" fmla="*/ 89 w 197"/>
              <a:gd name="T69" fmla="*/ 143 h 181"/>
              <a:gd name="T70" fmla="*/ 84 w 197"/>
              <a:gd name="T71" fmla="*/ 147 h 181"/>
              <a:gd name="T72" fmla="*/ 84 w 197"/>
              <a:gd name="T73" fmla="*/ 170 h 181"/>
              <a:gd name="T74" fmla="*/ 107 w 197"/>
              <a:gd name="T75" fmla="*/ 170 h 181"/>
              <a:gd name="T76" fmla="*/ 107 w 197"/>
              <a:gd name="T77" fmla="*/ 147 h 181"/>
              <a:gd name="T78" fmla="*/ 97 w 197"/>
              <a:gd name="T79" fmla="*/ 142 h 181"/>
              <a:gd name="T80" fmla="*/ 96 w 197"/>
              <a:gd name="T81" fmla="*/ 131 h 181"/>
              <a:gd name="T82" fmla="*/ 111 w 197"/>
              <a:gd name="T83" fmla="*/ 123 h 181"/>
              <a:gd name="T84" fmla="*/ 112 w 197"/>
              <a:gd name="T85" fmla="*/ 122 h 181"/>
              <a:gd name="T86" fmla="*/ 144 w 197"/>
              <a:gd name="T87" fmla="*/ 143 h 181"/>
              <a:gd name="T88" fmla="*/ 151 w 197"/>
              <a:gd name="T89" fmla="*/ 164 h 181"/>
              <a:gd name="T90" fmla="*/ 187 w 197"/>
              <a:gd name="T91" fmla="*/ 164 h 181"/>
              <a:gd name="T92" fmla="*/ 187 w 197"/>
              <a:gd name="T93" fmla="*/ 128 h 181"/>
              <a:gd name="T94" fmla="*/ 151 w 197"/>
              <a:gd name="T95" fmla="*/ 128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7" h="181">
                <a:moveTo>
                  <a:pt x="151" y="128"/>
                </a:moveTo>
                <a:cubicBezTo>
                  <a:pt x="151" y="128"/>
                  <a:pt x="151" y="128"/>
                  <a:pt x="151" y="128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9" y="104"/>
                  <a:pt x="118" y="97"/>
                  <a:pt x="114" y="91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27" y="90"/>
                  <a:pt x="136" y="90"/>
                  <a:pt x="143" y="83"/>
                </a:cubicBezTo>
                <a:cubicBezTo>
                  <a:pt x="150" y="76"/>
                  <a:pt x="150" y="65"/>
                  <a:pt x="143" y="57"/>
                </a:cubicBezTo>
                <a:cubicBezTo>
                  <a:pt x="135" y="50"/>
                  <a:pt x="124" y="50"/>
                  <a:pt x="117" y="57"/>
                </a:cubicBezTo>
                <a:cubicBezTo>
                  <a:pt x="110" y="64"/>
                  <a:pt x="109" y="73"/>
                  <a:pt x="114" y="81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4" y="82"/>
                  <a:pt x="100" y="80"/>
                  <a:pt x="95" y="80"/>
                </a:cubicBezTo>
                <a:cubicBezTo>
                  <a:pt x="91" y="51"/>
                  <a:pt x="91" y="51"/>
                  <a:pt x="91" y="51"/>
                </a:cubicBezTo>
                <a:cubicBezTo>
                  <a:pt x="94" y="50"/>
                  <a:pt x="97" y="48"/>
                  <a:pt x="99" y="46"/>
                </a:cubicBezTo>
                <a:cubicBezTo>
                  <a:pt x="109" y="36"/>
                  <a:pt x="109" y="20"/>
                  <a:pt x="99" y="10"/>
                </a:cubicBezTo>
                <a:cubicBezTo>
                  <a:pt x="89" y="0"/>
                  <a:pt x="73" y="0"/>
                  <a:pt x="63" y="10"/>
                </a:cubicBezTo>
                <a:cubicBezTo>
                  <a:pt x="53" y="20"/>
                  <a:pt x="53" y="36"/>
                  <a:pt x="63" y="46"/>
                </a:cubicBezTo>
                <a:cubicBezTo>
                  <a:pt x="67" y="50"/>
                  <a:pt x="72" y="53"/>
                  <a:pt x="78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80" y="83"/>
                  <a:pt x="77" y="85"/>
                  <a:pt x="74" y="87"/>
                </a:cubicBezTo>
                <a:cubicBezTo>
                  <a:pt x="73" y="89"/>
                  <a:pt x="72" y="90"/>
                  <a:pt x="71" y="91"/>
                </a:cubicBezTo>
                <a:cubicBezTo>
                  <a:pt x="52" y="82"/>
                  <a:pt x="52" y="82"/>
                  <a:pt x="52" y="82"/>
                </a:cubicBezTo>
                <a:cubicBezTo>
                  <a:pt x="52" y="79"/>
                  <a:pt x="52" y="77"/>
                  <a:pt x="49" y="74"/>
                </a:cubicBezTo>
                <a:cubicBezTo>
                  <a:pt x="46" y="71"/>
                  <a:pt x="39" y="71"/>
                  <a:pt x="36" y="74"/>
                </a:cubicBezTo>
                <a:cubicBezTo>
                  <a:pt x="32" y="78"/>
                  <a:pt x="32" y="85"/>
                  <a:pt x="36" y="88"/>
                </a:cubicBezTo>
                <a:cubicBezTo>
                  <a:pt x="39" y="92"/>
                  <a:pt x="45" y="92"/>
                  <a:pt x="49" y="89"/>
                </a:cubicBezTo>
                <a:cubicBezTo>
                  <a:pt x="68" y="99"/>
                  <a:pt x="68" y="99"/>
                  <a:pt x="68" y="99"/>
                </a:cubicBezTo>
                <a:cubicBezTo>
                  <a:pt x="67" y="103"/>
                  <a:pt x="67" y="109"/>
                  <a:pt x="68" y="113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33" y="125"/>
                  <a:pt x="19" y="126"/>
                  <a:pt x="10" y="134"/>
                </a:cubicBezTo>
                <a:cubicBezTo>
                  <a:pt x="0" y="144"/>
                  <a:pt x="0" y="161"/>
                  <a:pt x="10" y="171"/>
                </a:cubicBezTo>
                <a:cubicBezTo>
                  <a:pt x="20" y="181"/>
                  <a:pt x="37" y="181"/>
                  <a:pt x="47" y="171"/>
                </a:cubicBezTo>
                <a:cubicBezTo>
                  <a:pt x="53" y="164"/>
                  <a:pt x="56" y="154"/>
                  <a:pt x="53" y="145"/>
                </a:cubicBezTo>
                <a:cubicBezTo>
                  <a:pt x="74" y="123"/>
                  <a:pt x="74" y="123"/>
                  <a:pt x="74" y="123"/>
                </a:cubicBezTo>
                <a:cubicBezTo>
                  <a:pt x="78" y="127"/>
                  <a:pt x="83" y="130"/>
                  <a:pt x="88" y="130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7" y="144"/>
                  <a:pt x="85" y="145"/>
                  <a:pt x="84" y="147"/>
                </a:cubicBezTo>
                <a:cubicBezTo>
                  <a:pt x="77" y="153"/>
                  <a:pt x="77" y="164"/>
                  <a:pt x="84" y="170"/>
                </a:cubicBezTo>
                <a:cubicBezTo>
                  <a:pt x="90" y="177"/>
                  <a:pt x="101" y="177"/>
                  <a:pt x="107" y="170"/>
                </a:cubicBezTo>
                <a:cubicBezTo>
                  <a:pt x="114" y="164"/>
                  <a:pt x="114" y="153"/>
                  <a:pt x="107" y="147"/>
                </a:cubicBezTo>
                <a:cubicBezTo>
                  <a:pt x="104" y="144"/>
                  <a:pt x="101" y="142"/>
                  <a:pt x="97" y="142"/>
                </a:cubicBezTo>
                <a:cubicBezTo>
                  <a:pt x="96" y="131"/>
                  <a:pt x="96" y="131"/>
                  <a:pt x="96" y="131"/>
                </a:cubicBezTo>
                <a:cubicBezTo>
                  <a:pt x="101" y="130"/>
                  <a:pt x="106" y="127"/>
                  <a:pt x="111" y="123"/>
                </a:cubicBezTo>
                <a:cubicBezTo>
                  <a:pt x="111" y="123"/>
                  <a:pt x="111" y="122"/>
                  <a:pt x="112" y="122"/>
                </a:cubicBezTo>
                <a:cubicBezTo>
                  <a:pt x="144" y="143"/>
                  <a:pt x="144" y="143"/>
                  <a:pt x="144" y="143"/>
                </a:cubicBezTo>
                <a:cubicBezTo>
                  <a:pt x="143" y="151"/>
                  <a:pt x="146" y="158"/>
                  <a:pt x="151" y="164"/>
                </a:cubicBezTo>
                <a:cubicBezTo>
                  <a:pt x="161" y="174"/>
                  <a:pt x="177" y="174"/>
                  <a:pt x="187" y="164"/>
                </a:cubicBezTo>
                <a:cubicBezTo>
                  <a:pt x="197" y="154"/>
                  <a:pt x="197" y="138"/>
                  <a:pt x="187" y="128"/>
                </a:cubicBezTo>
                <a:cubicBezTo>
                  <a:pt x="177" y="118"/>
                  <a:pt x="161" y="118"/>
                  <a:pt x="151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Montserrat SemiBold" pitchFamily="50" charset="0"/>
            </a:endParaRPr>
          </a:p>
        </p:txBody>
      </p:sp>
      <p:grpSp>
        <p:nvGrpSpPr>
          <p:cNvPr id="147" name="Group 59"/>
          <p:cNvGrpSpPr>
            <a:grpSpLocks noChangeAspect="1"/>
          </p:cNvGrpSpPr>
          <p:nvPr/>
        </p:nvGrpSpPr>
        <p:grpSpPr bwMode="auto">
          <a:xfrm>
            <a:off x="1090854" y="2702476"/>
            <a:ext cx="340230" cy="286469"/>
            <a:chOff x="3622" y="1541"/>
            <a:chExt cx="443" cy="373"/>
          </a:xfrm>
        </p:grpSpPr>
        <p:sp>
          <p:nvSpPr>
            <p:cNvPr id="148" name="Freeform 60"/>
            <p:cNvSpPr>
              <a:spLocks noEditPoints="1"/>
            </p:cNvSpPr>
            <p:nvPr/>
          </p:nvSpPr>
          <p:spPr bwMode="auto">
            <a:xfrm>
              <a:off x="3645" y="1659"/>
              <a:ext cx="420" cy="255"/>
            </a:xfrm>
            <a:custGeom>
              <a:avLst/>
              <a:gdLst>
                <a:gd name="T0" fmla="*/ 0 w 199"/>
                <a:gd name="T1" fmla="*/ 48 h 121"/>
                <a:gd name="T2" fmla="*/ 0 w 199"/>
                <a:gd name="T3" fmla="*/ 51 h 121"/>
                <a:gd name="T4" fmla="*/ 0 w 199"/>
                <a:gd name="T5" fmla="*/ 48 h 121"/>
                <a:gd name="T6" fmla="*/ 183 w 199"/>
                <a:gd name="T7" fmla="*/ 0 h 121"/>
                <a:gd name="T8" fmla="*/ 111 w 199"/>
                <a:gd name="T9" fmla="*/ 98 h 121"/>
                <a:gd name="T10" fmla="*/ 82 w 199"/>
                <a:gd name="T11" fmla="*/ 102 h 121"/>
                <a:gd name="T12" fmla="*/ 71 w 199"/>
                <a:gd name="T13" fmla="*/ 101 h 121"/>
                <a:gd name="T14" fmla="*/ 48 w 199"/>
                <a:gd name="T15" fmla="*/ 96 h 121"/>
                <a:gd name="T16" fmla="*/ 0 w 199"/>
                <a:gd name="T17" fmla="*/ 51 h 121"/>
                <a:gd name="T18" fmla="*/ 5 w 199"/>
                <a:gd name="T19" fmla="*/ 66 h 121"/>
                <a:gd name="T20" fmla="*/ 87 w 199"/>
                <a:gd name="T21" fmla="*/ 121 h 121"/>
                <a:gd name="T22" fmla="*/ 116 w 199"/>
                <a:gd name="T23" fmla="*/ 117 h 121"/>
                <a:gd name="T24" fmla="*/ 188 w 199"/>
                <a:gd name="T25" fmla="*/ 19 h 121"/>
                <a:gd name="T26" fmla="*/ 183 w 199"/>
                <a:gd name="T2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9" h="121">
                  <a:moveTo>
                    <a:pt x="0" y="48"/>
                  </a:moveTo>
                  <a:cubicBezTo>
                    <a:pt x="0" y="49"/>
                    <a:pt x="0" y="50"/>
                    <a:pt x="0" y="51"/>
                  </a:cubicBezTo>
                  <a:cubicBezTo>
                    <a:pt x="0" y="48"/>
                    <a:pt x="0" y="48"/>
                    <a:pt x="0" y="48"/>
                  </a:cubicBezTo>
                  <a:moveTo>
                    <a:pt x="183" y="0"/>
                  </a:moveTo>
                  <a:cubicBezTo>
                    <a:pt x="194" y="41"/>
                    <a:pt x="162" y="85"/>
                    <a:pt x="111" y="98"/>
                  </a:cubicBezTo>
                  <a:cubicBezTo>
                    <a:pt x="101" y="101"/>
                    <a:pt x="91" y="102"/>
                    <a:pt x="82" y="102"/>
                  </a:cubicBezTo>
                  <a:cubicBezTo>
                    <a:pt x="78" y="102"/>
                    <a:pt x="74" y="102"/>
                    <a:pt x="71" y="101"/>
                  </a:cubicBezTo>
                  <a:cubicBezTo>
                    <a:pt x="63" y="101"/>
                    <a:pt x="55" y="99"/>
                    <a:pt x="48" y="96"/>
                  </a:cubicBezTo>
                  <a:cubicBezTo>
                    <a:pt x="25" y="89"/>
                    <a:pt x="7" y="73"/>
                    <a:pt x="0" y="51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13" y="99"/>
                    <a:pt x="47" y="121"/>
                    <a:pt x="87" y="121"/>
                  </a:cubicBezTo>
                  <a:cubicBezTo>
                    <a:pt x="96" y="121"/>
                    <a:pt x="106" y="120"/>
                    <a:pt x="116" y="117"/>
                  </a:cubicBezTo>
                  <a:cubicBezTo>
                    <a:pt x="166" y="104"/>
                    <a:pt x="199" y="60"/>
                    <a:pt x="188" y="19"/>
                  </a:cubicBezTo>
                  <a:cubicBezTo>
                    <a:pt x="183" y="0"/>
                    <a:pt x="183" y="0"/>
                    <a:pt x="18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149" name="Freeform 61"/>
            <p:cNvSpPr>
              <a:spLocks/>
            </p:cNvSpPr>
            <p:nvPr/>
          </p:nvSpPr>
          <p:spPr bwMode="auto">
            <a:xfrm>
              <a:off x="3622" y="1541"/>
              <a:ext cx="274" cy="320"/>
            </a:xfrm>
            <a:custGeom>
              <a:avLst/>
              <a:gdLst>
                <a:gd name="T0" fmla="*/ 130 w 130"/>
                <a:gd name="T1" fmla="*/ 3 h 152"/>
                <a:gd name="T2" fmla="*/ 122 w 130"/>
                <a:gd name="T3" fmla="*/ 21 h 152"/>
                <a:gd name="T4" fmla="*/ 59 w 130"/>
                <a:gd name="T5" fmla="*/ 152 h 152"/>
                <a:gd name="T6" fmla="*/ 11 w 130"/>
                <a:gd name="T7" fmla="*/ 104 h 152"/>
                <a:gd name="T8" fmla="*/ 83 w 130"/>
                <a:gd name="T9" fmla="*/ 5 h 152"/>
                <a:gd name="T10" fmla="*/ 130 w 130"/>
                <a:gd name="T11" fmla="*/ 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152">
                  <a:moveTo>
                    <a:pt x="130" y="3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35" y="144"/>
                    <a:pt x="16" y="127"/>
                    <a:pt x="11" y="104"/>
                  </a:cubicBezTo>
                  <a:cubicBezTo>
                    <a:pt x="0" y="63"/>
                    <a:pt x="33" y="18"/>
                    <a:pt x="83" y="5"/>
                  </a:cubicBezTo>
                  <a:cubicBezTo>
                    <a:pt x="100" y="1"/>
                    <a:pt x="116" y="0"/>
                    <a:pt x="13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150" name="Freeform 62"/>
            <p:cNvSpPr>
              <a:spLocks/>
            </p:cNvSpPr>
            <p:nvPr/>
          </p:nvSpPr>
          <p:spPr bwMode="auto">
            <a:xfrm>
              <a:off x="3795" y="1562"/>
              <a:ext cx="259" cy="314"/>
            </a:xfrm>
            <a:custGeom>
              <a:avLst/>
              <a:gdLst>
                <a:gd name="T0" fmla="*/ 40 w 123"/>
                <a:gd name="T1" fmla="*/ 144 h 149"/>
                <a:gd name="T2" fmla="*/ 0 w 123"/>
                <a:gd name="T3" fmla="*/ 147 h 149"/>
                <a:gd name="T4" fmla="*/ 63 w 123"/>
                <a:gd name="T5" fmla="*/ 14 h 149"/>
                <a:gd name="T6" fmla="*/ 70 w 123"/>
                <a:gd name="T7" fmla="*/ 0 h 149"/>
                <a:gd name="T8" fmla="*/ 112 w 123"/>
                <a:gd name="T9" fmla="*/ 46 h 149"/>
                <a:gd name="T10" fmla="*/ 40 w 123"/>
                <a:gd name="T11" fmla="*/ 14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149">
                  <a:moveTo>
                    <a:pt x="40" y="144"/>
                  </a:moveTo>
                  <a:cubicBezTo>
                    <a:pt x="26" y="148"/>
                    <a:pt x="13" y="149"/>
                    <a:pt x="0" y="147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91" y="9"/>
                    <a:pt x="107" y="25"/>
                    <a:pt x="112" y="46"/>
                  </a:cubicBezTo>
                  <a:cubicBezTo>
                    <a:pt x="123" y="87"/>
                    <a:pt x="91" y="131"/>
                    <a:pt x="40" y="1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</p:grpSp>
      <p:grpSp>
        <p:nvGrpSpPr>
          <p:cNvPr id="151" name="Group 65"/>
          <p:cNvGrpSpPr>
            <a:grpSpLocks noChangeAspect="1"/>
          </p:cNvGrpSpPr>
          <p:nvPr/>
        </p:nvGrpSpPr>
        <p:grpSpPr bwMode="auto">
          <a:xfrm>
            <a:off x="2485041" y="4835262"/>
            <a:ext cx="328982" cy="266641"/>
            <a:chOff x="4546" y="1934"/>
            <a:chExt cx="438" cy="355"/>
          </a:xfrm>
        </p:grpSpPr>
        <p:sp>
          <p:nvSpPr>
            <p:cNvPr id="152" name="Freeform 66"/>
            <p:cNvSpPr>
              <a:spLocks/>
            </p:cNvSpPr>
            <p:nvPr/>
          </p:nvSpPr>
          <p:spPr bwMode="auto">
            <a:xfrm>
              <a:off x="4546" y="1934"/>
              <a:ext cx="438" cy="213"/>
            </a:xfrm>
            <a:custGeom>
              <a:avLst/>
              <a:gdLst>
                <a:gd name="T0" fmla="*/ 10 w 208"/>
                <a:gd name="T1" fmla="*/ 79 h 101"/>
                <a:gd name="T2" fmla="*/ 41 w 208"/>
                <a:gd name="T3" fmla="*/ 79 h 101"/>
                <a:gd name="T4" fmla="*/ 56 w 208"/>
                <a:gd name="T5" fmla="*/ 38 h 101"/>
                <a:gd name="T6" fmla="*/ 62 w 208"/>
                <a:gd name="T7" fmla="*/ 33 h 101"/>
                <a:gd name="T8" fmla="*/ 68 w 208"/>
                <a:gd name="T9" fmla="*/ 37 h 101"/>
                <a:gd name="T10" fmla="*/ 95 w 208"/>
                <a:gd name="T11" fmla="*/ 101 h 101"/>
                <a:gd name="T12" fmla="*/ 104 w 208"/>
                <a:gd name="T13" fmla="*/ 77 h 101"/>
                <a:gd name="T14" fmla="*/ 110 w 208"/>
                <a:gd name="T15" fmla="*/ 73 h 101"/>
                <a:gd name="T16" fmla="*/ 155 w 208"/>
                <a:gd name="T17" fmla="*/ 73 h 101"/>
                <a:gd name="T18" fmla="*/ 169 w 208"/>
                <a:gd name="T19" fmla="*/ 48 h 101"/>
                <a:gd name="T20" fmla="*/ 174 w 208"/>
                <a:gd name="T21" fmla="*/ 44 h 101"/>
                <a:gd name="T22" fmla="*/ 180 w 208"/>
                <a:gd name="T23" fmla="*/ 47 h 101"/>
                <a:gd name="T24" fmla="*/ 201 w 208"/>
                <a:gd name="T25" fmla="*/ 78 h 101"/>
                <a:gd name="T26" fmla="*/ 169 w 208"/>
                <a:gd name="T27" fmla="*/ 10 h 101"/>
                <a:gd name="T28" fmla="*/ 104 w 208"/>
                <a:gd name="T29" fmla="*/ 31 h 101"/>
                <a:gd name="T30" fmla="*/ 39 w 208"/>
                <a:gd name="T31" fmla="*/ 10 h 101"/>
                <a:gd name="T32" fmla="*/ 8 w 208"/>
                <a:gd name="T33" fmla="*/ 79 h 101"/>
                <a:gd name="T34" fmla="*/ 10 w 208"/>
                <a:gd name="T35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101">
                  <a:moveTo>
                    <a:pt x="10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7" y="35"/>
                    <a:pt x="59" y="33"/>
                    <a:pt x="62" y="33"/>
                  </a:cubicBezTo>
                  <a:cubicBezTo>
                    <a:pt x="65" y="33"/>
                    <a:pt x="67" y="35"/>
                    <a:pt x="68" y="37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105" y="75"/>
                    <a:pt x="107" y="73"/>
                    <a:pt x="110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0" y="46"/>
                    <a:pt x="172" y="45"/>
                    <a:pt x="174" y="44"/>
                  </a:cubicBezTo>
                  <a:cubicBezTo>
                    <a:pt x="176" y="44"/>
                    <a:pt x="179" y="45"/>
                    <a:pt x="180" y="4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8" y="51"/>
                    <a:pt x="195" y="22"/>
                    <a:pt x="169" y="10"/>
                  </a:cubicBezTo>
                  <a:cubicBezTo>
                    <a:pt x="146" y="0"/>
                    <a:pt x="120" y="14"/>
                    <a:pt x="104" y="31"/>
                  </a:cubicBezTo>
                  <a:cubicBezTo>
                    <a:pt x="88" y="14"/>
                    <a:pt x="62" y="0"/>
                    <a:pt x="39" y="10"/>
                  </a:cubicBezTo>
                  <a:cubicBezTo>
                    <a:pt x="13" y="22"/>
                    <a:pt x="0" y="52"/>
                    <a:pt x="8" y="79"/>
                  </a:cubicBezTo>
                  <a:cubicBezTo>
                    <a:pt x="9" y="79"/>
                    <a:pt x="10" y="79"/>
                    <a:pt x="10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153" name="Freeform 67"/>
            <p:cNvSpPr>
              <a:spLocks/>
            </p:cNvSpPr>
            <p:nvPr/>
          </p:nvSpPr>
          <p:spPr bwMode="auto">
            <a:xfrm>
              <a:off x="4576" y="2057"/>
              <a:ext cx="381" cy="232"/>
            </a:xfrm>
            <a:custGeom>
              <a:avLst/>
              <a:gdLst>
                <a:gd name="T0" fmla="*/ 178 w 181"/>
                <a:gd name="T1" fmla="*/ 31 h 110"/>
                <a:gd name="T2" fmla="*/ 161 w 181"/>
                <a:gd name="T3" fmla="*/ 6 h 110"/>
                <a:gd name="T4" fmla="*/ 151 w 181"/>
                <a:gd name="T5" fmla="*/ 25 h 110"/>
                <a:gd name="T6" fmla="*/ 145 w 181"/>
                <a:gd name="T7" fmla="*/ 28 h 110"/>
                <a:gd name="T8" fmla="*/ 101 w 181"/>
                <a:gd name="T9" fmla="*/ 28 h 110"/>
                <a:gd name="T10" fmla="*/ 88 w 181"/>
                <a:gd name="T11" fmla="*/ 63 h 110"/>
                <a:gd name="T12" fmla="*/ 82 w 181"/>
                <a:gd name="T13" fmla="*/ 67 h 110"/>
                <a:gd name="T14" fmla="*/ 82 w 181"/>
                <a:gd name="T15" fmla="*/ 67 h 110"/>
                <a:gd name="T16" fmla="*/ 76 w 181"/>
                <a:gd name="T17" fmla="*/ 63 h 110"/>
                <a:gd name="T18" fmla="*/ 49 w 181"/>
                <a:gd name="T19" fmla="*/ 0 h 110"/>
                <a:gd name="T20" fmla="*/ 38 w 181"/>
                <a:gd name="T21" fmla="*/ 30 h 110"/>
                <a:gd name="T22" fmla="*/ 32 w 181"/>
                <a:gd name="T23" fmla="*/ 34 h 110"/>
                <a:gd name="T24" fmla="*/ 0 w 181"/>
                <a:gd name="T25" fmla="*/ 34 h 110"/>
                <a:gd name="T26" fmla="*/ 81 w 181"/>
                <a:gd name="T27" fmla="*/ 104 h 110"/>
                <a:gd name="T28" fmla="*/ 90 w 181"/>
                <a:gd name="T29" fmla="*/ 110 h 110"/>
                <a:gd name="T30" fmla="*/ 99 w 181"/>
                <a:gd name="T31" fmla="*/ 104 h 110"/>
                <a:gd name="T32" fmla="*/ 181 w 181"/>
                <a:gd name="T33" fmla="*/ 33 h 110"/>
                <a:gd name="T34" fmla="*/ 178 w 181"/>
                <a:gd name="T35" fmla="*/ 3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10">
                  <a:moveTo>
                    <a:pt x="178" y="31"/>
                  </a:moveTo>
                  <a:cubicBezTo>
                    <a:pt x="161" y="6"/>
                    <a:pt x="161" y="6"/>
                    <a:pt x="161" y="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7"/>
                    <a:pt x="148" y="28"/>
                    <a:pt x="145" y="28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6"/>
                    <a:pt x="84" y="67"/>
                    <a:pt x="82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79" y="67"/>
                    <a:pt x="77" y="66"/>
                    <a:pt x="76" y="6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2"/>
                    <a:pt x="34" y="34"/>
                    <a:pt x="3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5" y="55"/>
                    <a:pt x="57" y="87"/>
                    <a:pt x="81" y="104"/>
                  </a:cubicBezTo>
                  <a:cubicBezTo>
                    <a:pt x="84" y="106"/>
                    <a:pt x="88" y="109"/>
                    <a:pt x="90" y="110"/>
                  </a:cubicBezTo>
                  <a:cubicBezTo>
                    <a:pt x="93" y="109"/>
                    <a:pt x="96" y="106"/>
                    <a:pt x="99" y="104"/>
                  </a:cubicBezTo>
                  <a:cubicBezTo>
                    <a:pt x="124" y="87"/>
                    <a:pt x="166" y="54"/>
                    <a:pt x="181" y="33"/>
                  </a:cubicBezTo>
                  <a:cubicBezTo>
                    <a:pt x="180" y="33"/>
                    <a:pt x="179" y="32"/>
                    <a:pt x="178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</p:grpSp>
      <p:grpSp>
        <p:nvGrpSpPr>
          <p:cNvPr id="154" name="Group 70"/>
          <p:cNvGrpSpPr>
            <a:grpSpLocks noChangeAspect="1"/>
          </p:cNvGrpSpPr>
          <p:nvPr/>
        </p:nvGrpSpPr>
        <p:grpSpPr bwMode="auto">
          <a:xfrm>
            <a:off x="542319" y="4048902"/>
            <a:ext cx="325237" cy="324490"/>
            <a:chOff x="3795" y="2398"/>
            <a:chExt cx="434" cy="433"/>
          </a:xfrm>
        </p:grpSpPr>
        <p:sp>
          <p:nvSpPr>
            <p:cNvPr id="155" name="Freeform 71"/>
            <p:cNvSpPr>
              <a:spLocks noEditPoints="1"/>
            </p:cNvSpPr>
            <p:nvPr/>
          </p:nvSpPr>
          <p:spPr bwMode="auto">
            <a:xfrm>
              <a:off x="3795" y="2407"/>
              <a:ext cx="434" cy="424"/>
            </a:xfrm>
            <a:custGeom>
              <a:avLst/>
              <a:gdLst>
                <a:gd name="T0" fmla="*/ 203 w 206"/>
                <a:gd name="T1" fmla="*/ 202 h 202"/>
                <a:gd name="T2" fmla="*/ 3 w 206"/>
                <a:gd name="T3" fmla="*/ 202 h 202"/>
                <a:gd name="T4" fmla="*/ 1 w 206"/>
                <a:gd name="T5" fmla="*/ 201 h 202"/>
                <a:gd name="T6" fmla="*/ 1 w 206"/>
                <a:gd name="T7" fmla="*/ 198 h 202"/>
                <a:gd name="T8" fmla="*/ 72 w 206"/>
                <a:gd name="T9" fmla="*/ 72 h 202"/>
                <a:gd name="T10" fmla="*/ 72 w 206"/>
                <a:gd name="T11" fmla="*/ 3 h 202"/>
                <a:gd name="T12" fmla="*/ 75 w 206"/>
                <a:gd name="T13" fmla="*/ 0 h 202"/>
                <a:gd name="T14" fmla="*/ 131 w 206"/>
                <a:gd name="T15" fmla="*/ 0 h 202"/>
                <a:gd name="T16" fmla="*/ 134 w 206"/>
                <a:gd name="T17" fmla="*/ 3 h 202"/>
                <a:gd name="T18" fmla="*/ 134 w 206"/>
                <a:gd name="T19" fmla="*/ 72 h 202"/>
                <a:gd name="T20" fmla="*/ 205 w 206"/>
                <a:gd name="T21" fmla="*/ 198 h 202"/>
                <a:gd name="T22" fmla="*/ 205 w 206"/>
                <a:gd name="T23" fmla="*/ 201 h 202"/>
                <a:gd name="T24" fmla="*/ 203 w 206"/>
                <a:gd name="T25" fmla="*/ 202 h 202"/>
                <a:gd name="T26" fmla="*/ 8 w 206"/>
                <a:gd name="T27" fmla="*/ 197 h 202"/>
                <a:gd name="T28" fmla="*/ 198 w 206"/>
                <a:gd name="T29" fmla="*/ 197 h 202"/>
                <a:gd name="T30" fmla="*/ 128 w 206"/>
                <a:gd name="T31" fmla="*/ 75 h 202"/>
                <a:gd name="T32" fmla="*/ 128 w 206"/>
                <a:gd name="T33" fmla="*/ 73 h 202"/>
                <a:gd name="T34" fmla="*/ 128 w 206"/>
                <a:gd name="T35" fmla="*/ 6 h 202"/>
                <a:gd name="T36" fmla="*/ 78 w 206"/>
                <a:gd name="T37" fmla="*/ 6 h 202"/>
                <a:gd name="T38" fmla="*/ 78 w 206"/>
                <a:gd name="T39" fmla="*/ 73 h 202"/>
                <a:gd name="T40" fmla="*/ 78 w 206"/>
                <a:gd name="T41" fmla="*/ 75 h 202"/>
                <a:gd name="T42" fmla="*/ 8 w 206"/>
                <a:gd name="T43" fmla="*/ 19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6" h="202">
                  <a:moveTo>
                    <a:pt x="203" y="202"/>
                  </a:moveTo>
                  <a:cubicBezTo>
                    <a:pt x="3" y="202"/>
                    <a:pt x="3" y="202"/>
                    <a:pt x="3" y="202"/>
                  </a:cubicBezTo>
                  <a:cubicBezTo>
                    <a:pt x="2" y="202"/>
                    <a:pt x="1" y="202"/>
                    <a:pt x="1" y="201"/>
                  </a:cubicBezTo>
                  <a:cubicBezTo>
                    <a:pt x="0" y="200"/>
                    <a:pt x="0" y="199"/>
                    <a:pt x="1" y="198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2"/>
                    <a:pt x="73" y="0"/>
                    <a:pt x="7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4" y="2"/>
                    <a:pt x="134" y="3"/>
                  </a:cubicBezTo>
                  <a:cubicBezTo>
                    <a:pt x="134" y="72"/>
                    <a:pt x="134" y="72"/>
                    <a:pt x="134" y="72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6" y="199"/>
                    <a:pt x="206" y="200"/>
                    <a:pt x="205" y="201"/>
                  </a:cubicBezTo>
                  <a:cubicBezTo>
                    <a:pt x="205" y="202"/>
                    <a:pt x="204" y="202"/>
                    <a:pt x="203" y="202"/>
                  </a:cubicBezTo>
                  <a:close/>
                  <a:moveTo>
                    <a:pt x="8" y="197"/>
                  </a:moveTo>
                  <a:cubicBezTo>
                    <a:pt x="198" y="197"/>
                    <a:pt x="198" y="197"/>
                    <a:pt x="198" y="197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8" y="74"/>
                    <a:pt x="128" y="74"/>
                    <a:pt x="128" y="73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8" y="74"/>
                    <a:pt x="78" y="74"/>
                    <a:pt x="78" y="75"/>
                  </a:cubicBezTo>
                  <a:lnTo>
                    <a:pt x="8" y="1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156" name="Freeform 72"/>
            <p:cNvSpPr>
              <a:spLocks/>
            </p:cNvSpPr>
            <p:nvPr/>
          </p:nvSpPr>
          <p:spPr bwMode="auto">
            <a:xfrm>
              <a:off x="3863" y="2598"/>
              <a:ext cx="299" cy="189"/>
            </a:xfrm>
            <a:custGeom>
              <a:avLst/>
              <a:gdLst>
                <a:gd name="T0" fmla="*/ 299 w 299"/>
                <a:gd name="T1" fmla="*/ 189 h 189"/>
                <a:gd name="T2" fmla="*/ 0 w 299"/>
                <a:gd name="T3" fmla="*/ 189 h 189"/>
                <a:gd name="T4" fmla="*/ 107 w 299"/>
                <a:gd name="T5" fmla="*/ 0 h 189"/>
                <a:gd name="T6" fmla="*/ 191 w 299"/>
                <a:gd name="T7" fmla="*/ 0 h 189"/>
                <a:gd name="T8" fmla="*/ 299 w 29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89">
                  <a:moveTo>
                    <a:pt x="299" y="189"/>
                  </a:moveTo>
                  <a:lnTo>
                    <a:pt x="0" y="189"/>
                  </a:lnTo>
                  <a:lnTo>
                    <a:pt x="107" y="0"/>
                  </a:lnTo>
                  <a:lnTo>
                    <a:pt x="191" y="0"/>
                  </a:lnTo>
                  <a:lnTo>
                    <a:pt x="299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  <p:sp>
          <p:nvSpPr>
            <p:cNvPr id="157" name="Freeform 73"/>
            <p:cNvSpPr>
              <a:spLocks/>
            </p:cNvSpPr>
            <p:nvPr/>
          </p:nvSpPr>
          <p:spPr bwMode="auto">
            <a:xfrm>
              <a:off x="3919" y="2398"/>
              <a:ext cx="184" cy="30"/>
            </a:xfrm>
            <a:custGeom>
              <a:avLst/>
              <a:gdLst>
                <a:gd name="T0" fmla="*/ 80 w 87"/>
                <a:gd name="T1" fmla="*/ 14 h 14"/>
                <a:gd name="T2" fmla="*/ 7 w 87"/>
                <a:gd name="T3" fmla="*/ 14 h 14"/>
                <a:gd name="T4" fmla="*/ 0 w 87"/>
                <a:gd name="T5" fmla="*/ 7 h 14"/>
                <a:gd name="T6" fmla="*/ 0 w 87"/>
                <a:gd name="T7" fmla="*/ 7 h 14"/>
                <a:gd name="T8" fmla="*/ 7 w 87"/>
                <a:gd name="T9" fmla="*/ 0 h 14"/>
                <a:gd name="T10" fmla="*/ 80 w 87"/>
                <a:gd name="T11" fmla="*/ 0 h 14"/>
                <a:gd name="T12" fmla="*/ 87 w 87"/>
                <a:gd name="T13" fmla="*/ 7 h 14"/>
                <a:gd name="T14" fmla="*/ 87 w 87"/>
                <a:gd name="T15" fmla="*/ 7 h 14"/>
                <a:gd name="T16" fmla="*/ 80 w 87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4">
                  <a:moveTo>
                    <a:pt x="80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4" y="0"/>
                    <a:pt x="87" y="3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11"/>
                    <a:pt x="84" y="14"/>
                    <a:pt x="8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itchFamily="50" charset="0"/>
              </a:endParaRP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A095A892-20D7-D949-A63C-6C9D4BA64A4B}"/>
              </a:ext>
            </a:extLst>
          </p:cNvPr>
          <p:cNvGrpSpPr/>
          <p:nvPr/>
        </p:nvGrpSpPr>
        <p:grpSpPr>
          <a:xfrm>
            <a:off x="6347018" y="1516318"/>
            <a:ext cx="3966043" cy="4687462"/>
            <a:chOff x="7135103" y="2170538"/>
            <a:chExt cx="2029723" cy="2865858"/>
          </a:xfrm>
        </p:grpSpPr>
        <p:sp>
          <p:nvSpPr>
            <p:cNvPr id="163" name="16 CuadroTexto"/>
            <p:cNvSpPr txBox="1"/>
            <p:nvPr/>
          </p:nvSpPr>
          <p:spPr>
            <a:xfrm>
              <a:off x="7368836" y="3466750"/>
              <a:ext cx="1795990" cy="1569646"/>
            </a:xfrm>
            <a:prstGeom prst="rect">
              <a:avLst/>
            </a:prstGeom>
            <a:noFill/>
          </p:spPr>
          <p:txBody>
            <a:bodyPr wrap="square" lIns="91424" tIns="45713" rIns="91424" bIns="45713" rtlCol="0">
              <a:spAutoFit/>
            </a:bodyPr>
            <a:lstStyle/>
            <a:p>
              <a:pPr algn="ctr" defTabSz="731473"/>
              <a:r>
                <a:rPr lang="es-MX" sz="1200" b="1" dirty="0">
                  <a:solidFill>
                    <a:srgbClr val="A17C46"/>
                  </a:solidFill>
                  <a:latin typeface="Montserrat Medium" pitchFamily="50" charset="0"/>
                  <a:cs typeface="Helvetica" pitchFamily="34" charset="0"/>
                </a:rPr>
                <a:t>Instalación propia</a:t>
              </a:r>
            </a:p>
            <a:p>
              <a:pPr algn="ctr" defTabSz="731473"/>
              <a:r>
                <a:rPr lang="es-MX" sz="1200" b="1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 pitchFamily="34" charset="0"/>
                </a:rPr>
                <a:t>Morelia  </a:t>
              </a:r>
            </a:p>
            <a:p>
              <a:pPr algn="ctr" defTabSz="731473"/>
              <a:r>
                <a:rPr lang="es-MX" sz="1200" b="1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 pitchFamily="34" charset="0"/>
                </a:rPr>
                <a:t>Lázaro Cárdenas</a:t>
              </a:r>
            </a:p>
            <a:p>
              <a:pPr algn="ctr" defTabSz="731473"/>
              <a:endParaRPr lang="es-MX" sz="1200" b="1" dirty="0">
                <a:solidFill>
                  <a:srgbClr val="F79646">
                    <a:lumMod val="75000"/>
                  </a:srgbClr>
                </a:solidFill>
                <a:latin typeface="Montserrat Medium" pitchFamily="50" charset="0"/>
                <a:cs typeface="Helvetica" pitchFamily="34" charset="0"/>
              </a:endParaRPr>
            </a:p>
            <a:p>
              <a:pPr algn="ctr" defTabSz="731473"/>
              <a:r>
                <a:rPr lang="es-MX" sz="1200" b="1" dirty="0">
                  <a:solidFill>
                    <a:srgbClr val="A17C46"/>
                  </a:solidFill>
                  <a:latin typeface="Montserrat Medium" pitchFamily="50" charset="0"/>
                  <a:cs typeface="Helvetica" pitchFamily="34" charset="0"/>
                </a:rPr>
                <a:t>En arrendamiento</a:t>
              </a:r>
            </a:p>
            <a:p>
              <a:pPr algn="ctr" defTabSz="731473"/>
              <a:r>
                <a:rPr lang="es-MX" sz="1200" b="1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 pitchFamily="34" charset="0"/>
                </a:rPr>
                <a:t>Uruapan</a:t>
              </a:r>
            </a:p>
            <a:p>
              <a:pPr algn="ctr" defTabSz="731473"/>
              <a:r>
                <a:rPr lang="es-MX" sz="1200" b="1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 pitchFamily="34" charset="0"/>
                </a:rPr>
                <a:t>Zamora</a:t>
              </a:r>
            </a:p>
            <a:p>
              <a:pPr algn="ctr" defTabSz="731473"/>
              <a:r>
                <a:rPr lang="es-MX" sz="1200" b="1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 pitchFamily="34" charset="0"/>
                </a:rPr>
                <a:t>Zitácuaro</a:t>
              </a:r>
            </a:p>
          </p:txBody>
        </p:sp>
        <p:pic>
          <p:nvPicPr>
            <p:cNvPr id="164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4506" b="99605" l="0" r="974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67"/>
            <a:stretch/>
          </p:blipFill>
          <p:spPr bwMode="auto">
            <a:xfrm>
              <a:off x="7477261" y="2427849"/>
              <a:ext cx="1542671" cy="1075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5" name="Picture 2" descr="E:\Pictures\Logo IMS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6285" y="2634390"/>
              <a:ext cx="316891" cy="348498"/>
            </a:xfrm>
            <a:prstGeom prst="round2Same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1 Rectángulo"/>
            <p:cNvSpPr/>
            <p:nvPr/>
          </p:nvSpPr>
          <p:spPr>
            <a:xfrm>
              <a:off x="7135103" y="2170538"/>
              <a:ext cx="202972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31473"/>
              <a:r>
                <a:rPr lang="es-MX" sz="1400" b="1" dirty="0">
                  <a:solidFill>
                    <a:srgbClr val="1E4236"/>
                  </a:solidFill>
                  <a:latin typeface="Montserrat Medium" pitchFamily="50" charset="0"/>
                  <a:cs typeface="Helvetica" pitchFamily="34" charset="0"/>
                </a:rPr>
                <a:t>5</a:t>
              </a:r>
              <a:r>
                <a:rPr lang="es-MX" sz="1400" b="1" dirty="0">
                  <a:solidFill>
                    <a:srgbClr val="9D2449"/>
                  </a:solidFill>
                  <a:latin typeface="Montserrat Medium" pitchFamily="50" charset="0"/>
                  <a:cs typeface="Helvetica" pitchFamily="34" charset="0"/>
                </a:rPr>
                <a:t> </a:t>
              </a:r>
              <a:r>
                <a:rPr lang="es-MX" sz="1400" b="1" dirty="0">
                  <a:solidFill>
                    <a:srgbClr val="1E4236"/>
                  </a:solidFill>
                  <a:latin typeface="Montserrat Medium" pitchFamily="50" charset="0"/>
                  <a:cs typeface="Helvetica" pitchFamily="34" charset="0"/>
                </a:rPr>
                <a:t>Subdelegaciones</a:t>
              </a:r>
              <a:r>
                <a:rPr lang="es-MX" sz="1400" b="1" dirty="0">
                  <a:solidFill>
                    <a:srgbClr val="00602B"/>
                  </a:solidFill>
                  <a:latin typeface="Montserrat Medium" pitchFamily="50" charset="0"/>
                  <a:cs typeface="Helvetica" pitchFamily="34" charset="0"/>
                </a:rPr>
                <a:t>:</a:t>
              </a:r>
            </a:p>
          </p:txBody>
        </p:sp>
      </p:grpSp>
      <p:pic>
        <p:nvPicPr>
          <p:cNvPr id="167" name="Picture 2" descr="E:\Pictures\Logo IMS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0" t="16494" r="10164" b="8532"/>
          <a:stretch/>
        </p:blipFill>
        <p:spPr bwMode="auto">
          <a:xfrm>
            <a:off x="2501183" y="3768449"/>
            <a:ext cx="307730" cy="320177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8" name="Freeform 405"/>
          <p:cNvSpPr/>
          <p:nvPr/>
        </p:nvSpPr>
        <p:spPr>
          <a:xfrm>
            <a:off x="3828637" y="2682525"/>
            <a:ext cx="337622" cy="375354"/>
          </a:xfrm>
          <a:custGeom>
            <a:avLst/>
            <a:gdLst>
              <a:gd name="connsiteX0" fmla="*/ 297488 w 396648"/>
              <a:gd name="connsiteY0" fmla="*/ 360589 h 504825"/>
              <a:gd name="connsiteX1" fmla="*/ 315517 w 396648"/>
              <a:gd name="connsiteY1" fmla="*/ 360589 h 504825"/>
              <a:gd name="connsiteX2" fmla="*/ 321855 w 396648"/>
              <a:gd name="connsiteY2" fmla="*/ 363266 h 504825"/>
              <a:gd name="connsiteX3" fmla="*/ 324532 w 396648"/>
              <a:gd name="connsiteY3" fmla="*/ 369604 h 504825"/>
              <a:gd name="connsiteX4" fmla="*/ 324532 w 396648"/>
              <a:gd name="connsiteY4" fmla="*/ 387634 h 504825"/>
              <a:gd name="connsiteX5" fmla="*/ 321855 w 396648"/>
              <a:gd name="connsiteY5" fmla="*/ 393972 h 504825"/>
              <a:gd name="connsiteX6" fmla="*/ 315517 w 396648"/>
              <a:gd name="connsiteY6" fmla="*/ 396648 h 504825"/>
              <a:gd name="connsiteX7" fmla="*/ 297488 w 396648"/>
              <a:gd name="connsiteY7" fmla="*/ 396648 h 504825"/>
              <a:gd name="connsiteX8" fmla="*/ 291149 w 396648"/>
              <a:gd name="connsiteY8" fmla="*/ 393972 h 504825"/>
              <a:gd name="connsiteX9" fmla="*/ 288473 w 396648"/>
              <a:gd name="connsiteY9" fmla="*/ 387634 h 504825"/>
              <a:gd name="connsiteX10" fmla="*/ 288473 w 396648"/>
              <a:gd name="connsiteY10" fmla="*/ 369604 h 504825"/>
              <a:gd name="connsiteX11" fmla="*/ 291149 w 396648"/>
              <a:gd name="connsiteY11" fmla="*/ 363266 h 504825"/>
              <a:gd name="connsiteX12" fmla="*/ 297488 w 396648"/>
              <a:gd name="connsiteY12" fmla="*/ 360589 h 504825"/>
              <a:gd name="connsiteX13" fmla="*/ 81134 w 396648"/>
              <a:gd name="connsiteY13" fmla="*/ 360589 h 504825"/>
              <a:gd name="connsiteX14" fmla="*/ 99164 w 396648"/>
              <a:gd name="connsiteY14" fmla="*/ 360589 h 504825"/>
              <a:gd name="connsiteX15" fmla="*/ 105502 w 396648"/>
              <a:gd name="connsiteY15" fmla="*/ 363266 h 504825"/>
              <a:gd name="connsiteX16" fmla="*/ 108178 w 396648"/>
              <a:gd name="connsiteY16" fmla="*/ 369604 h 504825"/>
              <a:gd name="connsiteX17" fmla="*/ 108178 w 396648"/>
              <a:gd name="connsiteY17" fmla="*/ 387634 h 504825"/>
              <a:gd name="connsiteX18" fmla="*/ 105502 w 396648"/>
              <a:gd name="connsiteY18" fmla="*/ 393972 h 504825"/>
              <a:gd name="connsiteX19" fmla="*/ 99164 w 396648"/>
              <a:gd name="connsiteY19" fmla="*/ 396648 h 504825"/>
              <a:gd name="connsiteX20" fmla="*/ 81134 w 396648"/>
              <a:gd name="connsiteY20" fmla="*/ 396648 h 504825"/>
              <a:gd name="connsiteX21" fmla="*/ 74796 w 396648"/>
              <a:gd name="connsiteY21" fmla="*/ 393972 h 504825"/>
              <a:gd name="connsiteX22" fmla="*/ 72119 w 396648"/>
              <a:gd name="connsiteY22" fmla="*/ 387634 h 504825"/>
              <a:gd name="connsiteX23" fmla="*/ 72119 w 396648"/>
              <a:gd name="connsiteY23" fmla="*/ 369604 h 504825"/>
              <a:gd name="connsiteX24" fmla="*/ 74796 w 396648"/>
              <a:gd name="connsiteY24" fmla="*/ 363266 h 504825"/>
              <a:gd name="connsiteX25" fmla="*/ 81134 w 396648"/>
              <a:gd name="connsiteY25" fmla="*/ 360589 h 504825"/>
              <a:gd name="connsiteX26" fmla="*/ 297488 w 396648"/>
              <a:gd name="connsiteY26" fmla="*/ 288471 h 504825"/>
              <a:gd name="connsiteX27" fmla="*/ 315517 w 396648"/>
              <a:gd name="connsiteY27" fmla="*/ 288471 h 504825"/>
              <a:gd name="connsiteX28" fmla="*/ 321855 w 396648"/>
              <a:gd name="connsiteY28" fmla="*/ 291148 h 504825"/>
              <a:gd name="connsiteX29" fmla="*/ 324532 w 396648"/>
              <a:gd name="connsiteY29" fmla="*/ 297486 h 504825"/>
              <a:gd name="connsiteX30" fmla="*/ 324532 w 396648"/>
              <a:gd name="connsiteY30" fmla="*/ 315516 h 504825"/>
              <a:gd name="connsiteX31" fmla="*/ 321855 w 396648"/>
              <a:gd name="connsiteY31" fmla="*/ 321854 h 504825"/>
              <a:gd name="connsiteX32" fmla="*/ 315517 w 396648"/>
              <a:gd name="connsiteY32" fmla="*/ 324530 h 504825"/>
              <a:gd name="connsiteX33" fmla="*/ 297488 w 396648"/>
              <a:gd name="connsiteY33" fmla="*/ 324530 h 504825"/>
              <a:gd name="connsiteX34" fmla="*/ 291149 w 396648"/>
              <a:gd name="connsiteY34" fmla="*/ 321854 h 504825"/>
              <a:gd name="connsiteX35" fmla="*/ 288473 w 396648"/>
              <a:gd name="connsiteY35" fmla="*/ 315516 h 504825"/>
              <a:gd name="connsiteX36" fmla="*/ 288473 w 396648"/>
              <a:gd name="connsiteY36" fmla="*/ 297486 h 504825"/>
              <a:gd name="connsiteX37" fmla="*/ 291149 w 396648"/>
              <a:gd name="connsiteY37" fmla="*/ 291148 h 504825"/>
              <a:gd name="connsiteX38" fmla="*/ 297488 w 396648"/>
              <a:gd name="connsiteY38" fmla="*/ 288471 h 504825"/>
              <a:gd name="connsiteX39" fmla="*/ 225370 w 396648"/>
              <a:gd name="connsiteY39" fmla="*/ 288471 h 504825"/>
              <a:gd name="connsiteX40" fmla="*/ 243399 w 396648"/>
              <a:gd name="connsiteY40" fmla="*/ 288471 h 504825"/>
              <a:gd name="connsiteX41" fmla="*/ 249738 w 396648"/>
              <a:gd name="connsiteY41" fmla="*/ 291148 h 504825"/>
              <a:gd name="connsiteX42" fmla="*/ 252414 w 396648"/>
              <a:gd name="connsiteY42" fmla="*/ 297486 h 504825"/>
              <a:gd name="connsiteX43" fmla="*/ 252414 w 396648"/>
              <a:gd name="connsiteY43" fmla="*/ 315516 h 504825"/>
              <a:gd name="connsiteX44" fmla="*/ 249738 w 396648"/>
              <a:gd name="connsiteY44" fmla="*/ 321854 h 504825"/>
              <a:gd name="connsiteX45" fmla="*/ 243399 w 396648"/>
              <a:gd name="connsiteY45" fmla="*/ 324530 h 504825"/>
              <a:gd name="connsiteX46" fmla="*/ 225370 w 396648"/>
              <a:gd name="connsiteY46" fmla="*/ 324530 h 504825"/>
              <a:gd name="connsiteX47" fmla="*/ 219031 w 396648"/>
              <a:gd name="connsiteY47" fmla="*/ 321854 h 504825"/>
              <a:gd name="connsiteX48" fmla="*/ 216355 w 396648"/>
              <a:gd name="connsiteY48" fmla="*/ 315516 h 504825"/>
              <a:gd name="connsiteX49" fmla="*/ 216355 w 396648"/>
              <a:gd name="connsiteY49" fmla="*/ 297486 h 504825"/>
              <a:gd name="connsiteX50" fmla="*/ 219031 w 396648"/>
              <a:gd name="connsiteY50" fmla="*/ 291148 h 504825"/>
              <a:gd name="connsiteX51" fmla="*/ 225370 w 396648"/>
              <a:gd name="connsiteY51" fmla="*/ 288471 h 504825"/>
              <a:gd name="connsiteX52" fmla="*/ 153252 w 396648"/>
              <a:gd name="connsiteY52" fmla="*/ 288471 h 504825"/>
              <a:gd name="connsiteX53" fmla="*/ 171281 w 396648"/>
              <a:gd name="connsiteY53" fmla="*/ 288471 h 504825"/>
              <a:gd name="connsiteX54" fmla="*/ 177620 w 396648"/>
              <a:gd name="connsiteY54" fmla="*/ 291148 h 504825"/>
              <a:gd name="connsiteX55" fmla="*/ 180296 w 396648"/>
              <a:gd name="connsiteY55" fmla="*/ 297486 h 504825"/>
              <a:gd name="connsiteX56" fmla="*/ 180296 w 396648"/>
              <a:gd name="connsiteY56" fmla="*/ 315516 h 504825"/>
              <a:gd name="connsiteX57" fmla="*/ 177620 w 396648"/>
              <a:gd name="connsiteY57" fmla="*/ 321854 h 504825"/>
              <a:gd name="connsiteX58" fmla="*/ 171281 w 396648"/>
              <a:gd name="connsiteY58" fmla="*/ 324530 h 504825"/>
              <a:gd name="connsiteX59" fmla="*/ 153252 w 396648"/>
              <a:gd name="connsiteY59" fmla="*/ 324530 h 504825"/>
              <a:gd name="connsiteX60" fmla="*/ 146913 w 396648"/>
              <a:gd name="connsiteY60" fmla="*/ 321854 h 504825"/>
              <a:gd name="connsiteX61" fmla="*/ 144237 w 396648"/>
              <a:gd name="connsiteY61" fmla="*/ 315516 h 504825"/>
              <a:gd name="connsiteX62" fmla="*/ 144237 w 396648"/>
              <a:gd name="connsiteY62" fmla="*/ 297486 h 504825"/>
              <a:gd name="connsiteX63" fmla="*/ 146913 w 396648"/>
              <a:gd name="connsiteY63" fmla="*/ 291148 h 504825"/>
              <a:gd name="connsiteX64" fmla="*/ 153252 w 396648"/>
              <a:gd name="connsiteY64" fmla="*/ 288471 h 504825"/>
              <a:gd name="connsiteX65" fmla="*/ 81134 w 396648"/>
              <a:gd name="connsiteY65" fmla="*/ 288471 h 504825"/>
              <a:gd name="connsiteX66" fmla="*/ 99164 w 396648"/>
              <a:gd name="connsiteY66" fmla="*/ 288471 h 504825"/>
              <a:gd name="connsiteX67" fmla="*/ 105502 w 396648"/>
              <a:gd name="connsiteY67" fmla="*/ 291148 h 504825"/>
              <a:gd name="connsiteX68" fmla="*/ 108178 w 396648"/>
              <a:gd name="connsiteY68" fmla="*/ 297486 h 504825"/>
              <a:gd name="connsiteX69" fmla="*/ 108178 w 396648"/>
              <a:gd name="connsiteY69" fmla="*/ 315516 h 504825"/>
              <a:gd name="connsiteX70" fmla="*/ 105502 w 396648"/>
              <a:gd name="connsiteY70" fmla="*/ 321854 h 504825"/>
              <a:gd name="connsiteX71" fmla="*/ 99164 w 396648"/>
              <a:gd name="connsiteY71" fmla="*/ 324530 h 504825"/>
              <a:gd name="connsiteX72" fmla="*/ 81134 w 396648"/>
              <a:gd name="connsiteY72" fmla="*/ 324530 h 504825"/>
              <a:gd name="connsiteX73" fmla="*/ 74796 w 396648"/>
              <a:gd name="connsiteY73" fmla="*/ 321854 h 504825"/>
              <a:gd name="connsiteX74" fmla="*/ 72119 w 396648"/>
              <a:gd name="connsiteY74" fmla="*/ 315516 h 504825"/>
              <a:gd name="connsiteX75" fmla="*/ 72119 w 396648"/>
              <a:gd name="connsiteY75" fmla="*/ 297486 h 504825"/>
              <a:gd name="connsiteX76" fmla="*/ 74796 w 396648"/>
              <a:gd name="connsiteY76" fmla="*/ 291148 h 504825"/>
              <a:gd name="connsiteX77" fmla="*/ 81134 w 396648"/>
              <a:gd name="connsiteY77" fmla="*/ 288471 h 504825"/>
              <a:gd name="connsiteX78" fmla="*/ 297488 w 396648"/>
              <a:gd name="connsiteY78" fmla="*/ 216353 h 504825"/>
              <a:gd name="connsiteX79" fmla="*/ 315517 w 396648"/>
              <a:gd name="connsiteY79" fmla="*/ 216353 h 504825"/>
              <a:gd name="connsiteX80" fmla="*/ 321855 w 396648"/>
              <a:gd name="connsiteY80" fmla="*/ 219029 h 504825"/>
              <a:gd name="connsiteX81" fmla="*/ 324532 w 396648"/>
              <a:gd name="connsiteY81" fmla="*/ 225367 h 504825"/>
              <a:gd name="connsiteX82" fmla="*/ 324532 w 396648"/>
              <a:gd name="connsiteY82" fmla="*/ 243397 h 504825"/>
              <a:gd name="connsiteX83" fmla="*/ 321855 w 396648"/>
              <a:gd name="connsiteY83" fmla="*/ 249735 h 504825"/>
              <a:gd name="connsiteX84" fmla="*/ 315517 w 396648"/>
              <a:gd name="connsiteY84" fmla="*/ 252411 h 504825"/>
              <a:gd name="connsiteX85" fmla="*/ 297488 w 396648"/>
              <a:gd name="connsiteY85" fmla="*/ 252411 h 504825"/>
              <a:gd name="connsiteX86" fmla="*/ 291149 w 396648"/>
              <a:gd name="connsiteY86" fmla="*/ 249735 h 504825"/>
              <a:gd name="connsiteX87" fmla="*/ 288473 w 396648"/>
              <a:gd name="connsiteY87" fmla="*/ 243397 h 504825"/>
              <a:gd name="connsiteX88" fmla="*/ 288473 w 396648"/>
              <a:gd name="connsiteY88" fmla="*/ 225367 h 504825"/>
              <a:gd name="connsiteX89" fmla="*/ 291149 w 396648"/>
              <a:gd name="connsiteY89" fmla="*/ 219029 h 504825"/>
              <a:gd name="connsiteX90" fmla="*/ 297488 w 396648"/>
              <a:gd name="connsiteY90" fmla="*/ 216353 h 504825"/>
              <a:gd name="connsiteX91" fmla="*/ 225370 w 396648"/>
              <a:gd name="connsiteY91" fmla="*/ 216353 h 504825"/>
              <a:gd name="connsiteX92" fmla="*/ 243399 w 396648"/>
              <a:gd name="connsiteY92" fmla="*/ 216353 h 504825"/>
              <a:gd name="connsiteX93" fmla="*/ 249738 w 396648"/>
              <a:gd name="connsiteY93" fmla="*/ 219029 h 504825"/>
              <a:gd name="connsiteX94" fmla="*/ 252414 w 396648"/>
              <a:gd name="connsiteY94" fmla="*/ 225367 h 504825"/>
              <a:gd name="connsiteX95" fmla="*/ 252414 w 396648"/>
              <a:gd name="connsiteY95" fmla="*/ 243397 h 504825"/>
              <a:gd name="connsiteX96" fmla="*/ 249738 w 396648"/>
              <a:gd name="connsiteY96" fmla="*/ 249735 h 504825"/>
              <a:gd name="connsiteX97" fmla="*/ 243399 w 396648"/>
              <a:gd name="connsiteY97" fmla="*/ 252411 h 504825"/>
              <a:gd name="connsiteX98" fmla="*/ 225370 w 396648"/>
              <a:gd name="connsiteY98" fmla="*/ 252411 h 504825"/>
              <a:gd name="connsiteX99" fmla="*/ 219031 w 396648"/>
              <a:gd name="connsiteY99" fmla="*/ 249735 h 504825"/>
              <a:gd name="connsiteX100" fmla="*/ 216355 w 396648"/>
              <a:gd name="connsiteY100" fmla="*/ 243397 h 504825"/>
              <a:gd name="connsiteX101" fmla="*/ 216355 w 396648"/>
              <a:gd name="connsiteY101" fmla="*/ 225367 h 504825"/>
              <a:gd name="connsiteX102" fmla="*/ 219031 w 396648"/>
              <a:gd name="connsiteY102" fmla="*/ 219029 h 504825"/>
              <a:gd name="connsiteX103" fmla="*/ 225370 w 396648"/>
              <a:gd name="connsiteY103" fmla="*/ 216353 h 504825"/>
              <a:gd name="connsiteX104" fmla="*/ 153252 w 396648"/>
              <a:gd name="connsiteY104" fmla="*/ 216353 h 504825"/>
              <a:gd name="connsiteX105" fmla="*/ 171281 w 396648"/>
              <a:gd name="connsiteY105" fmla="*/ 216353 h 504825"/>
              <a:gd name="connsiteX106" fmla="*/ 177620 w 396648"/>
              <a:gd name="connsiteY106" fmla="*/ 219029 h 504825"/>
              <a:gd name="connsiteX107" fmla="*/ 180296 w 396648"/>
              <a:gd name="connsiteY107" fmla="*/ 225367 h 504825"/>
              <a:gd name="connsiteX108" fmla="*/ 180296 w 396648"/>
              <a:gd name="connsiteY108" fmla="*/ 243397 h 504825"/>
              <a:gd name="connsiteX109" fmla="*/ 177620 w 396648"/>
              <a:gd name="connsiteY109" fmla="*/ 249735 h 504825"/>
              <a:gd name="connsiteX110" fmla="*/ 171281 w 396648"/>
              <a:gd name="connsiteY110" fmla="*/ 252411 h 504825"/>
              <a:gd name="connsiteX111" fmla="*/ 153252 w 396648"/>
              <a:gd name="connsiteY111" fmla="*/ 252411 h 504825"/>
              <a:gd name="connsiteX112" fmla="*/ 146913 w 396648"/>
              <a:gd name="connsiteY112" fmla="*/ 249735 h 504825"/>
              <a:gd name="connsiteX113" fmla="*/ 144237 w 396648"/>
              <a:gd name="connsiteY113" fmla="*/ 243397 h 504825"/>
              <a:gd name="connsiteX114" fmla="*/ 144237 w 396648"/>
              <a:gd name="connsiteY114" fmla="*/ 225367 h 504825"/>
              <a:gd name="connsiteX115" fmla="*/ 146913 w 396648"/>
              <a:gd name="connsiteY115" fmla="*/ 219029 h 504825"/>
              <a:gd name="connsiteX116" fmla="*/ 153252 w 396648"/>
              <a:gd name="connsiteY116" fmla="*/ 216353 h 504825"/>
              <a:gd name="connsiteX117" fmla="*/ 81134 w 396648"/>
              <a:gd name="connsiteY117" fmla="*/ 216353 h 504825"/>
              <a:gd name="connsiteX118" fmla="*/ 99164 w 396648"/>
              <a:gd name="connsiteY118" fmla="*/ 216353 h 504825"/>
              <a:gd name="connsiteX119" fmla="*/ 105502 w 396648"/>
              <a:gd name="connsiteY119" fmla="*/ 219029 h 504825"/>
              <a:gd name="connsiteX120" fmla="*/ 108178 w 396648"/>
              <a:gd name="connsiteY120" fmla="*/ 225367 h 504825"/>
              <a:gd name="connsiteX121" fmla="*/ 108178 w 396648"/>
              <a:gd name="connsiteY121" fmla="*/ 243397 h 504825"/>
              <a:gd name="connsiteX122" fmla="*/ 105502 w 396648"/>
              <a:gd name="connsiteY122" fmla="*/ 249735 h 504825"/>
              <a:gd name="connsiteX123" fmla="*/ 99164 w 396648"/>
              <a:gd name="connsiteY123" fmla="*/ 252411 h 504825"/>
              <a:gd name="connsiteX124" fmla="*/ 81134 w 396648"/>
              <a:gd name="connsiteY124" fmla="*/ 252411 h 504825"/>
              <a:gd name="connsiteX125" fmla="*/ 74796 w 396648"/>
              <a:gd name="connsiteY125" fmla="*/ 249735 h 504825"/>
              <a:gd name="connsiteX126" fmla="*/ 72119 w 396648"/>
              <a:gd name="connsiteY126" fmla="*/ 243397 h 504825"/>
              <a:gd name="connsiteX127" fmla="*/ 72119 w 396648"/>
              <a:gd name="connsiteY127" fmla="*/ 225367 h 504825"/>
              <a:gd name="connsiteX128" fmla="*/ 74796 w 396648"/>
              <a:gd name="connsiteY128" fmla="*/ 219029 h 504825"/>
              <a:gd name="connsiteX129" fmla="*/ 81134 w 396648"/>
              <a:gd name="connsiteY129" fmla="*/ 216353 h 504825"/>
              <a:gd name="connsiteX130" fmla="*/ 36059 w 396648"/>
              <a:gd name="connsiteY130" fmla="*/ 144236 h 504825"/>
              <a:gd name="connsiteX131" fmla="*/ 36059 w 396648"/>
              <a:gd name="connsiteY131" fmla="*/ 468766 h 504825"/>
              <a:gd name="connsiteX132" fmla="*/ 144236 w 396648"/>
              <a:gd name="connsiteY132" fmla="*/ 468766 h 504825"/>
              <a:gd name="connsiteX133" fmla="*/ 144236 w 396648"/>
              <a:gd name="connsiteY133" fmla="*/ 405663 h 504825"/>
              <a:gd name="connsiteX134" fmla="*/ 146912 w 396648"/>
              <a:gd name="connsiteY134" fmla="*/ 399324 h 504825"/>
              <a:gd name="connsiteX135" fmla="*/ 153251 w 396648"/>
              <a:gd name="connsiteY135" fmla="*/ 396648 h 504825"/>
              <a:gd name="connsiteX136" fmla="*/ 243398 w 396648"/>
              <a:gd name="connsiteY136" fmla="*/ 396648 h 504825"/>
              <a:gd name="connsiteX137" fmla="*/ 249737 w 396648"/>
              <a:gd name="connsiteY137" fmla="*/ 399324 h 504825"/>
              <a:gd name="connsiteX138" fmla="*/ 252413 w 396648"/>
              <a:gd name="connsiteY138" fmla="*/ 405663 h 504825"/>
              <a:gd name="connsiteX139" fmla="*/ 252413 w 396648"/>
              <a:gd name="connsiteY139" fmla="*/ 468766 h 504825"/>
              <a:gd name="connsiteX140" fmla="*/ 360590 w 396648"/>
              <a:gd name="connsiteY140" fmla="*/ 468766 h 504825"/>
              <a:gd name="connsiteX141" fmla="*/ 360590 w 396648"/>
              <a:gd name="connsiteY141" fmla="*/ 144236 h 504825"/>
              <a:gd name="connsiteX142" fmla="*/ 288472 w 396648"/>
              <a:gd name="connsiteY142" fmla="*/ 144236 h 504825"/>
              <a:gd name="connsiteX143" fmla="*/ 288472 w 396648"/>
              <a:gd name="connsiteY143" fmla="*/ 153251 h 504825"/>
              <a:gd name="connsiteX144" fmla="*/ 280584 w 396648"/>
              <a:gd name="connsiteY144" fmla="*/ 172407 h 504825"/>
              <a:gd name="connsiteX145" fmla="*/ 261428 w 396648"/>
              <a:gd name="connsiteY145" fmla="*/ 180295 h 504825"/>
              <a:gd name="connsiteX146" fmla="*/ 135221 w 396648"/>
              <a:gd name="connsiteY146" fmla="*/ 180295 h 504825"/>
              <a:gd name="connsiteX147" fmla="*/ 116065 w 396648"/>
              <a:gd name="connsiteY147" fmla="*/ 172407 h 504825"/>
              <a:gd name="connsiteX148" fmla="*/ 108177 w 396648"/>
              <a:gd name="connsiteY148" fmla="*/ 153251 h 504825"/>
              <a:gd name="connsiteX149" fmla="*/ 108177 w 396648"/>
              <a:gd name="connsiteY149" fmla="*/ 144236 h 504825"/>
              <a:gd name="connsiteX150" fmla="*/ 153251 w 396648"/>
              <a:gd name="connsiteY150" fmla="*/ 36059 h 504825"/>
              <a:gd name="connsiteX151" fmla="*/ 146912 w 396648"/>
              <a:gd name="connsiteY151" fmla="*/ 38735 h 504825"/>
              <a:gd name="connsiteX152" fmla="*/ 144236 w 396648"/>
              <a:gd name="connsiteY152" fmla="*/ 45074 h 504825"/>
              <a:gd name="connsiteX153" fmla="*/ 144236 w 396648"/>
              <a:gd name="connsiteY153" fmla="*/ 135221 h 504825"/>
              <a:gd name="connsiteX154" fmla="*/ 146912 w 396648"/>
              <a:gd name="connsiteY154" fmla="*/ 141559 h 504825"/>
              <a:gd name="connsiteX155" fmla="*/ 153251 w 396648"/>
              <a:gd name="connsiteY155" fmla="*/ 144236 h 504825"/>
              <a:gd name="connsiteX156" fmla="*/ 171280 w 396648"/>
              <a:gd name="connsiteY156" fmla="*/ 144236 h 504825"/>
              <a:gd name="connsiteX157" fmla="*/ 177619 w 396648"/>
              <a:gd name="connsiteY157" fmla="*/ 141559 h 504825"/>
              <a:gd name="connsiteX158" fmla="*/ 180295 w 396648"/>
              <a:gd name="connsiteY158" fmla="*/ 135221 h 504825"/>
              <a:gd name="connsiteX159" fmla="*/ 180295 w 396648"/>
              <a:gd name="connsiteY159" fmla="*/ 108177 h 504825"/>
              <a:gd name="connsiteX160" fmla="*/ 216354 w 396648"/>
              <a:gd name="connsiteY160" fmla="*/ 108177 h 504825"/>
              <a:gd name="connsiteX161" fmla="*/ 216354 w 396648"/>
              <a:gd name="connsiteY161" fmla="*/ 135221 h 504825"/>
              <a:gd name="connsiteX162" fmla="*/ 219030 w 396648"/>
              <a:gd name="connsiteY162" fmla="*/ 141559 h 504825"/>
              <a:gd name="connsiteX163" fmla="*/ 225369 w 396648"/>
              <a:gd name="connsiteY163" fmla="*/ 144236 h 504825"/>
              <a:gd name="connsiteX164" fmla="*/ 243398 w 396648"/>
              <a:gd name="connsiteY164" fmla="*/ 144236 h 504825"/>
              <a:gd name="connsiteX165" fmla="*/ 249737 w 396648"/>
              <a:gd name="connsiteY165" fmla="*/ 141559 h 504825"/>
              <a:gd name="connsiteX166" fmla="*/ 252413 w 396648"/>
              <a:gd name="connsiteY166" fmla="*/ 135221 h 504825"/>
              <a:gd name="connsiteX167" fmla="*/ 252413 w 396648"/>
              <a:gd name="connsiteY167" fmla="*/ 45074 h 504825"/>
              <a:gd name="connsiteX168" fmla="*/ 249737 w 396648"/>
              <a:gd name="connsiteY168" fmla="*/ 38735 h 504825"/>
              <a:gd name="connsiteX169" fmla="*/ 243398 w 396648"/>
              <a:gd name="connsiteY169" fmla="*/ 36059 h 504825"/>
              <a:gd name="connsiteX170" fmla="*/ 225369 w 396648"/>
              <a:gd name="connsiteY170" fmla="*/ 36059 h 504825"/>
              <a:gd name="connsiteX171" fmla="*/ 219030 w 396648"/>
              <a:gd name="connsiteY171" fmla="*/ 38735 h 504825"/>
              <a:gd name="connsiteX172" fmla="*/ 216354 w 396648"/>
              <a:gd name="connsiteY172" fmla="*/ 45074 h 504825"/>
              <a:gd name="connsiteX173" fmla="*/ 216354 w 396648"/>
              <a:gd name="connsiteY173" fmla="*/ 72118 h 504825"/>
              <a:gd name="connsiteX174" fmla="*/ 180295 w 396648"/>
              <a:gd name="connsiteY174" fmla="*/ 72118 h 504825"/>
              <a:gd name="connsiteX175" fmla="*/ 180295 w 396648"/>
              <a:gd name="connsiteY175" fmla="*/ 45074 h 504825"/>
              <a:gd name="connsiteX176" fmla="*/ 177619 w 396648"/>
              <a:gd name="connsiteY176" fmla="*/ 38735 h 504825"/>
              <a:gd name="connsiteX177" fmla="*/ 171280 w 396648"/>
              <a:gd name="connsiteY177" fmla="*/ 36059 h 504825"/>
              <a:gd name="connsiteX178" fmla="*/ 135221 w 396648"/>
              <a:gd name="connsiteY178" fmla="*/ 0 h 504825"/>
              <a:gd name="connsiteX179" fmla="*/ 261428 w 396648"/>
              <a:gd name="connsiteY179" fmla="*/ 0 h 504825"/>
              <a:gd name="connsiteX180" fmla="*/ 280584 w 396648"/>
              <a:gd name="connsiteY180" fmla="*/ 7888 h 504825"/>
              <a:gd name="connsiteX181" fmla="*/ 288472 w 396648"/>
              <a:gd name="connsiteY181" fmla="*/ 27044 h 504825"/>
              <a:gd name="connsiteX182" fmla="*/ 288472 w 396648"/>
              <a:gd name="connsiteY182" fmla="*/ 108177 h 504825"/>
              <a:gd name="connsiteX183" fmla="*/ 378619 w 396648"/>
              <a:gd name="connsiteY183" fmla="*/ 108177 h 504825"/>
              <a:gd name="connsiteX184" fmla="*/ 391296 w 396648"/>
              <a:gd name="connsiteY184" fmla="*/ 113529 h 504825"/>
              <a:gd name="connsiteX185" fmla="*/ 396648 w 396648"/>
              <a:gd name="connsiteY185" fmla="*/ 126206 h 504825"/>
              <a:gd name="connsiteX186" fmla="*/ 396648 w 396648"/>
              <a:gd name="connsiteY186" fmla="*/ 486796 h 504825"/>
              <a:gd name="connsiteX187" fmla="*/ 391296 w 396648"/>
              <a:gd name="connsiteY187" fmla="*/ 499473 h 504825"/>
              <a:gd name="connsiteX188" fmla="*/ 378619 w 396648"/>
              <a:gd name="connsiteY188" fmla="*/ 504825 h 504825"/>
              <a:gd name="connsiteX189" fmla="*/ 18030 w 396648"/>
              <a:gd name="connsiteY189" fmla="*/ 504825 h 504825"/>
              <a:gd name="connsiteX190" fmla="*/ 5353 w 396648"/>
              <a:gd name="connsiteY190" fmla="*/ 499473 h 504825"/>
              <a:gd name="connsiteX191" fmla="*/ 0 w 396648"/>
              <a:gd name="connsiteY191" fmla="*/ 486796 h 504825"/>
              <a:gd name="connsiteX192" fmla="*/ 0 w 396648"/>
              <a:gd name="connsiteY192" fmla="*/ 126206 h 504825"/>
              <a:gd name="connsiteX193" fmla="*/ 5353 w 396648"/>
              <a:gd name="connsiteY193" fmla="*/ 113529 h 504825"/>
              <a:gd name="connsiteX194" fmla="*/ 18030 w 396648"/>
              <a:gd name="connsiteY194" fmla="*/ 108177 h 504825"/>
              <a:gd name="connsiteX195" fmla="*/ 108177 w 396648"/>
              <a:gd name="connsiteY195" fmla="*/ 108177 h 504825"/>
              <a:gd name="connsiteX196" fmla="*/ 108177 w 396648"/>
              <a:gd name="connsiteY196" fmla="*/ 27044 h 504825"/>
              <a:gd name="connsiteX197" fmla="*/ 116065 w 396648"/>
              <a:gd name="connsiteY197" fmla="*/ 7888 h 504825"/>
              <a:gd name="connsiteX198" fmla="*/ 135221 w 396648"/>
              <a:gd name="connsiteY198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</a:cxnLst>
            <a:rect l="l" t="t" r="r" b="b"/>
            <a:pathLst>
              <a:path w="396648" h="504825">
                <a:moveTo>
                  <a:pt x="297488" y="360589"/>
                </a:moveTo>
                <a:lnTo>
                  <a:pt x="315517" y="360589"/>
                </a:lnTo>
                <a:cubicBezTo>
                  <a:pt x="317958" y="360589"/>
                  <a:pt x="320071" y="361481"/>
                  <a:pt x="321855" y="363266"/>
                </a:cubicBezTo>
                <a:cubicBezTo>
                  <a:pt x="323639" y="365050"/>
                  <a:pt x="324532" y="367162"/>
                  <a:pt x="324532" y="369604"/>
                </a:cubicBezTo>
                <a:lnTo>
                  <a:pt x="324532" y="387634"/>
                </a:lnTo>
                <a:cubicBezTo>
                  <a:pt x="324532" y="390075"/>
                  <a:pt x="323639" y="392188"/>
                  <a:pt x="321855" y="393972"/>
                </a:cubicBezTo>
                <a:cubicBezTo>
                  <a:pt x="320071" y="395756"/>
                  <a:pt x="317958" y="396648"/>
                  <a:pt x="315517" y="396648"/>
                </a:cubicBezTo>
                <a:lnTo>
                  <a:pt x="297488" y="396648"/>
                </a:lnTo>
                <a:cubicBezTo>
                  <a:pt x="295046" y="396648"/>
                  <a:pt x="292933" y="395756"/>
                  <a:pt x="291149" y="393972"/>
                </a:cubicBezTo>
                <a:cubicBezTo>
                  <a:pt x="289365" y="392188"/>
                  <a:pt x="288473" y="390075"/>
                  <a:pt x="288473" y="387634"/>
                </a:cubicBezTo>
                <a:lnTo>
                  <a:pt x="288473" y="369604"/>
                </a:lnTo>
                <a:cubicBezTo>
                  <a:pt x="288473" y="367162"/>
                  <a:pt x="289365" y="365050"/>
                  <a:pt x="291149" y="363266"/>
                </a:cubicBezTo>
                <a:cubicBezTo>
                  <a:pt x="292933" y="361481"/>
                  <a:pt x="295046" y="360589"/>
                  <a:pt x="297488" y="360589"/>
                </a:cubicBezTo>
                <a:close/>
                <a:moveTo>
                  <a:pt x="81134" y="360589"/>
                </a:moveTo>
                <a:lnTo>
                  <a:pt x="99164" y="360589"/>
                </a:lnTo>
                <a:cubicBezTo>
                  <a:pt x="101605" y="360589"/>
                  <a:pt x="103718" y="361481"/>
                  <a:pt x="105502" y="363266"/>
                </a:cubicBezTo>
                <a:cubicBezTo>
                  <a:pt x="107286" y="365050"/>
                  <a:pt x="108178" y="367162"/>
                  <a:pt x="108178" y="369604"/>
                </a:cubicBezTo>
                <a:lnTo>
                  <a:pt x="108178" y="387634"/>
                </a:lnTo>
                <a:cubicBezTo>
                  <a:pt x="108178" y="390075"/>
                  <a:pt x="107286" y="392188"/>
                  <a:pt x="105502" y="393972"/>
                </a:cubicBezTo>
                <a:cubicBezTo>
                  <a:pt x="103718" y="395756"/>
                  <a:pt x="101605" y="396648"/>
                  <a:pt x="99164" y="396648"/>
                </a:cubicBezTo>
                <a:lnTo>
                  <a:pt x="81134" y="396648"/>
                </a:lnTo>
                <a:cubicBezTo>
                  <a:pt x="78692" y="396648"/>
                  <a:pt x="76579" y="395756"/>
                  <a:pt x="74796" y="393972"/>
                </a:cubicBezTo>
                <a:cubicBezTo>
                  <a:pt x="73011" y="392188"/>
                  <a:pt x="72119" y="390075"/>
                  <a:pt x="72119" y="387634"/>
                </a:cubicBezTo>
                <a:lnTo>
                  <a:pt x="72119" y="369604"/>
                </a:lnTo>
                <a:cubicBezTo>
                  <a:pt x="72119" y="367162"/>
                  <a:pt x="73011" y="365050"/>
                  <a:pt x="74796" y="363266"/>
                </a:cubicBezTo>
                <a:cubicBezTo>
                  <a:pt x="76579" y="361481"/>
                  <a:pt x="78692" y="360589"/>
                  <a:pt x="81134" y="360589"/>
                </a:cubicBezTo>
                <a:close/>
                <a:moveTo>
                  <a:pt x="297488" y="288471"/>
                </a:moveTo>
                <a:lnTo>
                  <a:pt x="315517" y="288471"/>
                </a:lnTo>
                <a:cubicBezTo>
                  <a:pt x="317958" y="288471"/>
                  <a:pt x="320071" y="289363"/>
                  <a:pt x="321855" y="291148"/>
                </a:cubicBezTo>
                <a:cubicBezTo>
                  <a:pt x="323639" y="292932"/>
                  <a:pt x="324532" y="295045"/>
                  <a:pt x="324532" y="297486"/>
                </a:cubicBezTo>
                <a:lnTo>
                  <a:pt x="324532" y="315516"/>
                </a:lnTo>
                <a:cubicBezTo>
                  <a:pt x="324532" y="317957"/>
                  <a:pt x="323639" y="320070"/>
                  <a:pt x="321855" y="321854"/>
                </a:cubicBezTo>
                <a:cubicBezTo>
                  <a:pt x="320071" y="323638"/>
                  <a:pt x="317958" y="324530"/>
                  <a:pt x="315517" y="324530"/>
                </a:cubicBezTo>
                <a:lnTo>
                  <a:pt x="297488" y="324530"/>
                </a:lnTo>
                <a:cubicBezTo>
                  <a:pt x="295046" y="324530"/>
                  <a:pt x="292933" y="323638"/>
                  <a:pt x="291149" y="321854"/>
                </a:cubicBezTo>
                <a:cubicBezTo>
                  <a:pt x="289365" y="320070"/>
                  <a:pt x="288473" y="317957"/>
                  <a:pt x="288473" y="315516"/>
                </a:cubicBezTo>
                <a:lnTo>
                  <a:pt x="288473" y="297486"/>
                </a:lnTo>
                <a:cubicBezTo>
                  <a:pt x="288473" y="295045"/>
                  <a:pt x="289365" y="292932"/>
                  <a:pt x="291149" y="291148"/>
                </a:cubicBezTo>
                <a:cubicBezTo>
                  <a:pt x="292933" y="289363"/>
                  <a:pt x="295046" y="288471"/>
                  <a:pt x="297488" y="288471"/>
                </a:cubicBezTo>
                <a:close/>
                <a:moveTo>
                  <a:pt x="225370" y="288471"/>
                </a:moveTo>
                <a:lnTo>
                  <a:pt x="243399" y="288471"/>
                </a:lnTo>
                <a:cubicBezTo>
                  <a:pt x="245840" y="288471"/>
                  <a:pt x="247953" y="289363"/>
                  <a:pt x="249738" y="291148"/>
                </a:cubicBezTo>
                <a:cubicBezTo>
                  <a:pt x="251521" y="292932"/>
                  <a:pt x="252414" y="295045"/>
                  <a:pt x="252414" y="297486"/>
                </a:cubicBezTo>
                <a:lnTo>
                  <a:pt x="252414" y="315516"/>
                </a:lnTo>
                <a:cubicBezTo>
                  <a:pt x="252414" y="317957"/>
                  <a:pt x="251521" y="320070"/>
                  <a:pt x="249738" y="321854"/>
                </a:cubicBezTo>
                <a:cubicBezTo>
                  <a:pt x="247953" y="323638"/>
                  <a:pt x="245840" y="324530"/>
                  <a:pt x="243399" y="324530"/>
                </a:cubicBezTo>
                <a:lnTo>
                  <a:pt x="225370" y="324530"/>
                </a:lnTo>
                <a:cubicBezTo>
                  <a:pt x="222928" y="324530"/>
                  <a:pt x="220815" y="323638"/>
                  <a:pt x="219031" y="321854"/>
                </a:cubicBezTo>
                <a:cubicBezTo>
                  <a:pt x="217247" y="320070"/>
                  <a:pt x="216355" y="317957"/>
                  <a:pt x="216355" y="315516"/>
                </a:cubicBezTo>
                <a:lnTo>
                  <a:pt x="216355" y="297486"/>
                </a:lnTo>
                <a:cubicBezTo>
                  <a:pt x="216355" y="295045"/>
                  <a:pt x="217247" y="292932"/>
                  <a:pt x="219031" y="291148"/>
                </a:cubicBezTo>
                <a:cubicBezTo>
                  <a:pt x="220815" y="289363"/>
                  <a:pt x="222928" y="288471"/>
                  <a:pt x="225370" y="288471"/>
                </a:cubicBezTo>
                <a:close/>
                <a:moveTo>
                  <a:pt x="153252" y="288471"/>
                </a:moveTo>
                <a:lnTo>
                  <a:pt x="171281" y="288471"/>
                </a:lnTo>
                <a:cubicBezTo>
                  <a:pt x="173723" y="288471"/>
                  <a:pt x="175835" y="289363"/>
                  <a:pt x="177620" y="291148"/>
                </a:cubicBezTo>
                <a:cubicBezTo>
                  <a:pt x="179404" y="292932"/>
                  <a:pt x="180296" y="295045"/>
                  <a:pt x="180296" y="297486"/>
                </a:cubicBezTo>
                <a:lnTo>
                  <a:pt x="180296" y="315516"/>
                </a:lnTo>
                <a:cubicBezTo>
                  <a:pt x="180296" y="317957"/>
                  <a:pt x="179404" y="320070"/>
                  <a:pt x="177620" y="321854"/>
                </a:cubicBezTo>
                <a:cubicBezTo>
                  <a:pt x="175835" y="323638"/>
                  <a:pt x="173723" y="324530"/>
                  <a:pt x="171281" y="324530"/>
                </a:cubicBezTo>
                <a:lnTo>
                  <a:pt x="153252" y="324530"/>
                </a:lnTo>
                <a:cubicBezTo>
                  <a:pt x="150810" y="324530"/>
                  <a:pt x="148697" y="323638"/>
                  <a:pt x="146913" y="321854"/>
                </a:cubicBezTo>
                <a:cubicBezTo>
                  <a:pt x="145129" y="320070"/>
                  <a:pt x="144237" y="317957"/>
                  <a:pt x="144237" y="315516"/>
                </a:cubicBezTo>
                <a:lnTo>
                  <a:pt x="144237" y="297486"/>
                </a:lnTo>
                <a:cubicBezTo>
                  <a:pt x="144237" y="295045"/>
                  <a:pt x="145129" y="292932"/>
                  <a:pt x="146913" y="291148"/>
                </a:cubicBezTo>
                <a:cubicBezTo>
                  <a:pt x="148697" y="289363"/>
                  <a:pt x="150810" y="288471"/>
                  <a:pt x="153252" y="288471"/>
                </a:cubicBezTo>
                <a:close/>
                <a:moveTo>
                  <a:pt x="81134" y="288471"/>
                </a:moveTo>
                <a:lnTo>
                  <a:pt x="99164" y="288471"/>
                </a:lnTo>
                <a:cubicBezTo>
                  <a:pt x="101605" y="288471"/>
                  <a:pt x="103718" y="289363"/>
                  <a:pt x="105502" y="291148"/>
                </a:cubicBezTo>
                <a:cubicBezTo>
                  <a:pt x="107286" y="292932"/>
                  <a:pt x="108178" y="295045"/>
                  <a:pt x="108178" y="297486"/>
                </a:cubicBezTo>
                <a:lnTo>
                  <a:pt x="108178" y="315516"/>
                </a:lnTo>
                <a:cubicBezTo>
                  <a:pt x="108178" y="317957"/>
                  <a:pt x="107286" y="320070"/>
                  <a:pt x="105502" y="321854"/>
                </a:cubicBezTo>
                <a:cubicBezTo>
                  <a:pt x="103718" y="323638"/>
                  <a:pt x="101605" y="324530"/>
                  <a:pt x="99164" y="324530"/>
                </a:cubicBezTo>
                <a:lnTo>
                  <a:pt x="81134" y="324530"/>
                </a:lnTo>
                <a:cubicBezTo>
                  <a:pt x="78692" y="324530"/>
                  <a:pt x="76579" y="323638"/>
                  <a:pt x="74796" y="321854"/>
                </a:cubicBezTo>
                <a:cubicBezTo>
                  <a:pt x="73011" y="320070"/>
                  <a:pt x="72119" y="317957"/>
                  <a:pt x="72119" y="315516"/>
                </a:cubicBezTo>
                <a:lnTo>
                  <a:pt x="72119" y="297486"/>
                </a:lnTo>
                <a:cubicBezTo>
                  <a:pt x="72119" y="295045"/>
                  <a:pt x="73011" y="292932"/>
                  <a:pt x="74796" y="291148"/>
                </a:cubicBezTo>
                <a:cubicBezTo>
                  <a:pt x="76579" y="289363"/>
                  <a:pt x="78692" y="288471"/>
                  <a:pt x="81134" y="288471"/>
                </a:cubicBezTo>
                <a:close/>
                <a:moveTo>
                  <a:pt x="297488" y="216353"/>
                </a:moveTo>
                <a:lnTo>
                  <a:pt x="315517" y="216353"/>
                </a:lnTo>
                <a:cubicBezTo>
                  <a:pt x="317958" y="216353"/>
                  <a:pt x="320071" y="217245"/>
                  <a:pt x="321855" y="219029"/>
                </a:cubicBezTo>
                <a:cubicBezTo>
                  <a:pt x="323639" y="220813"/>
                  <a:pt x="324532" y="222926"/>
                  <a:pt x="324532" y="225367"/>
                </a:cubicBezTo>
                <a:lnTo>
                  <a:pt x="324532" y="243397"/>
                </a:lnTo>
                <a:cubicBezTo>
                  <a:pt x="324532" y="245838"/>
                  <a:pt x="323639" y="247951"/>
                  <a:pt x="321855" y="249735"/>
                </a:cubicBezTo>
                <a:cubicBezTo>
                  <a:pt x="320071" y="251519"/>
                  <a:pt x="317958" y="252411"/>
                  <a:pt x="315517" y="252411"/>
                </a:cubicBezTo>
                <a:lnTo>
                  <a:pt x="297488" y="252411"/>
                </a:lnTo>
                <a:cubicBezTo>
                  <a:pt x="295046" y="252411"/>
                  <a:pt x="292933" y="251519"/>
                  <a:pt x="291149" y="249735"/>
                </a:cubicBezTo>
                <a:cubicBezTo>
                  <a:pt x="289365" y="247951"/>
                  <a:pt x="288473" y="245838"/>
                  <a:pt x="288473" y="243397"/>
                </a:cubicBezTo>
                <a:lnTo>
                  <a:pt x="288473" y="225367"/>
                </a:lnTo>
                <a:cubicBezTo>
                  <a:pt x="288473" y="222926"/>
                  <a:pt x="289365" y="220813"/>
                  <a:pt x="291149" y="219029"/>
                </a:cubicBezTo>
                <a:cubicBezTo>
                  <a:pt x="292933" y="217245"/>
                  <a:pt x="295046" y="216353"/>
                  <a:pt x="297488" y="216353"/>
                </a:cubicBezTo>
                <a:close/>
                <a:moveTo>
                  <a:pt x="225370" y="216353"/>
                </a:moveTo>
                <a:lnTo>
                  <a:pt x="243399" y="216353"/>
                </a:lnTo>
                <a:cubicBezTo>
                  <a:pt x="245840" y="216353"/>
                  <a:pt x="247953" y="217245"/>
                  <a:pt x="249738" y="219029"/>
                </a:cubicBezTo>
                <a:cubicBezTo>
                  <a:pt x="251521" y="220813"/>
                  <a:pt x="252414" y="222926"/>
                  <a:pt x="252414" y="225367"/>
                </a:cubicBezTo>
                <a:lnTo>
                  <a:pt x="252414" y="243397"/>
                </a:lnTo>
                <a:cubicBezTo>
                  <a:pt x="252414" y="245838"/>
                  <a:pt x="251521" y="247951"/>
                  <a:pt x="249738" y="249735"/>
                </a:cubicBezTo>
                <a:cubicBezTo>
                  <a:pt x="247953" y="251519"/>
                  <a:pt x="245840" y="252411"/>
                  <a:pt x="243399" y="252411"/>
                </a:cubicBezTo>
                <a:lnTo>
                  <a:pt x="225370" y="252411"/>
                </a:lnTo>
                <a:cubicBezTo>
                  <a:pt x="222928" y="252411"/>
                  <a:pt x="220815" y="251519"/>
                  <a:pt x="219031" y="249735"/>
                </a:cubicBezTo>
                <a:cubicBezTo>
                  <a:pt x="217247" y="247951"/>
                  <a:pt x="216355" y="245838"/>
                  <a:pt x="216355" y="243397"/>
                </a:cubicBezTo>
                <a:lnTo>
                  <a:pt x="216355" y="225367"/>
                </a:lnTo>
                <a:cubicBezTo>
                  <a:pt x="216355" y="222926"/>
                  <a:pt x="217247" y="220813"/>
                  <a:pt x="219031" y="219029"/>
                </a:cubicBezTo>
                <a:cubicBezTo>
                  <a:pt x="220815" y="217245"/>
                  <a:pt x="222928" y="216353"/>
                  <a:pt x="225370" y="216353"/>
                </a:cubicBezTo>
                <a:close/>
                <a:moveTo>
                  <a:pt x="153252" y="216353"/>
                </a:moveTo>
                <a:lnTo>
                  <a:pt x="171281" y="216353"/>
                </a:lnTo>
                <a:cubicBezTo>
                  <a:pt x="173723" y="216353"/>
                  <a:pt x="175835" y="217245"/>
                  <a:pt x="177620" y="219029"/>
                </a:cubicBezTo>
                <a:cubicBezTo>
                  <a:pt x="179404" y="220813"/>
                  <a:pt x="180296" y="222926"/>
                  <a:pt x="180296" y="225367"/>
                </a:cubicBezTo>
                <a:lnTo>
                  <a:pt x="180296" y="243397"/>
                </a:lnTo>
                <a:cubicBezTo>
                  <a:pt x="180296" y="245838"/>
                  <a:pt x="179404" y="247951"/>
                  <a:pt x="177620" y="249735"/>
                </a:cubicBezTo>
                <a:cubicBezTo>
                  <a:pt x="175835" y="251519"/>
                  <a:pt x="173723" y="252411"/>
                  <a:pt x="171281" y="252411"/>
                </a:cubicBezTo>
                <a:lnTo>
                  <a:pt x="153252" y="252411"/>
                </a:lnTo>
                <a:cubicBezTo>
                  <a:pt x="150810" y="252411"/>
                  <a:pt x="148697" y="251519"/>
                  <a:pt x="146913" y="249735"/>
                </a:cubicBezTo>
                <a:cubicBezTo>
                  <a:pt x="145129" y="247951"/>
                  <a:pt x="144237" y="245838"/>
                  <a:pt x="144237" y="243397"/>
                </a:cubicBezTo>
                <a:lnTo>
                  <a:pt x="144237" y="225367"/>
                </a:lnTo>
                <a:cubicBezTo>
                  <a:pt x="144237" y="222926"/>
                  <a:pt x="145129" y="220813"/>
                  <a:pt x="146913" y="219029"/>
                </a:cubicBezTo>
                <a:cubicBezTo>
                  <a:pt x="148697" y="217245"/>
                  <a:pt x="150810" y="216353"/>
                  <a:pt x="153252" y="216353"/>
                </a:cubicBezTo>
                <a:close/>
                <a:moveTo>
                  <a:pt x="81134" y="216353"/>
                </a:moveTo>
                <a:lnTo>
                  <a:pt x="99164" y="216353"/>
                </a:lnTo>
                <a:cubicBezTo>
                  <a:pt x="101605" y="216353"/>
                  <a:pt x="103718" y="217245"/>
                  <a:pt x="105502" y="219029"/>
                </a:cubicBezTo>
                <a:cubicBezTo>
                  <a:pt x="107286" y="220813"/>
                  <a:pt x="108178" y="222926"/>
                  <a:pt x="108178" y="225367"/>
                </a:cubicBezTo>
                <a:lnTo>
                  <a:pt x="108178" y="243397"/>
                </a:lnTo>
                <a:cubicBezTo>
                  <a:pt x="108178" y="245838"/>
                  <a:pt x="107286" y="247951"/>
                  <a:pt x="105502" y="249735"/>
                </a:cubicBezTo>
                <a:cubicBezTo>
                  <a:pt x="103718" y="251519"/>
                  <a:pt x="101605" y="252411"/>
                  <a:pt x="99164" y="252411"/>
                </a:cubicBezTo>
                <a:lnTo>
                  <a:pt x="81134" y="252411"/>
                </a:lnTo>
                <a:cubicBezTo>
                  <a:pt x="78692" y="252411"/>
                  <a:pt x="76579" y="251519"/>
                  <a:pt x="74796" y="249735"/>
                </a:cubicBezTo>
                <a:cubicBezTo>
                  <a:pt x="73011" y="247951"/>
                  <a:pt x="72119" y="245838"/>
                  <a:pt x="72119" y="243397"/>
                </a:cubicBezTo>
                <a:lnTo>
                  <a:pt x="72119" y="225367"/>
                </a:lnTo>
                <a:cubicBezTo>
                  <a:pt x="72119" y="222926"/>
                  <a:pt x="73011" y="220813"/>
                  <a:pt x="74796" y="219029"/>
                </a:cubicBezTo>
                <a:cubicBezTo>
                  <a:pt x="76579" y="217245"/>
                  <a:pt x="78692" y="216353"/>
                  <a:pt x="81134" y="216353"/>
                </a:cubicBezTo>
                <a:close/>
                <a:moveTo>
                  <a:pt x="36059" y="144236"/>
                </a:moveTo>
                <a:lnTo>
                  <a:pt x="36059" y="468766"/>
                </a:lnTo>
                <a:lnTo>
                  <a:pt x="144236" y="468766"/>
                </a:lnTo>
                <a:lnTo>
                  <a:pt x="144236" y="405663"/>
                </a:lnTo>
                <a:cubicBezTo>
                  <a:pt x="144236" y="403221"/>
                  <a:pt x="145128" y="401109"/>
                  <a:pt x="146912" y="399324"/>
                </a:cubicBezTo>
                <a:cubicBezTo>
                  <a:pt x="148696" y="397540"/>
                  <a:pt x="150809" y="396648"/>
                  <a:pt x="153251" y="396648"/>
                </a:cubicBezTo>
                <a:lnTo>
                  <a:pt x="243398" y="396648"/>
                </a:lnTo>
                <a:cubicBezTo>
                  <a:pt x="245839" y="396648"/>
                  <a:pt x="247952" y="397540"/>
                  <a:pt x="249737" y="399324"/>
                </a:cubicBezTo>
                <a:cubicBezTo>
                  <a:pt x="251520" y="401109"/>
                  <a:pt x="252413" y="403221"/>
                  <a:pt x="252413" y="405663"/>
                </a:cubicBezTo>
                <a:lnTo>
                  <a:pt x="252413" y="468766"/>
                </a:lnTo>
                <a:lnTo>
                  <a:pt x="360590" y="468766"/>
                </a:lnTo>
                <a:lnTo>
                  <a:pt x="360590" y="144236"/>
                </a:lnTo>
                <a:lnTo>
                  <a:pt x="288472" y="144236"/>
                </a:lnTo>
                <a:lnTo>
                  <a:pt x="288472" y="153251"/>
                </a:lnTo>
                <a:cubicBezTo>
                  <a:pt x="288472" y="160763"/>
                  <a:pt x="285842" y="167148"/>
                  <a:pt x="280584" y="172407"/>
                </a:cubicBezTo>
                <a:cubicBezTo>
                  <a:pt x="275325" y="177665"/>
                  <a:pt x="268940" y="180295"/>
                  <a:pt x="261428" y="180295"/>
                </a:cubicBezTo>
                <a:lnTo>
                  <a:pt x="135221" y="180295"/>
                </a:lnTo>
                <a:cubicBezTo>
                  <a:pt x="127709" y="180295"/>
                  <a:pt x="121323" y="177665"/>
                  <a:pt x="116065" y="172407"/>
                </a:cubicBezTo>
                <a:cubicBezTo>
                  <a:pt x="110806" y="167148"/>
                  <a:pt x="108177" y="160763"/>
                  <a:pt x="108177" y="153251"/>
                </a:cubicBezTo>
                <a:lnTo>
                  <a:pt x="108177" y="144236"/>
                </a:lnTo>
                <a:close/>
                <a:moveTo>
                  <a:pt x="153251" y="36059"/>
                </a:moveTo>
                <a:cubicBezTo>
                  <a:pt x="150809" y="36059"/>
                  <a:pt x="148696" y="36951"/>
                  <a:pt x="146912" y="38735"/>
                </a:cubicBezTo>
                <a:cubicBezTo>
                  <a:pt x="145128" y="40519"/>
                  <a:pt x="144236" y="42632"/>
                  <a:pt x="144236" y="45074"/>
                </a:cubicBezTo>
                <a:lnTo>
                  <a:pt x="144236" y="135221"/>
                </a:lnTo>
                <a:cubicBezTo>
                  <a:pt x="144236" y="137663"/>
                  <a:pt x="145128" y="139775"/>
                  <a:pt x="146912" y="141559"/>
                </a:cubicBezTo>
                <a:cubicBezTo>
                  <a:pt x="148696" y="143344"/>
                  <a:pt x="150809" y="144236"/>
                  <a:pt x="153251" y="144236"/>
                </a:cubicBezTo>
                <a:lnTo>
                  <a:pt x="171280" y="144236"/>
                </a:lnTo>
                <a:cubicBezTo>
                  <a:pt x="173722" y="144236"/>
                  <a:pt x="175834" y="143344"/>
                  <a:pt x="177619" y="141559"/>
                </a:cubicBezTo>
                <a:cubicBezTo>
                  <a:pt x="179403" y="139775"/>
                  <a:pt x="180295" y="137663"/>
                  <a:pt x="180295" y="135221"/>
                </a:cubicBezTo>
                <a:lnTo>
                  <a:pt x="180295" y="108177"/>
                </a:lnTo>
                <a:lnTo>
                  <a:pt x="216354" y="108177"/>
                </a:lnTo>
                <a:lnTo>
                  <a:pt x="216354" y="135221"/>
                </a:lnTo>
                <a:cubicBezTo>
                  <a:pt x="216354" y="137663"/>
                  <a:pt x="217246" y="139775"/>
                  <a:pt x="219030" y="141559"/>
                </a:cubicBezTo>
                <a:cubicBezTo>
                  <a:pt x="220814" y="143344"/>
                  <a:pt x="222927" y="144236"/>
                  <a:pt x="225369" y="144236"/>
                </a:cubicBezTo>
                <a:lnTo>
                  <a:pt x="243398" y="144236"/>
                </a:lnTo>
                <a:cubicBezTo>
                  <a:pt x="245839" y="144236"/>
                  <a:pt x="247952" y="143344"/>
                  <a:pt x="249737" y="141559"/>
                </a:cubicBezTo>
                <a:cubicBezTo>
                  <a:pt x="251520" y="139775"/>
                  <a:pt x="252413" y="137663"/>
                  <a:pt x="252413" y="135221"/>
                </a:cubicBezTo>
                <a:lnTo>
                  <a:pt x="252413" y="45074"/>
                </a:lnTo>
                <a:cubicBezTo>
                  <a:pt x="252413" y="42632"/>
                  <a:pt x="251520" y="40519"/>
                  <a:pt x="249737" y="38735"/>
                </a:cubicBezTo>
                <a:cubicBezTo>
                  <a:pt x="247952" y="36951"/>
                  <a:pt x="245839" y="36059"/>
                  <a:pt x="243398" y="36059"/>
                </a:cubicBezTo>
                <a:lnTo>
                  <a:pt x="225369" y="36059"/>
                </a:lnTo>
                <a:cubicBezTo>
                  <a:pt x="222927" y="36059"/>
                  <a:pt x="220814" y="36951"/>
                  <a:pt x="219030" y="38735"/>
                </a:cubicBezTo>
                <a:cubicBezTo>
                  <a:pt x="217246" y="40519"/>
                  <a:pt x="216354" y="42632"/>
                  <a:pt x="216354" y="45074"/>
                </a:cubicBezTo>
                <a:lnTo>
                  <a:pt x="216354" y="72118"/>
                </a:lnTo>
                <a:lnTo>
                  <a:pt x="180295" y="72118"/>
                </a:lnTo>
                <a:lnTo>
                  <a:pt x="180295" y="45074"/>
                </a:lnTo>
                <a:cubicBezTo>
                  <a:pt x="180295" y="42632"/>
                  <a:pt x="179403" y="40519"/>
                  <a:pt x="177619" y="38735"/>
                </a:cubicBezTo>
                <a:cubicBezTo>
                  <a:pt x="175834" y="36951"/>
                  <a:pt x="173722" y="36059"/>
                  <a:pt x="171280" y="36059"/>
                </a:cubicBezTo>
                <a:close/>
                <a:moveTo>
                  <a:pt x="135221" y="0"/>
                </a:moveTo>
                <a:lnTo>
                  <a:pt x="261428" y="0"/>
                </a:lnTo>
                <a:cubicBezTo>
                  <a:pt x="268940" y="0"/>
                  <a:pt x="275325" y="2629"/>
                  <a:pt x="280584" y="7888"/>
                </a:cubicBezTo>
                <a:cubicBezTo>
                  <a:pt x="285842" y="13147"/>
                  <a:pt x="288472" y="19532"/>
                  <a:pt x="288472" y="27044"/>
                </a:cubicBezTo>
                <a:lnTo>
                  <a:pt x="288472" y="108177"/>
                </a:lnTo>
                <a:lnTo>
                  <a:pt x="378619" y="108177"/>
                </a:lnTo>
                <a:cubicBezTo>
                  <a:pt x="383502" y="108177"/>
                  <a:pt x="387727" y="109961"/>
                  <a:pt x="391296" y="113529"/>
                </a:cubicBezTo>
                <a:cubicBezTo>
                  <a:pt x="394864" y="117097"/>
                  <a:pt x="396648" y="121323"/>
                  <a:pt x="396648" y="126206"/>
                </a:cubicBezTo>
                <a:lnTo>
                  <a:pt x="396648" y="486796"/>
                </a:lnTo>
                <a:cubicBezTo>
                  <a:pt x="396648" y="491679"/>
                  <a:pt x="394864" y="495904"/>
                  <a:pt x="391296" y="499473"/>
                </a:cubicBezTo>
                <a:cubicBezTo>
                  <a:pt x="387727" y="503041"/>
                  <a:pt x="383502" y="504825"/>
                  <a:pt x="378619" y="504825"/>
                </a:cubicBezTo>
                <a:lnTo>
                  <a:pt x="18030" y="504825"/>
                </a:lnTo>
                <a:cubicBezTo>
                  <a:pt x="13147" y="504825"/>
                  <a:pt x="8921" y="503041"/>
                  <a:pt x="5353" y="499473"/>
                </a:cubicBezTo>
                <a:cubicBezTo>
                  <a:pt x="1785" y="495904"/>
                  <a:pt x="0" y="491679"/>
                  <a:pt x="0" y="486796"/>
                </a:cubicBezTo>
                <a:lnTo>
                  <a:pt x="0" y="126206"/>
                </a:lnTo>
                <a:cubicBezTo>
                  <a:pt x="0" y="121323"/>
                  <a:pt x="1785" y="117097"/>
                  <a:pt x="5353" y="113529"/>
                </a:cubicBezTo>
                <a:cubicBezTo>
                  <a:pt x="8921" y="109961"/>
                  <a:pt x="13147" y="108177"/>
                  <a:pt x="18030" y="108177"/>
                </a:cubicBezTo>
                <a:lnTo>
                  <a:pt x="108177" y="108177"/>
                </a:lnTo>
                <a:lnTo>
                  <a:pt x="108177" y="27044"/>
                </a:lnTo>
                <a:cubicBezTo>
                  <a:pt x="108177" y="19532"/>
                  <a:pt x="110806" y="13147"/>
                  <a:pt x="116065" y="7888"/>
                </a:cubicBezTo>
                <a:cubicBezTo>
                  <a:pt x="121323" y="2629"/>
                  <a:pt x="127709" y="0"/>
                  <a:pt x="13522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25400" cap="flat" cmpd="sng" algn="ctr">
            <a:solidFill>
              <a:schemeClr val="accent3">
                <a:lumMod val="20000"/>
                <a:lumOff val="80000"/>
              </a:schemeClr>
            </a:solidFill>
            <a:prstDash val="solid"/>
          </a:ln>
          <a:effectLst/>
        </p:spPr>
        <p:txBody>
          <a:bodyPr wrap="square" lIns="91434" tIns="45718" rIns="91434" bIns="45718" rtlCol="0" anchor="ctr">
            <a:noAutofit/>
          </a:bodyPr>
          <a:lstStyle/>
          <a:p>
            <a:pPr algn="ctr" defTabSz="731473">
              <a:defRPr/>
            </a:pPr>
            <a:endParaRPr lang="en-US" sz="1300" kern="0">
              <a:solidFill>
                <a:prstClr val="white"/>
              </a:solidFill>
              <a:latin typeface="Montserrat Medium" pitchFamily="50" charset="0"/>
            </a:endParaRPr>
          </a:p>
        </p:txBody>
      </p:sp>
      <p:sp>
        <p:nvSpPr>
          <p:cNvPr id="179" name="Freeform 405"/>
          <p:cNvSpPr/>
          <p:nvPr/>
        </p:nvSpPr>
        <p:spPr>
          <a:xfrm>
            <a:off x="4385019" y="4035373"/>
            <a:ext cx="337622" cy="375354"/>
          </a:xfrm>
          <a:custGeom>
            <a:avLst/>
            <a:gdLst>
              <a:gd name="connsiteX0" fmla="*/ 297488 w 396648"/>
              <a:gd name="connsiteY0" fmla="*/ 360589 h 504825"/>
              <a:gd name="connsiteX1" fmla="*/ 315517 w 396648"/>
              <a:gd name="connsiteY1" fmla="*/ 360589 h 504825"/>
              <a:gd name="connsiteX2" fmla="*/ 321855 w 396648"/>
              <a:gd name="connsiteY2" fmla="*/ 363266 h 504825"/>
              <a:gd name="connsiteX3" fmla="*/ 324532 w 396648"/>
              <a:gd name="connsiteY3" fmla="*/ 369604 h 504825"/>
              <a:gd name="connsiteX4" fmla="*/ 324532 w 396648"/>
              <a:gd name="connsiteY4" fmla="*/ 387634 h 504825"/>
              <a:gd name="connsiteX5" fmla="*/ 321855 w 396648"/>
              <a:gd name="connsiteY5" fmla="*/ 393972 h 504825"/>
              <a:gd name="connsiteX6" fmla="*/ 315517 w 396648"/>
              <a:gd name="connsiteY6" fmla="*/ 396648 h 504825"/>
              <a:gd name="connsiteX7" fmla="*/ 297488 w 396648"/>
              <a:gd name="connsiteY7" fmla="*/ 396648 h 504825"/>
              <a:gd name="connsiteX8" fmla="*/ 291149 w 396648"/>
              <a:gd name="connsiteY8" fmla="*/ 393972 h 504825"/>
              <a:gd name="connsiteX9" fmla="*/ 288473 w 396648"/>
              <a:gd name="connsiteY9" fmla="*/ 387634 h 504825"/>
              <a:gd name="connsiteX10" fmla="*/ 288473 w 396648"/>
              <a:gd name="connsiteY10" fmla="*/ 369604 h 504825"/>
              <a:gd name="connsiteX11" fmla="*/ 291149 w 396648"/>
              <a:gd name="connsiteY11" fmla="*/ 363266 h 504825"/>
              <a:gd name="connsiteX12" fmla="*/ 297488 w 396648"/>
              <a:gd name="connsiteY12" fmla="*/ 360589 h 504825"/>
              <a:gd name="connsiteX13" fmla="*/ 81134 w 396648"/>
              <a:gd name="connsiteY13" fmla="*/ 360589 h 504825"/>
              <a:gd name="connsiteX14" fmla="*/ 99164 w 396648"/>
              <a:gd name="connsiteY14" fmla="*/ 360589 h 504825"/>
              <a:gd name="connsiteX15" fmla="*/ 105502 w 396648"/>
              <a:gd name="connsiteY15" fmla="*/ 363266 h 504825"/>
              <a:gd name="connsiteX16" fmla="*/ 108178 w 396648"/>
              <a:gd name="connsiteY16" fmla="*/ 369604 h 504825"/>
              <a:gd name="connsiteX17" fmla="*/ 108178 w 396648"/>
              <a:gd name="connsiteY17" fmla="*/ 387634 h 504825"/>
              <a:gd name="connsiteX18" fmla="*/ 105502 w 396648"/>
              <a:gd name="connsiteY18" fmla="*/ 393972 h 504825"/>
              <a:gd name="connsiteX19" fmla="*/ 99164 w 396648"/>
              <a:gd name="connsiteY19" fmla="*/ 396648 h 504825"/>
              <a:gd name="connsiteX20" fmla="*/ 81134 w 396648"/>
              <a:gd name="connsiteY20" fmla="*/ 396648 h 504825"/>
              <a:gd name="connsiteX21" fmla="*/ 74796 w 396648"/>
              <a:gd name="connsiteY21" fmla="*/ 393972 h 504825"/>
              <a:gd name="connsiteX22" fmla="*/ 72119 w 396648"/>
              <a:gd name="connsiteY22" fmla="*/ 387634 h 504825"/>
              <a:gd name="connsiteX23" fmla="*/ 72119 w 396648"/>
              <a:gd name="connsiteY23" fmla="*/ 369604 h 504825"/>
              <a:gd name="connsiteX24" fmla="*/ 74796 w 396648"/>
              <a:gd name="connsiteY24" fmla="*/ 363266 h 504825"/>
              <a:gd name="connsiteX25" fmla="*/ 81134 w 396648"/>
              <a:gd name="connsiteY25" fmla="*/ 360589 h 504825"/>
              <a:gd name="connsiteX26" fmla="*/ 297488 w 396648"/>
              <a:gd name="connsiteY26" fmla="*/ 288471 h 504825"/>
              <a:gd name="connsiteX27" fmla="*/ 315517 w 396648"/>
              <a:gd name="connsiteY27" fmla="*/ 288471 h 504825"/>
              <a:gd name="connsiteX28" fmla="*/ 321855 w 396648"/>
              <a:gd name="connsiteY28" fmla="*/ 291148 h 504825"/>
              <a:gd name="connsiteX29" fmla="*/ 324532 w 396648"/>
              <a:gd name="connsiteY29" fmla="*/ 297486 h 504825"/>
              <a:gd name="connsiteX30" fmla="*/ 324532 w 396648"/>
              <a:gd name="connsiteY30" fmla="*/ 315516 h 504825"/>
              <a:gd name="connsiteX31" fmla="*/ 321855 w 396648"/>
              <a:gd name="connsiteY31" fmla="*/ 321854 h 504825"/>
              <a:gd name="connsiteX32" fmla="*/ 315517 w 396648"/>
              <a:gd name="connsiteY32" fmla="*/ 324530 h 504825"/>
              <a:gd name="connsiteX33" fmla="*/ 297488 w 396648"/>
              <a:gd name="connsiteY33" fmla="*/ 324530 h 504825"/>
              <a:gd name="connsiteX34" fmla="*/ 291149 w 396648"/>
              <a:gd name="connsiteY34" fmla="*/ 321854 h 504825"/>
              <a:gd name="connsiteX35" fmla="*/ 288473 w 396648"/>
              <a:gd name="connsiteY35" fmla="*/ 315516 h 504825"/>
              <a:gd name="connsiteX36" fmla="*/ 288473 w 396648"/>
              <a:gd name="connsiteY36" fmla="*/ 297486 h 504825"/>
              <a:gd name="connsiteX37" fmla="*/ 291149 w 396648"/>
              <a:gd name="connsiteY37" fmla="*/ 291148 h 504825"/>
              <a:gd name="connsiteX38" fmla="*/ 297488 w 396648"/>
              <a:gd name="connsiteY38" fmla="*/ 288471 h 504825"/>
              <a:gd name="connsiteX39" fmla="*/ 225370 w 396648"/>
              <a:gd name="connsiteY39" fmla="*/ 288471 h 504825"/>
              <a:gd name="connsiteX40" fmla="*/ 243399 w 396648"/>
              <a:gd name="connsiteY40" fmla="*/ 288471 h 504825"/>
              <a:gd name="connsiteX41" fmla="*/ 249738 w 396648"/>
              <a:gd name="connsiteY41" fmla="*/ 291148 h 504825"/>
              <a:gd name="connsiteX42" fmla="*/ 252414 w 396648"/>
              <a:gd name="connsiteY42" fmla="*/ 297486 h 504825"/>
              <a:gd name="connsiteX43" fmla="*/ 252414 w 396648"/>
              <a:gd name="connsiteY43" fmla="*/ 315516 h 504825"/>
              <a:gd name="connsiteX44" fmla="*/ 249738 w 396648"/>
              <a:gd name="connsiteY44" fmla="*/ 321854 h 504825"/>
              <a:gd name="connsiteX45" fmla="*/ 243399 w 396648"/>
              <a:gd name="connsiteY45" fmla="*/ 324530 h 504825"/>
              <a:gd name="connsiteX46" fmla="*/ 225370 w 396648"/>
              <a:gd name="connsiteY46" fmla="*/ 324530 h 504825"/>
              <a:gd name="connsiteX47" fmla="*/ 219031 w 396648"/>
              <a:gd name="connsiteY47" fmla="*/ 321854 h 504825"/>
              <a:gd name="connsiteX48" fmla="*/ 216355 w 396648"/>
              <a:gd name="connsiteY48" fmla="*/ 315516 h 504825"/>
              <a:gd name="connsiteX49" fmla="*/ 216355 w 396648"/>
              <a:gd name="connsiteY49" fmla="*/ 297486 h 504825"/>
              <a:gd name="connsiteX50" fmla="*/ 219031 w 396648"/>
              <a:gd name="connsiteY50" fmla="*/ 291148 h 504825"/>
              <a:gd name="connsiteX51" fmla="*/ 225370 w 396648"/>
              <a:gd name="connsiteY51" fmla="*/ 288471 h 504825"/>
              <a:gd name="connsiteX52" fmla="*/ 153252 w 396648"/>
              <a:gd name="connsiteY52" fmla="*/ 288471 h 504825"/>
              <a:gd name="connsiteX53" fmla="*/ 171281 w 396648"/>
              <a:gd name="connsiteY53" fmla="*/ 288471 h 504825"/>
              <a:gd name="connsiteX54" fmla="*/ 177620 w 396648"/>
              <a:gd name="connsiteY54" fmla="*/ 291148 h 504825"/>
              <a:gd name="connsiteX55" fmla="*/ 180296 w 396648"/>
              <a:gd name="connsiteY55" fmla="*/ 297486 h 504825"/>
              <a:gd name="connsiteX56" fmla="*/ 180296 w 396648"/>
              <a:gd name="connsiteY56" fmla="*/ 315516 h 504825"/>
              <a:gd name="connsiteX57" fmla="*/ 177620 w 396648"/>
              <a:gd name="connsiteY57" fmla="*/ 321854 h 504825"/>
              <a:gd name="connsiteX58" fmla="*/ 171281 w 396648"/>
              <a:gd name="connsiteY58" fmla="*/ 324530 h 504825"/>
              <a:gd name="connsiteX59" fmla="*/ 153252 w 396648"/>
              <a:gd name="connsiteY59" fmla="*/ 324530 h 504825"/>
              <a:gd name="connsiteX60" fmla="*/ 146913 w 396648"/>
              <a:gd name="connsiteY60" fmla="*/ 321854 h 504825"/>
              <a:gd name="connsiteX61" fmla="*/ 144237 w 396648"/>
              <a:gd name="connsiteY61" fmla="*/ 315516 h 504825"/>
              <a:gd name="connsiteX62" fmla="*/ 144237 w 396648"/>
              <a:gd name="connsiteY62" fmla="*/ 297486 h 504825"/>
              <a:gd name="connsiteX63" fmla="*/ 146913 w 396648"/>
              <a:gd name="connsiteY63" fmla="*/ 291148 h 504825"/>
              <a:gd name="connsiteX64" fmla="*/ 153252 w 396648"/>
              <a:gd name="connsiteY64" fmla="*/ 288471 h 504825"/>
              <a:gd name="connsiteX65" fmla="*/ 81134 w 396648"/>
              <a:gd name="connsiteY65" fmla="*/ 288471 h 504825"/>
              <a:gd name="connsiteX66" fmla="*/ 99164 w 396648"/>
              <a:gd name="connsiteY66" fmla="*/ 288471 h 504825"/>
              <a:gd name="connsiteX67" fmla="*/ 105502 w 396648"/>
              <a:gd name="connsiteY67" fmla="*/ 291148 h 504825"/>
              <a:gd name="connsiteX68" fmla="*/ 108178 w 396648"/>
              <a:gd name="connsiteY68" fmla="*/ 297486 h 504825"/>
              <a:gd name="connsiteX69" fmla="*/ 108178 w 396648"/>
              <a:gd name="connsiteY69" fmla="*/ 315516 h 504825"/>
              <a:gd name="connsiteX70" fmla="*/ 105502 w 396648"/>
              <a:gd name="connsiteY70" fmla="*/ 321854 h 504825"/>
              <a:gd name="connsiteX71" fmla="*/ 99164 w 396648"/>
              <a:gd name="connsiteY71" fmla="*/ 324530 h 504825"/>
              <a:gd name="connsiteX72" fmla="*/ 81134 w 396648"/>
              <a:gd name="connsiteY72" fmla="*/ 324530 h 504825"/>
              <a:gd name="connsiteX73" fmla="*/ 74796 w 396648"/>
              <a:gd name="connsiteY73" fmla="*/ 321854 h 504825"/>
              <a:gd name="connsiteX74" fmla="*/ 72119 w 396648"/>
              <a:gd name="connsiteY74" fmla="*/ 315516 h 504825"/>
              <a:gd name="connsiteX75" fmla="*/ 72119 w 396648"/>
              <a:gd name="connsiteY75" fmla="*/ 297486 h 504825"/>
              <a:gd name="connsiteX76" fmla="*/ 74796 w 396648"/>
              <a:gd name="connsiteY76" fmla="*/ 291148 h 504825"/>
              <a:gd name="connsiteX77" fmla="*/ 81134 w 396648"/>
              <a:gd name="connsiteY77" fmla="*/ 288471 h 504825"/>
              <a:gd name="connsiteX78" fmla="*/ 297488 w 396648"/>
              <a:gd name="connsiteY78" fmla="*/ 216353 h 504825"/>
              <a:gd name="connsiteX79" fmla="*/ 315517 w 396648"/>
              <a:gd name="connsiteY79" fmla="*/ 216353 h 504825"/>
              <a:gd name="connsiteX80" fmla="*/ 321855 w 396648"/>
              <a:gd name="connsiteY80" fmla="*/ 219029 h 504825"/>
              <a:gd name="connsiteX81" fmla="*/ 324532 w 396648"/>
              <a:gd name="connsiteY81" fmla="*/ 225367 h 504825"/>
              <a:gd name="connsiteX82" fmla="*/ 324532 w 396648"/>
              <a:gd name="connsiteY82" fmla="*/ 243397 h 504825"/>
              <a:gd name="connsiteX83" fmla="*/ 321855 w 396648"/>
              <a:gd name="connsiteY83" fmla="*/ 249735 h 504825"/>
              <a:gd name="connsiteX84" fmla="*/ 315517 w 396648"/>
              <a:gd name="connsiteY84" fmla="*/ 252411 h 504825"/>
              <a:gd name="connsiteX85" fmla="*/ 297488 w 396648"/>
              <a:gd name="connsiteY85" fmla="*/ 252411 h 504825"/>
              <a:gd name="connsiteX86" fmla="*/ 291149 w 396648"/>
              <a:gd name="connsiteY86" fmla="*/ 249735 h 504825"/>
              <a:gd name="connsiteX87" fmla="*/ 288473 w 396648"/>
              <a:gd name="connsiteY87" fmla="*/ 243397 h 504825"/>
              <a:gd name="connsiteX88" fmla="*/ 288473 w 396648"/>
              <a:gd name="connsiteY88" fmla="*/ 225367 h 504825"/>
              <a:gd name="connsiteX89" fmla="*/ 291149 w 396648"/>
              <a:gd name="connsiteY89" fmla="*/ 219029 h 504825"/>
              <a:gd name="connsiteX90" fmla="*/ 297488 w 396648"/>
              <a:gd name="connsiteY90" fmla="*/ 216353 h 504825"/>
              <a:gd name="connsiteX91" fmla="*/ 225370 w 396648"/>
              <a:gd name="connsiteY91" fmla="*/ 216353 h 504825"/>
              <a:gd name="connsiteX92" fmla="*/ 243399 w 396648"/>
              <a:gd name="connsiteY92" fmla="*/ 216353 h 504825"/>
              <a:gd name="connsiteX93" fmla="*/ 249738 w 396648"/>
              <a:gd name="connsiteY93" fmla="*/ 219029 h 504825"/>
              <a:gd name="connsiteX94" fmla="*/ 252414 w 396648"/>
              <a:gd name="connsiteY94" fmla="*/ 225367 h 504825"/>
              <a:gd name="connsiteX95" fmla="*/ 252414 w 396648"/>
              <a:gd name="connsiteY95" fmla="*/ 243397 h 504825"/>
              <a:gd name="connsiteX96" fmla="*/ 249738 w 396648"/>
              <a:gd name="connsiteY96" fmla="*/ 249735 h 504825"/>
              <a:gd name="connsiteX97" fmla="*/ 243399 w 396648"/>
              <a:gd name="connsiteY97" fmla="*/ 252411 h 504825"/>
              <a:gd name="connsiteX98" fmla="*/ 225370 w 396648"/>
              <a:gd name="connsiteY98" fmla="*/ 252411 h 504825"/>
              <a:gd name="connsiteX99" fmla="*/ 219031 w 396648"/>
              <a:gd name="connsiteY99" fmla="*/ 249735 h 504825"/>
              <a:gd name="connsiteX100" fmla="*/ 216355 w 396648"/>
              <a:gd name="connsiteY100" fmla="*/ 243397 h 504825"/>
              <a:gd name="connsiteX101" fmla="*/ 216355 w 396648"/>
              <a:gd name="connsiteY101" fmla="*/ 225367 h 504825"/>
              <a:gd name="connsiteX102" fmla="*/ 219031 w 396648"/>
              <a:gd name="connsiteY102" fmla="*/ 219029 h 504825"/>
              <a:gd name="connsiteX103" fmla="*/ 225370 w 396648"/>
              <a:gd name="connsiteY103" fmla="*/ 216353 h 504825"/>
              <a:gd name="connsiteX104" fmla="*/ 153252 w 396648"/>
              <a:gd name="connsiteY104" fmla="*/ 216353 h 504825"/>
              <a:gd name="connsiteX105" fmla="*/ 171281 w 396648"/>
              <a:gd name="connsiteY105" fmla="*/ 216353 h 504825"/>
              <a:gd name="connsiteX106" fmla="*/ 177620 w 396648"/>
              <a:gd name="connsiteY106" fmla="*/ 219029 h 504825"/>
              <a:gd name="connsiteX107" fmla="*/ 180296 w 396648"/>
              <a:gd name="connsiteY107" fmla="*/ 225367 h 504825"/>
              <a:gd name="connsiteX108" fmla="*/ 180296 w 396648"/>
              <a:gd name="connsiteY108" fmla="*/ 243397 h 504825"/>
              <a:gd name="connsiteX109" fmla="*/ 177620 w 396648"/>
              <a:gd name="connsiteY109" fmla="*/ 249735 h 504825"/>
              <a:gd name="connsiteX110" fmla="*/ 171281 w 396648"/>
              <a:gd name="connsiteY110" fmla="*/ 252411 h 504825"/>
              <a:gd name="connsiteX111" fmla="*/ 153252 w 396648"/>
              <a:gd name="connsiteY111" fmla="*/ 252411 h 504825"/>
              <a:gd name="connsiteX112" fmla="*/ 146913 w 396648"/>
              <a:gd name="connsiteY112" fmla="*/ 249735 h 504825"/>
              <a:gd name="connsiteX113" fmla="*/ 144237 w 396648"/>
              <a:gd name="connsiteY113" fmla="*/ 243397 h 504825"/>
              <a:gd name="connsiteX114" fmla="*/ 144237 w 396648"/>
              <a:gd name="connsiteY114" fmla="*/ 225367 h 504825"/>
              <a:gd name="connsiteX115" fmla="*/ 146913 w 396648"/>
              <a:gd name="connsiteY115" fmla="*/ 219029 h 504825"/>
              <a:gd name="connsiteX116" fmla="*/ 153252 w 396648"/>
              <a:gd name="connsiteY116" fmla="*/ 216353 h 504825"/>
              <a:gd name="connsiteX117" fmla="*/ 81134 w 396648"/>
              <a:gd name="connsiteY117" fmla="*/ 216353 h 504825"/>
              <a:gd name="connsiteX118" fmla="*/ 99164 w 396648"/>
              <a:gd name="connsiteY118" fmla="*/ 216353 h 504825"/>
              <a:gd name="connsiteX119" fmla="*/ 105502 w 396648"/>
              <a:gd name="connsiteY119" fmla="*/ 219029 h 504825"/>
              <a:gd name="connsiteX120" fmla="*/ 108178 w 396648"/>
              <a:gd name="connsiteY120" fmla="*/ 225367 h 504825"/>
              <a:gd name="connsiteX121" fmla="*/ 108178 w 396648"/>
              <a:gd name="connsiteY121" fmla="*/ 243397 h 504825"/>
              <a:gd name="connsiteX122" fmla="*/ 105502 w 396648"/>
              <a:gd name="connsiteY122" fmla="*/ 249735 h 504825"/>
              <a:gd name="connsiteX123" fmla="*/ 99164 w 396648"/>
              <a:gd name="connsiteY123" fmla="*/ 252411 h 504825"/>
              <a:gd name="connsiteX124" fmla="*/ 81134 w 396648"/>
              <a:gd name="connsiteY124" fmla="*/ 252411 h 504825"/>
              <a:gd name="connsiteX125" fmla="*/ 74796 w 396648"/>
              <a:gd name="connsiteY125" fmla="*/ 249735 h 504825"/>
              <a:gd name="connsiteX126" fmla="*/ 72119 w 396648"/>
              <a:gd name="connsiteY126" fmla="*/ 243397 h 504825"/>
              <a:gd name="connsiteX127" fmla="*/ 72119 w 396648"/>
              <a:gd name="connsiteY127" fmla="*/ 225367 h 504825"/>
              <a:gd name="connsiteX128" fmla="*/ 74796 w 396648"/>
              <a:gd name="connsiteY128" fmla="*/ 219029 h 504825"/>
              <a:gd name="connsiteX129" fmla="*/ 81134 w 396648"/>
              <a:gd name="connsiteY129" fmla="*/ 216353 h 504825"/>
              <a:gd name="connsiteX130" fmla="*/ 36059 w 396648"/>
              <a:gd name="connsiteY130" fmla="*/ 144236 h 504825"/>
              <a:gd name="connsiteX131" fmla="*/ 36059 w 396648"/>
              <a:gd name="connsiteY131" fmla="*/ 468766 h 504825"/>
              <a:gd name="connsiteX132" fmla="*/ 144236 w 396648"/>
              <a:gd name="connsiteY132" fmla="*/ 468766 h 504825"/>
              <a:gd name="connsiteX133" fmla="*/ 144236 w 396648"/>
              <a:gd name="connsiteY133" fmla="*/ 405663 h 504825"/>
              <a:gd name="connsiteX134" fmla="*/ 146912 w 396648"/>
              <a:gd name="connsiteY134" fmla="*/ 399324 h 504825"/>
              <a:gd name="connsiteX135" fmla="*/ 153251 w 396648"/>
              <a:gd name="connsiteY135" fmla="*/ 396648 h 504825"/>
              <a:gd name="connsiteX136" fmla="*/ 243398 w 396648"/>
              <a:gd name="connsiteY136" fmla="*/ 396648 h 504825"/>
              <a:gd name="connsiteX137" fmla="*/ 249737 w 396648"/>
              <a:gd name="connsiteY137" fmla="*/ 399324 h 504825"/>
              <a:gd name="connsiteX138" fmla="*/ 252413 w 396648"/>
              <a:gd name="connsiteY138" fmla="*/ 405663 h 504825"/>
              <a:gd name="connsiteX139" fmla="*/ 252413 w 396648"/>
              <a:gd name="connsiteY139" fmla="*/ 468766 h 504825"/>
              <a:gd name="connsiteX140" fmla="*/ 360590 w 396648"/>
              <a:gd name="connsiteY140" fmla="*/ 468766 h 504825"/>
              <a:gd name="connsiteX141" fmla="*/ 360590 w 396648"/>
              <a:gd name="connsiteY141" fmla="*/ 144236 h 504825"/>
              <a:gd name="connsiteX142" fmla="*/ 288472 w 396648"/>
              <a:gd name="connsiteY142" fmla="*/ 144236 h 504825"/>
              <a:gd name="connsiteX143" fmla="*/ 288472 w 396648"/>
              <a:gd name="connsiteY143" fmla="*/ 153251 h 504825"/>
              <a:gd name="connsiteX144" fmla="*/ 280584 w 396648"/>
              <a:gd name="connsiteY144" fmla="*/ 172407 h 504825"/>
              <a:gd name="connsiteX145" fmla="*/ 261428 w 396648"/>
              <a:gd name="connsiteY145" fmla="*/ 180295 h 504825"/>
              <a:gd name="connsiteX146" fmla="*/ 135221 w 396648"/>
              <a:gd name="connsiteY146" fmla="*/ 180295 h 504825"/>
              <a:gd name="connsiteX147" fmla="*/ 116065 w 396648"/>
              <a:gd name="connsiteY147" fmla="*/ 172407 h 504825"/>
              <a:gd name="connsiteX148" fmla="*/ 108177 w 396648"/>
              <a:gd name="connsiteY148" fmla="*/ 153251 h 504825"/>
              <a:gd name="connsiteX149" fmla="*/ 108177 w 396648"/>
              <a:gd name="connsiteY149" fmla="*/ 144236 h 504825"/>
              <a:gd name="connsiteX150" fmla="*/ 153251 w 396648"/>
              <a:gd name="connsiteY150" fmla="*/ 36059 h 504825"/>
              <a:gd name="connsiteX151" fmla="*/ 146912 w 396648"/>
              <a:gd name="connsiteY151" fmla="*/ 38735 h 504825"/>
              <a:gd name="connsiteX152" fmla="*/ 144236 w 396648"/>
              <a:gd name="connsiteY152" fmla="*/ 45074 h 504825"/>
              <a:gd name="connsiteX153" fmla="*/ 144236 w 396648"/>
              <a:gd name="connsiteY153" fmla="*/ 135221 h 504825"/>
              <a:gd name="connsiteX154" fmla="*/ 146912 w 396648"/>
              <a:gd name="connsiteY154" fmla="*/ 141559 h 504825"/>
              <a:gd name="connsiteX155" fmla="*/ 153251 w 396648"/>
              <a:gd name="connsiteY155" fmla="*/ 144236 h 504825"/>
              <a:gd name="connsiteX156" fmla="*/ 171280 w 396648"/>
              <a:gd name="connsiteY156" fmla="*/ 144236 h 504825"/>
              <a:gd name="connsiteX157" fmla="*/ 177619 w 396648"/>
              <a:gd name="connsiteY157" fmla="*/ 141559 h 504825"/>
              <a:gd name="connsiteX158" fmla="*/ 180295 w 396648"/>
              <a:gd name="connsiteY158" fmla="*/ 135221 h 504825"/>
              <a:gd name="connsiteX159" fmla="*/ 180295 w 396648"/>
              <a:gd name="connsiteY159" fmla="*/ 108177 h 504825"/>
              <a:gd name="connsiteX160" fmla="*/ 216354 w 396648"/>
              <a:gd name="connsiteY160" fmla="*/ 108177 h 504825"/>
              <a:gd name="connsiteX161" fmla="*/ 216354 w 396648"/>
              <a:gd name="connsiteY161" fmla="*/ 135221 h 504825"/>
              <a:gd name="connsiteX162" fmla="*/ 219030 w 396648"/>
              <a:gd name="connsiteY162" fmla="*/ 141559 h 504825"/>
              <a:gd name="connsiteX163" fmla="*/ 225369 w 396648"/>
              <a:gd name="connsiteY163" fmla="*/ 144236 h 504825"/>
              <a:gd name="connsiteX164" fmla="*/ 243398 w 396648"/>
              <a:gd name="connsiteY164" fmla="*/ 144236 h 504825"/>
              <a:gd name="connsiteX165" fmla="*/ 249737 w 396648"/>
              <a:gd name="connsiteY165" fmla="*/ 141559 h 504825"/>
              <a:gd name="connsiteX166" fmla="*/ 252413 w 396648"/>
              <a:gd name="connsiteY166" fmla="*/ 135221 h 504825"/>
              <a:gd name="connsiteX167" fmla="*/ 252413 w 396648"/>
              <a:gd name="connsiteY167" fmla="*/ 45074 h 504825"/>
              <a:gd name="connsiteX168" fmla="*/ 249737 w 396648"/>
              <a:gd name="connsiteY168" fmla="*/ 38735 h 504825"/>
              <a:gd name="connsiteX169" fmla="*/ 243398 w 396648"/>
              <a:gd name="connsiteY169" fmla="*/ 36059 h 504825"/>
              <a:gd name="connsiteX170" fmla="*/ 225369 w 396648"/>
              <a:gd name="connsiteY170" fmla="*/ 36059 h 504825"/>
              <a:gd name="connsiteX171" fmla="*/ 219030 w 396648"/>
              <a:gd name="connsiteY171" fmla="*/ 38735 h 504825"/>
              <a:gd name="connsiteX172" fmla="*/ 216354 w 396648"/>
              <a:gd name="connsiteY172" fmla="*/ 45074 h 504825"/>
              <a:gd name="connsiteX173" fmla="*/ 216354 w 396648"/>
              <a:gd name="connsiteY173" fmla="*/ 72118 h 504825"/>
              <a:gd name="connsiteX174" fmla="*/ 180295 w 396648"/>
              <a:gd name="connsiteY174" fmla="*/ 72118 h 504825"/>
              <a:gd name="connsiteX175" fmla="*/ 180295 w 396648"/>
              <a:gd name="connsiteY175" fmla="*/ 45074 h 504825"/>
              <a:gd name="connsiteX176" fmla="*/ 177619 w 396648"/>
              <a:gd name="connsiteY176" fmla="*/ 38735 h 504825"/>
              <a:gd name="connsiteX177" fmla="*/ 171280 w 396648"/>
              <a:gd name="connsiteY177" fmla="*/ 36059 h 504825"/>
              <a:gd name="connsiteX178" fmla="*/ 135221 w 396648"/>
              <a:gd name="connsiteY178" fmla="*/ 0 h 504825"/>
              <a:gd name="connsiteX179" fmla="*/ 261428 w 396648"/>
              <a:gd name="connsiteY179" fmla="*/ 0 h 504825"/>
              <a:gd name="connsiteX180" fmla="*/ 280584 w 396648"/>
              <a:gd name="connsiteY180" fmla="*/ 7888 h 504825"/>
              <a:gd name="connsiteX181" fmla="*/ 288472 w 396648"/>
              <a:gd name="connsiteY181" fmla="*/ 27044 h 504825"/>
              <a:gd name="connsiteX182" fmla="*/ 288472 w 396648"/>
              <a:gd name="connsiteY182" fmla="*/ 108177 h 504825"/>
              <a:gd name="connsiteX183" fmla="*/ 378619 w 396648"/>
              <a:gd name="connsiteY183" fmla="*/ 108177 h 504825"/>
              <a:gd name="connsiteX184" fmla="*/ 391296 w 396648"/>
              <a:gd name="connsiteY184" fmla="*/ 113529 h 504825"/>
              <a:gd name="connsiteX185" fmla="*/ 396648 w 396648"/>
              <a:gd name="connsiteY185" fmla="*/ 126206 h 504825"/>
              <a:gd name="connsiteX186" fmla="*/ 396648 w 396648"/>
              <a:gd name="connsiteY186" fmla="*/ 486796 h 504825"/>
              <a:gd name="connsiteX187" fmla="*/ 391296 w 396648"/>
              <a:gd name="connsiteY187" fmla="*/ 499473 h 504825"/>
              <a:gd name="connsiteX188" fmla="*/ 378619 w 396648"/>
              <a:gd name="connsiteY188" fmla="*/ 504825 h 504825"/>
              <a:gd name="connsiteX189" fmla="*/ 18030 w 396648"/>
              <a:gd name="connsiteY189" fmla="*/ 504825 h 504825"/>
              <a:gd name="connsiteX190" fmla="*/ 5353 w 396648"/>
              <a:gd name="connsiteY190" fmla="*/ 499473 h 504825"/>
              <a:gd name="connsiteX191" fmla="*/ 0 w 396648"/>
              <a:gd name="connsiteY191" fmla="*/ 486796 h 504825"/>
              <a:gd name="connsiteX192" fmla="*/ 0 w 396648"/>
              <a:gd name="connsiteY192" fmla="*/ 126206 h 504825"/>
              <a:gd name="connsiteX193" fmla="*/ 5353 w 396648"/>
              <a:gd name="connsiteY193" fmla="*/ 113529 h 504825"/>
              <a:gd name="connsiteX194" fmla="*/ 18030 w 396648"/>
              <a:gd name="connsiteY194" fmla="*/ 108177 h 504825"/>
              <a:gd name="connsiteX195" fmla="*/ 108177 w 396648"/>
              <a:gd name="connsiteY195" fmla="*/ 108177 h 504825"/>
              <a:gd name="connsiteX196" fmla="*/ 108177 w 396648"/>
              <a:gd name="connsiteY196" fmla="*/ 27044 h 504825"/>
              <a:gd name="connsiteX197" fmla="*/ 116065 w 396648"/>
              <a:gd name="connsiteY197" fmla="*/ 7888 h 504825"/>
              <a:gd name="connsiteX198" fmla="*/ 135221 w 396648"/>
              <a:gd name="connsiteY198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</a:cxnLst>
            <a:rect l="l" t="t" r="r" b="b"/>
            <a:pathLst>
              <a:path w="396648" h="504825">
                <a:moveTo>
                  <a:pt x="297488" y="360589"/>
                </a:moveTo>
                <a:lnTo>
                  <a:pt x="315517" y="360589"/>
                </a:lnTo>
                <a:cubicBezTo>
                  <a:pt x="317958" y="360589"/>
                  <a:pt x="320071" y="361481"/>
                  <a:pt x="321855" y="363266"/>
                </a:cubicBezTo>
                <a:cubicBezTo>
                  <a:pt x="323639" y="365050"/>
                  <a:pt x="324532" y="367162"/>
                  <a:pt x="324532" y="369604"/>
                </a:cubicBezTo>
                <a:lnTo>
                  <a:pt x="324532" y="387634"/>
                </a:lnTo>
                <a:cubicBezTo>
                  <a:pt x="324532" y="390075"/>
                  <a:pt x="323639" y="392188"/>
                  <a:pt x="321855" y="393972"/>
                </a:cubicBezTo>
                <a:cubicBezTo>
                  <a:pt x="320071" y="395756"/>
                  <a:pt x="317958" y="396648"/>
                  <a:pt x="315517" y="396648"/>
                </a:cubicBezTo>
                <a:lnTo>
                  <a:pt x="297488" y="396648"/>
                </a:lnTo>
                <a:cubicBezTo>
                  <a:pt x="295046" y="396648"/>
                  <a:pt x="292933" y="395756"/>
                  <a:pt x="291149" y="393972"/>
                </a:cubicBezTo>
                <a:cubicBezTo>
                  <a:pt x="289365" y="392188"/>
                  <a:pt x="288473" y="390075"/>
                  <a:pt x="288473" y="387634"/>
                </a:cubicBezTo>
                <a:lnTo>
                  <a:pt x="288473" y="369604"/>
                </a:lnTo>
                <a:cubicBezTo>
                  <a:pt x="288473" y="367162"/>
                  <a:pt x="289365" y="365050"/>
                  <a:pt x="291149" y="363266"/>
                </a:cubicBezTo>
                <a:cubicBezTo>
                  <a:pt x="292933" y="361481"/>
                  <a:pt x="295046" y="360589"/>
                  <a:pt x="297488" y="360589"/>
                </a:cubicBezTo>
                <a:close/>
                <a:moveTo>
                  <a:pt x="81134" y="360589"/>
                </a:moveTo>
                <a:lnTo>
                  <a:pt x="99164" y="360589"/>
                </a:lnTo>
                <a:cubicBezTo>
                  <a:pt x="101605" y="360589"/>
                  <a:pt x="103718" y="361481"/>
                  <a:pt x="105502" y="363266"/>
                </a:cubicBezTo>
                <a:cubicBezTo>
                  <a:pt x="107286" y="365050"/>
                  <a:pt x="108178" y="367162"/>
                  <a:pt x="108178" y="369604"/>
                </a:cubicBezTo>
                <a:lnTo>
                  <a:pt x="108178" y="387634"/>
                </a:lnTo>
                <a:cubicBezTo>
                  <a:pt x="108178" y="390075"/>
                  <a:pt x="107286" y="392188"/>
                  <a:pt x="105502" y="393972"/>
                </a:cubicBezTo>
                <a:cubicBezTo>
                  <a:pt x="103718" y="395756"/>
                  <a:pt x="101605" y="396648"/>
                  <a:pt x="99164" y="396648"/>
                </a:cubicBezTo>
                <a:lnTo>
                  <a:pt x="81134" y="396648"/>
                </a:lnTo>
                <a:cubicBezTo>
                  <a:pt x="78692" y="396648"/>
                  <a:pt x="76579" y="395756"/>
                  <a:pt x="74796" y="393972"/>
                </a:cubicBezTo>
                <a:cubicBezTo>
                  <a:pt x="73011" y="392188"/>
                  <a:pt x="72119" y="390075"/>
                  <a:pt x="72119" y="387634"/>
                </a:cubicBezTo>
                <a:lnTo>
                  <a:pt x="72119" y="369604"/>
                </a:lnTo>
                <a:cubicBezTo>
                  <a:pt x="72119" y="367162"/>
                  <a:pt x="73011" y="365050"/>
                  <a:pt x="74796" y="363266"/>
                </a:cubicBezTo>
                <a:cubicBezTo>
                  <a:pt x="76579" y="361481"/>
                  <a:pt x="78692" y="360589"/>
                  <a:pt x="81134" y="360589"/>
                </a:cubicBezTo>
                <a:close/>
                <a:moveTo>
                  <a:pt x="297488" y="288471"/>
                </a:moveTo>
                <a:lnTo>
                  <a:pt x="315517" y="288471"/>
                </a:lnTo>
                <a:cubicBezTo>
                  <a:pt x="317958" y="288471"/>
                  <a:pt x="320071" y="289363"/>
                  <a:pt x="321855" y="291148"/>
                </a:cubicBezTo>
                <a:cubicBezTo>
                  <a:pt x="323639" y="292932"/>
                  <a:pt x="324532" y="295045"/>
                  <a:pt x="324532" y="297486"/>
                </a:cubicBezTo>
                <a:lnTo>
                  <a:pt x="324532" y="315516"/>
                </a:lnTo>
                <a:cubicBezTo>
                  <a:pt x="324532" y="317957"/>
                  <a:pt x="323639" y="320070"/>
                  <a:pt x="321855" y="321854"/>
                </a:cubicBezTo>
                <a:cubicBezTo>
                  <a:pt x="320071" y="323638"/>
                  <a:pt x="317958" y="324530"/>
                  <a:pt x="315517" y="324530"/>
                </a:cubicBezTo>
                <a:lnTo>
                  <a:pt x="297488" y="324530"/>
                </a:lnTo>
                <a:cubicBezTo>
                  <a:pt x="295046" y="324530"/>
                  <a:pt x="292933" y="323638"/>
                  <a:pt x="291149" y="321854"/>
                </a:cubicBezTo>
                <a:cubicBezTo>
                  <a:pt x="289365" y="320070"/>
                  <a:pt x="288473" y="317957"/>
                  <a:pt x="288473" y="315516"/>
                </a:cubicBezTo>
                <a:lnTo>
                  <a:pt x="288473" y="297486"/>
                </a:lnTo>
                <a:cubicBezTo>
                  <a:pt x="288473" y="295045"/>
                  <a:pt x="289365" y="292932"/>
                  <a:pt x="291149" y="291148"/>
                </a:cubicBezTo>
                <a:cubicBezTo>
                  <a:pt x="292933" y="289363"/>
                  <a:pt x="295046" y="288471"/>
                  <a:pt x="297488" y="288471"/>
                </a:cubicBezTo>
                <a:close/>
                <a:moveTo>
                  <a:pt x="225370" y="288471"/>
                </a:moveTo>
                <a:lnTo>
                  <a:pt x="243399" y="288471"/>
                </a:lnTo>
                <a:cubicBezTo>
                  <a:pt x="245840" y="288471"/>
                  <a:pt x="247953" y="289363"/>
                  <a:pt x="249738" y="291148"/>
                </a:cubicBezTo>
                <a:cubicBezTo>
                  <a:pt x="251521" y="292932"/>
                  <a:pt x="252414" y="295045"/>
                  <a:pt x="252414" y="297486"/>
                </a:cubicBezTo>
                <a:lnTo>
                  <a:pt x="252414" y="315516"/>
                </a:lnTo>
                <a:cubicBezTo>
                  <a:pt x="252414" y="317957"/>
                  <a:pt x="251521" y="320070"/>
                  <a:pt x="249738" y="321854"/>
                </a:cubicBezTo>
                <a:cubicBezTo>
                  <a:pt x="247953" y="323638"/>
                  <a:pt x="245840" y="324530"/>
                  <a:pt x="243399" y="324530"/>
                </a:cubicBezTo>
                <a:lnTo>
                  <a:pt x="225370" y="324530"/>
                </a:lnTo>
                <a:cubicBezTo>
                  <a:pt x="222928" y="324530"/>
                  <a:pt x="220815" y="323638"/>
                  <a:pt x="219031" y="321854"/>
                </a:cubicBezTo>
                <a:cubicBezTo>
                  <a:pt x="217247" y="320070"/>
                  <a:pt x="216355" y="317957"/>
                  <a:pt x="216355" y="315516"/>
                </a:cubicBezTo>
                <a:lnTo>
                  <a:pt x="216355" y="297486"/>
                </a:lnTo>
                <a:cubicBezTo>
                  <a:pt x="216355" y="295045"/>
                  <a:pt x="217247" y="292932"/>
                  <a:pt x="219031" y="291148"/>
                </a:cubicBezTo>
                <a:cubicBezTo>
                  <a:pt x="220815" y="289363"/>
                  <a:pt x="222928" y="288471"/>
                  <a:pt x="225370" y="288471"/>
                </a:cubicBezTo>
                <a:close/>
                <a:moveTo>
                  <a:pt x="153252" y="288471"/>
                </a:moveTo>
                <a:lnTo>
                  <a:pt x="171281" y="288471"/>
                </a:lnTo>
                <a:cubicBezTo>
                  <a:pt x="173723" y="288471"/>
                  <a:pt x="175835" y="289363"/>
                  <a:pt x="177620" y="291148"/>
                </a:cubicBezTo>
                <a:cubicBezTo>
                  <a:pt x="179404" y="292932"/>
                  <a:pt x="180296" y="295045"/>
                  <a:pt x="180296" y="297486"/>
                </a:cubicBezTo>
                <a:lnTo>
                  <a:pt x="180296" y="315516"/>
                </a:lnTo>
                <a:cubicBezTo>
                  <a:pt x="180296" y="317957"/>
                  <a:pt x="179404" y="320070"/>
                  <a:pt x="177620" y="321854"/>
                </a:cubicBezTo>
                <a:cubicBezTo>
                  <a:pt x="175835" y="323638"/>
                  <a:pt x="173723" y="324530"/>
                  <a:pt x="171281" y="324530"/>
                </a:cubicBezTo>
                <a:lnTo>
                  <a:pt x="153252" y="324530"/>
                </a:lnTo>
                <a:cubicBezTo>
                  <a:pt x="150810" y="324530"/>
                  <a:pt x="148697" y="323638"/>
                  <a:pt x="146913" y="321854"/>
                </a:cubicBezTo>
                <a:cubicBezTo>
                  <a:pt x="145129" y="320070"/>
                  <a:pt x="144237" y="317957"/>
                  <a:pt x="144237" y="315516"/>
                </a:cubicBezTo>
                <a:lnTo>
                  <a:pt x="144237" y="297486"/>
                </a:lnTo>
                <a:cubicBezTo>
                  <a:pt x="144237" y="295045"/>
                  <a:pt x="145129" y="292932"/>
                  <a:pt x="146913" y="291148"/>
                </a:cubicBezTo>
                <a:cubicBezTo>
                  <a:pt x="148697" y="289363"/>
                  <a:pt x="150810" y="288471"/>
                  <a:pt x="153252" y="288471"/>
                </a:cubicBezTo>
                <a:close/>
                <a:moveTo>
                  <a:pt x="81134" y="288471"/>
                </a:moveTo>
                <a:lnTo>
                  <a:pt x="99164" y="288471"/>
                </a:lnTo>
                <a:cubicBezTo>
                  <a:pt x="101605" y="288471"/>
                  <a:pt x="103718" y="289363"/>
                  <a:pt x="105502" y="291148"/>
                </a:cubicBezTo>
                <a:cubicBezTo>
                  <a:pt x="107286" y="292932"/>
                  <a:pt x="108178" y="295045"/>
                  <a:pt x="108178" y="297486"/>
                </a:cubicBezTo>
                <a:lnTo>
                  <a:pt x="108178" y="315516"/>
                </a:lnTo>
                <a:cubicBezTo>
                  <a:pt x="108178" y="317957"/>
                  <a:pt x="107286" y="320070"/>
                  <a:pt x="105502" y="321854"/>
                </a:cubicBezTo>
                <a:cubicBezTo>
                  <a:pt x="103718" y="323638"/>
                  <a:pt x="101605" y="324530"/>
                  <a:pt x="99164" y="324530"/>
                </a:cubicBezTo>
                <a:lnTo>
                  <a:pt x="81134" y="324530"/>
                </a:lnTo>
                <a:cubicBezTo>
                  <a:pt x="78692" y="324530"/>
                  <a:pt x="76579" y="323638"/>
                  <a:pt x="74796" y="321854"/>
                </a:cubicBezTo>
                <a:cubicBezTo>
                  <a:pt x="73011" y="320070"/>
                  <a:pt x="72119" y="317957"/>
                  <a:pt x="72119" y="315516"/>
                </a:cubicBezTo>
                <a:lnTo>
                  <a:pt x="72119" y="297486"/>
                </a:lnTo>
                <a:cubicBezTo>
                  <a:pt x="72119" y="295045"/>
                  <a:pt x="73011" y="292932"/>
                  <a:pt x="74796" y="291148"/>
                </a:cubicBezTo>
                <a:cubicBezTo>
                  <a:pt x="76579" y="289363"/>
                  <a:pt x="78692" y="288471"/>
                  <a:pt x="81134" y="288471"/>
                </a:cubicBezTo>
                <a:close/>
                <a:moveTo>
                  <a:pt x="297488" y="216353"/>
                </a:moveTo>
                <a:lnTo>
                  <a:pt x="315517" y="216353"/>
                </a:lnTo>
                <a:cubicBezTo>
                  <a:pt x="317958" y="216353"/>
                  <a:pt x="320071" y="217245"/>
                  <a:pt x="321855" y="219029"/>
                </a:cubicBezTo>
                <a:cubicBezTo>
                  <a:pt x="323639" y="220813"/>
                  <a:pt x="324532" y="222926"/>
                  <a:pt x="324532" y="225367"/>
                </a:cubicBezTo>
                <a:lnTo>
                  <a:pt x="324532" y="243397"/>
                </a:lnTo>
                <a:cubicBezTo>
                  <a:pt x="324532" y="245838"/>
                  <a:pt x="323639" y="247951"/>
                  <a:pt x="321855" y="249735"/>
                </a:cubicBezTo>
                <a:cubicBezTo>
                  <a:pt x="320071" y="251519"/>
                  <a:pt x="317958" y="252411"/>
                  <a:pt x="315517" y="252411"/>
                </a:cubicBezTo>
                <a:lnTo>
                  <a:pt x="297488" y="252411"/>
                </a:lnTo>
                <a:cubicBezTo>
                  <a:pt x="295046" y="252411"/>
                  <a:pt x="292933" y="251519"/>
                  <a:pt x="291149" y="249735"/>
                </a:cubicBezTo>
                <a:cubicBezTo>
                  <a:pt x="289365" y="247951"/>
                  <a:pt x="288473" y="245838"/>
                  <a:pt x="288473" y="243397"/>
                </a:cubicBezTo>
                <a:lnTo>
                  <a:pt x="288473" y="225367"/>
                </a:lnTo>
                <a:cubicBezTo>
                  <a:pt x="288473" y="222926"/>
                  <a:pt x="289365" y="220813"/>
                  <a:pt x="291149" y="219029"/>
                </a:cubicBezTo>
                <a:cubicBezTo>
                  <a:pt x="292933" y="217245"/>
                  <a:pt x="295046" y="216353"/>
                  <a:pt x="297488" y="216353"/>
                </a:cubicBezTo>
                <a:close/>
                <a:moveTo>
                  <a:pt x="225370" y="216353"/>
                </a:moveTo>
                <a:lnTo>
                  <a:pt x="243399" y="216353"/>
                </a:lnTo>
                <a:cubicBezTo>
                  <a:pt x="245840" y="216353"/>
                  <a:pt x="247953" y="217245"/>
                  <a:pt x="249738" y="219029"/>
                </a:cubicBezTo>
                <a:cubicBezTo>
                  <a:pt x="251521" y="220813"/>
                  <a:pt x="252414" y="222926"/>
                  <a:pt x="252414" y="225367"/>
                </a:cubicBezTo>
                <a:lnTo>
                  <a:pt x="252414" y="243397"/>
                </a:lnTo>
                <a:cubicBezTo>
                  <a:pt x="252414" y="245838"/>
                  <a:pt x="251521" y="247951"/>
                  <a:pt x="249738" y="249735"/>
                </a:cubicBezTo>
                <a:cubicBezTo>
                  <a:pt x="247953" y="251519"/>
                  <a:pt x="245840" y="252411"/>
                  <a:pt x="243399" y="252411"/>
                </a:cubicBezTo>
                <a:lnTo>
                  <a:pt x="225370" y="252411"/>
                </a:lnTo>
                <a:cubicBezTo>
                  <a:pt x="222928" y="252411"/>
                  <a:pt x="220815" y="251519"/>
                  <a:pt x="219031" y="249735"/>
                </a:cubicBezTo>
                <a:cubicBezTo>
                  <a:pt x="217247" y="247951"/>
                  <a:pt x="216355" y="245838"/>
                  <a:pt x="216355" y="243397"/>
                </a:cubicBezTo>
                <a:lnTo>
                  <a:pt x="216355" y="225367"/>
                </a:lnTo>
                <a:cubicBezTo>
                  <a:pt x="216355" y="222926"/>
                  <a:pt x="217247" y="220813"/>
                  <a:pt x="219031" y="219029"/>
                </a:cubicBezTo>
                <a:cubicBezTo>
                  <a:pt x="220815" y="217245"/>
                  <a:pt x="222928" y="216353"/>
                  <a:pt x="225370" y="216353"/>
                </a:cubicBezTo>
                <a:close/>
                <a:moveTo>
                  <a:pt x="153252" y="216353"/>
                </a:moveTo>
                <a:lnTo>
                  <a:pt x="171281" y="216353"/>
                </a:lnTo>
                <a:cubicBezTo>
                  <a:pt x="173723" y="216353"/>
                  <a:pt x="175835" y="217245"/>
                  <a:pt x="177620" y="219029"/>
                </a:cubicBezTo>
                <a:cubicBezTo>
                  <a:pt x="179404" y="220813"/>
                  <a:pt x="180296" y="222926"/>
                  <a:pt x="180296" y="225367"/>
                </a:cubicBezTo>
                <a:lnTo>
                  <a:pt x="180296" y="243397"/>
                </a:lnTo>
                <a:cubicBezTo>
                  <a:pt x="180296" y="245838"/>
                  <a:pt x="179404" y="247951"/>
                  <a:pt x="177620" y="249735"/>
                </a:cubicBezTo>
                <a:cubicBezTo>
                  <a:pt x="175835" y="251519"/>
                  <a:pt x="173723" y="252411"/>
                  <a:pt x="171281" y="252411"/>
                </a:cubicBezTo>
                <a:lnTo>
                  <a:pt x="153252" y="252411"/>
                </a:lnTo>
                <a:cubicBezTo>
                  <a:pt x="150810" y="252411"/>
                  <a:pt x="148697" y="251519"/>
                  <a:pt x="146913" y="249735"/>
                </a:cubicBezTo>
                <a:cubicBezTo>
                  <a:pt x="145129" y="247951"/>
                  <a:pt x="144237" y="245838"/>
                  <a:pt x="144237" y="243397"/>
                </a:cubicBezTo>
                <a:lnTo>
                  <a:pt x="144237" y="225367"/>
                </a:lnTo>
                <a:cubicBezTo>
                  <a:pt x="144237" y="222926"/>
                  <a:pt x="145129" y="220813"/>
                  <a:pt x="146913" y="219029"/>
                </a:cubicBezTo>
                <a:cubicBezTo>
                  <a:pt x="148697" y="217245"/>
                  <a:pt x="150810" y="216353"/>
                  <a:pt x="153252" y="216353"/>
                </a:cubicBezTo>
                <a:close/>
                <a:moveTo>
                  <a:pt x="81134" y="216353"/>
                </a:moveTo>
                <a:lnTo>
                  <a:pt x="99164" y="216353"/>
                </a:lnTo>
                <a:cubicBezTo>
                  <a:pt x="101605" y="216353"/>
                  <a:pt x="103718" y="217245"/>
                  <a:pt x="105502" y="219029"/>
                </a:cubicBezTo>
                <a:cubicBezTo>
                  <a:pt x="107286" y="220813"/>
                  <a:pt x="108178" y="222926"/>
                  <a:pt x="108178" y="225367"/>
                </a:cubicBezTo>
                <a:lnTo>
                  <a:pt x="108178" y="243397"/>
                </a:lnTo>
                <a:cubicBezTo>
                  <a:pt x="108178" y="245838"/>
                  <a:pt x="107286" y="247951"/>
                  <a:pt x="105502" y="249735"/>
                </a:cubicBezTo>
                <a:cubicBezTo>
                  <a:pt x="103718" y="251519"/>
                  <a:pt x="101605" y="252411"/>
                  <a:pt x="99164" y="252411"/>
                </a:cubicBezTo>
                <a:lnTo>
                  <a:pt x="81134" y="252411"/>
                </a:lnTo>
                <a:cubicBezTo>
                  <a:pt x="78692" y="252411"/>
                  <a:pt x="76579" y="251519"/>
                  <a:pt x="74796" y="249735"/>
                </a:cubicBezTo>
                <a:cubicBezTo>
                  <a:pt x="73011" y="247951"/>
                  <a:pt x="72119" y="245838"/>
                  <a:pt x="72119" y="243397"/>
                </a:cubicBezTo>
                <a:lnTo>
                  <a:pt x="72119" y="225367"/>
                </a:lnTo>
                <a:cubicBezTo>
                  <a:pt x="72119" y="222926"/>
                  <a:pt x="73011" y="220813"/>
                  <a:pt x="74796" y="219029"/>
                </a:cubicBezTo>
                <a:cubicBezTo>
                  <a:pt x="76579" y="217245"/>
                  <a:pt x="78692" y="216353"/>
                  <a:pt x="81134" y="216353"/>
                </a:cubicBezTo>
                <a:close/>
                <a:moveTo>
                  <a:pt x="36059" y="144236"/>
                </a:moveTo>
                <a:lnTo>
                  <a:pt x="36059" y="468766"/>
                </a:lnTo>
                <a:lnTo>
                  <a:pt x="144236" y="468766"/>
                </a:lnTo>
                <a:lnTo>
                  <a:pt x="144236" y="405663"/>
                </a:lnTo>
                <a:cubicBezTo>
                  <a:pt x="144236" y="403221"/>
                  <a:pt x="145128" y="401109"/>
                  <a:pt x="146912" y="399324"/>
                </a:cubicBezTo>
                <a:cubicBezTo>
                  <a:pt x="148696" y="397540"/>
                  <a:pt x="150809" y="396648"/>
                  <a:pt x="153251" y="396648"/>
                </a:cubicBezTo>
                <a:lnTo>
                  <a:pt x="243398" y="396648"/>
                </a:lnTo>
                <a:cubicBezTo>
                  <a:pt x="245839" y="396648"/>
                  <a:pt x="247952" y="397540"/>
                  <a:pt x="249737" y="399324"/>
                </a:cubicBezTo>
                <a:cubicBezTo>
                  <a:pt x="251520" y="401109"/>
                  <a:pt x="252413" y="403221"/>
                  <a:pt x="252413" y="405663"/>
                </a:cubicBezTo>
                <a:lnTo>
                  <a:pt x="252413" y="468766"/>
                </a:lnTo>
                <a:lnTo>
                  <a:pt x="360590" y="468766"/>
                </a:lnTo>
                <a:lnTo>
                  <a:pt x="360590" y="144236"/>
                </a:lnTo>
                <a:lnTo>
                  <a:pt x="288472" y="144236"/>
                </a:lnTo>
                <a:lnTo>
                  <a:pt x="288472" y="153251"/>
                </a:lnTo>
                <a:cubicBezTo>
                  <a:pt x="288472" y="160763"/>
                  <a:pt x="285842" y="167148"/>
                  <a:pt x="280584" y="172407"/>
                </a:cubicBezTo>
                <a:cubicBezTo>
                  <a:pt x="275325" y="177665"/>
                  <a:pt x="268940" y="180295"/>
                  <a:pt x="261428" y="180295"/>
                </a:cubicBezTo>
                <a:lnTo>
                  <a:pt x="135221" y="180295"/>
                </a:lnTo>
                <a:cubicBezTo>
                  <a:pt x="127709" y="180295"/>
                  <a:pt x="121323" y="177665"/>
                  <a:pt x="116065" y="172407"/>
                </a:cubicBezTo>
                <a:cubicBezTo>
                  <a:pt x="110806" y="167148"/>
                  <a:pt x="108177" y="160763"/>
                  <a:pt x="108177" y="153251"/>
                </a:cubicBezTo>
                <a:lnTo>
                  <a:pt x="108177" y="144236"/>
                </a:lnTo>
                <a:close/>
                <a:moveTo>
                  <a:pt x="153251" y="36059"/>
                </a:moveTo>
                <a:cubicBezTo>
                  <a:pt x="150809" y="36059"/>
                  <a:pt x="148696" y="36951"/>
                  <a:pt x="146912" y="38735"/>
                </a:cubicBezTo>
                <a:cubicBezTo>
                  <a:pt x="145128" y="40519"/>
                  <a:pt x="144236" y="42632"/>
                  <a:pt x="144236" y="45074"/>
                </a:cubicBezTo>
                <a:lnTo>
                  <a:pt x="144236" y="135221"/>
                </a:lnTo>
                <a:cubicBezTo>
                  <a:pt x="144236" y="137663"/>
                  <a:pt x="145128" y="139775"/>
                  <a:pt x="146912" y="141559"/>
                </a:cubicBezTo>
                <a:cubicBezTo>
                  <a:pt x="148696" y="143344"/>
                  <a:pt x="150809" y="144236"/>
                  <a:pt x="153251" y="144236"/>
                </a:cubicBezTo>
                <a:lnTo>
                  <a:pt x="171280" y="144236"/>
                </a:lnTo>
                <a:cubicBezTo>
                  <a:pt x="173722" y="144236"/>
                  <a:pt x="175834" y="143344"/>
                  <a:pt x="177619" y="141559"/>
                </a:cubicBezTo>
                <a:cubicBezTo>
                  <a:pt x="179403" y="139775"/>
                  <a:pt x="180295" y="137663"/>
                  <a:pt x="180295" y="135221"/>
                </a:cubicBezTo>
                <a:lnTo>
                  <a:pt x="180295" y="108177"/>
                </a:lnTo>
                <a:lnTo>
                  <a:pt x="216354" y="108177"/>
                </a:lnTo>
                <a:lnTo>
                  <a:pt x="216354" y="135221"/>
                </a:lnTo>
                <a:cubicBezTo>
                  <a:pt x="216354" y="137663"/>
                  <a:pt x="217246" y="139775"/>
                  <a:pt x="219030" y="141559"/>
                </a:cubicBezTo>
                <a:cubicBezTo>
                  <a:pt x="220814" y="143344"/>
                  <a:pt x="222927" y="144236"/>
                  <a:pt x="225369" y="144236"/>
                </a:cubicBezTo>
                <a:lnTo>
                  <a:pt x="243398" y="144236"/>
                </a:lnTo>
                <a:cubicBezTo>
                  <a:pt x="245839" y="144236"/>
                  <a:pt x="247952" y="143344"/>
                  <a:pt x="249737" y="141559"/>
                </a:cubicBezTo>
                <a:cubicBezTo>
                  <a:pt x="251520" y="139775"/>
                  <a:pt x="252413" y="137663"/>
                  <a:pt x="252413" y="135221"/>
                </a:cubicBezTo>
                <a:lnTo>
                  <a:pt x="252413" y="45074"/>
                </a:lnTo>
                <a:cubicBezTo>
                  <a:pt x="252413" y="42632"/>
                  <a:pt x="251520" y="40519"/>
                  <a:pt x="249737" y="38735"/>
                </a:cubicBezTo>
                <a:cubicBezTo>
                  <a:pt x="247952" y="36951"/>
                  <a:pt x="245839" y="36059"/>
                  <a:pt x="243398" y="36059"/>
                </a:cubicBezTo>
                <a:lnTo>
                  <a:pt x="225369" y="36059"/>
                </a:lnTo>
                <a:cubicBezTo>
                  <a:pt x="222927" y="36059"/>
                  <a:pt x="220814" y="36951"/>
                  <a:pt x="219030" y="38735"/>
                </a:cubicBezTo>
                <a:cubicBezTo>
                  <a:pt x="217246" y="40519"/>
                  <a:pt x="216354" y="42632"/>
                  <a:pt x="216354" y="45074"/>
                </a:cubicBezTo>
                <a:lnTo>
                  <a:pt x="216354" y="72118"/>
                </a:lnTo>
                <a:lnTo>
                  <a:pt x="180295" y="72118"/>
                </a:lnTo>
                <a:lnTo>
                  <a:pt x="180295" y="45074"/>
                </a:lnTo>
                <a:cubicBezTo>
                  <a:pt x="180295" y="42632"/>
                  <a:pt x="179403" y="40519"/>
                  <a:pt x="177619" y="38735"/>
                </a:cubicBezTo>
                <a:cubicBezTo>
                  <a:pt x="175834" y="36951"/>
                  <a:pt x="173722" y="36059"/>
                  <a:pt x="171280" y="36059"/>
                </a:cubicBezTo>
                <a:close/>
                <a:moveTo>
                  <a:pt x="135221" y="0"/>
                </a:moveTo>
                <a:lnTo>
                  <a:pt x="261428" y="0"/>
                </a:lnTo>
                <a:cubicBezTo>
                  <a:pt x="268940" y="0"/>
                  <a:pt x="275325" y="2629"/>
                  <a:pt x="280584" y="7888"/>
                </a:cubicBezTo>
                <a:cubicBezTo>
                  <a:pt x="285842" y="13147"/>
                  <a:pt x="288472" y="19532"/>
                  <a:pt x="288472" y="27044"/>
                </a:cubicBezTo>
                <a:lnTo>
                  <a:pt x="288472" y="108177"/>
                </a:lnTo>
                <a:lnTo>
                  <a:pt x="378619" y="108177"/>
                </a:lnTo>
                <a:cubicBezTo>
                  <a:pt x="383502" y="108177"/>
                  <a:pt x="387727" y="109961"/>
                  <a:pt x="391296" y="113529"/>
                </a:cubicBezTo>
                <a:cubicBezTo>
                  <a:pt x="394864" y="117097"/>
                  <a:pt x="396648" y="121323"/>
                  <a:pt x="396648" y="126206"/>
                </a:cubicBezTo>
                <a:lnTo>
                  <a:pt x="396648" y="486796"/>
                </a:lnTo>
                <a:cubicBezTo>
                  <a:pt x="396648" y="491679"/>
                  <a:pt x="394864" y="495904"/>
                  <a:pt x="391296" y="499473"/>
                </a:cubicBezTo>
                <a:cubicBezTo>
                  <a:pt x="387727" y="503041"/>
                  <a:pt x="383502" y="504825"/>
                  <a:pt x="378619" y="504825"/>
                </a:cubicBezTo>
                <a:lnTo>
                  <a:pt x="18030" y="504825"/>
                </a:lnTo>
                <a:cubicBezTo>
                  <a:pt x="13147" y="504825"/>
                  <a:pt x="8921" y="503041"/>
                  <a:pt x="5353" y="499473"/>
                </a:cubicBezTo>
                <a:cubicBezTo>
                  <a:pt x="1785" y="495904"/>
                  <a:pt x="0" y="491679"/>
                  <a:pt x="0" y="486796"/>
                </a:cubicBezTo>
                <a:lnTo>
                  <a:pt x="0" y="126206"/>
                </a:lnTo>
                <a:cubicBezTo>
                  <a:pt x="0" y="121323"/>
                  <a:pt x="1785" y="117097"/>
                  <a:pt x="5353" y="113529"/>
                </a:cubicBezTo>
                <a:cubicBezTo>
                  <a:pt x="8921" y="109961"/>
                  <a:pt x="13147" y="108177"/>
                  <a:pt x="18030" y="108177"/>
                </a:cubicBezTo>
                <a:lnTo>
                  <a:pt x="108177" y="108177"/>
                </a:lnTo>
                <a:lnTo>
                  <a:pt x="108177" y="27044"/>
                </a:lnTo>
                <a:cubicBezTo>
                  <a:pt x="108177" y="19532"/>
                  <a:pt x="110806" y="13147"/>
                  <a:pt x="116065" y="7888"/>
                </a:cubicBezTo>
                <a:cubicBezTo>
                  <a:pt x="121323" y="2629"/>
                  <a:pt x="127709" y="0"/>
                  <a:pt x="135221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5400" cap="flat" cmpd="sng" algn="ctr">
            <a:solidFill>
              <a:schemeClr val="accent3">
                <a:lumMod val="20000"/>
                <a:lumOff val="80000"/>
              </a:schemeClr>
            </a:solidFill>
            <a:prstDash val="solid"/>
          </a:ln>
          <a:effectLst/>
        </p:spPr>
        <p:txBody>
          <a:bodyPr wrap="square" lIns="91434" tIns="45718" rIns="91434" bIns="45718" rtlCol="0" anchor="ctr">
            <a:noAutofit/>
          </a:bodyPr>
          <a:lstStyle/>
          <a:p>
            <a:pPr algn="ctr" defTabSz="731473">
              <a:defRPr/>
            </a:pPr>
            <a:endParaRPr lang="en-US" sz="1300" kern="0">
              <a:solidFill>
                <a:prstClr val="white"/>
              </a:solidFill>
              <a:latin typeface="Montserrat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5350" y="17660"/>
            <a:ext cx="8950880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1E4236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Montserrat ExtraBold"/>
              </a:rPr>
              <a:t>Estrategias de Trabajo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A17C46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Montserrat ExtraBold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Líneas de la DIR 2023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A17C46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Montserrat ExtraBold"/>
            </a:endParaRPr>
          </a:p>
        </p:txBody>
      </p:sp>
      <p:sp>
        <p:nvSpPr>
          <p:cNvPr id="391" name="CuadroTexto 42"/>
          <p:cNvSpPr txBox="1"/>
          <p:nvPr/>
        </p:nvSpPr>
        <p:spPr>
          <a:xfrm>
            <a:off x="5910251" y="6627172"/>
            <a:ext cx="6269919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marL="0" marR="0" lvl="0" indent="0" algn="r" defTabSz="7314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 SemiBold" pitchFamily="50" charset="0"/>
                <a:ea typeface="+mn-ea"/>
                <a:cs typeface="Helvetica" pitchFamily="34" charset="0"/>
              </a:rPr>
              <a:t>Fuente: Reunión Regional Occidente DIR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864DECE-F172-448E-B63A-85E3E7C792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11" t="38391" r="14073" b="18391"/>
          <a:stretch/>
        </p:blipFill>
        <p:spPr>
          <a:xfrm>
            <a:off x="307427" y="1568666"/>
            <a:ext cx="11611303" cy="40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5349" y="17660"/>
            <a:ext cx="99604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Índice de Efectividad</a:t>
            </a: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 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Reporte Ejecutivo OOAD </a:t>
            </a:r>
            <a:r>
              <a:rPr lang="es-ES" sz="2800" b="1" dirty="0" smtClean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Michoacán Noviembre 2023</a:t>
            </a:r>
            <a:endParaRPr lang="es-ES" sz="2800" b="1" dirty="0">
              <a:solidFill>
                <a:srgbClr val="A17C46"/>
              </a:solidFill>
              <a:latin typeface="Montserrat Medium" panose="00000600000000000000" pitchFamily="2" charset="0"/>
              <a:cs typeface="Montserrat ExtraBold"/>
            </a:endParaRPr>
          </a:p>
        </p:txBody>
      </p:sp>
      <p:sp>
        <p:nvSpPr>
          <p:cNvPr id="193" name="CuadroTexto 42"/>
          <p:cNvSpPr txBox="1"/>
          <p:nvPr/>
        </p:nvSpPr>
        <p:spPr>
          <a:xfrm>
            <a:off x="5910251" y="6627172"/>
            <a:ext cx="6269919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IMSS Portal DIR Coordinación de Planeación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Noviembre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195" name="Line 62">
            <a:extLst>
              <a:ext uri="{FF2B5EF4-FFF2-40B4-BE49-F238E27FC236}">
                <a16:creationId xmlns:a16="http://schemas.microsoft.com/office/drawing/2014/main" xmlns="" id="{B9C829AC-6D39-48BF-BEE5-1B0AD9FB9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9119" y="3392199"/>
            <a:ext cx="1" cy="779727"/>
          </a:xfrm>
          <a:prstGeom prst="lin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96" name="Line 63">
            <a:extLst>
              <a:ext uri="{FF2B5EF4-FFF2-40B4-BE49-F238E27FC236}">
                <a16:creationId xmlns:a16="http://schemas.microsoft.com/office/drawing/2014/main" xmlns="" id="{A84FAE9E-09DD-4D93-9113-9D45B27B7A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32444" y="3039299"/>
            <a:ext cx="928" cy="339368"/>
          </a:xfrm>
          <a:prstGeom prst="lin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97" name="Line 64">
            <a:extLst>
              <a:ext uri="{FF2B5EF4-FFF2-40B4-BE49-F238E27FC236}">
                <a16:creationId xmlns:a16="http://schemas.microsoft.com/office/drawing/2014/main" xmlns="" id="{5D401077-C2D4-46F6-A9BB-A88FAB0AE7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4360" y="3392199"/>
            <a:ext cx="13261" cy="813519"/>
          </a:xfrm>
          <a:prstGeom prst="lin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98" name="Oval 66">
            <a:extLst>
              <a:ext uri="{FF2B5EF4-FFF2-40B4-BE49-F238E27FC236}">
                <a16:creationId xmlns:a16="http://schemas.microsoft.com/office/drawing/2014/main" xmlns="" id="{C607C27B-DE27-450E-A9D4-2F94F042D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4858" y="4180553"/>
            <a:ext cx="148528" cy="150385"/>
          </a:xfrm>
          <a:prstGeom prst="ellips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9" name="Oval 67">
            <a:extLst>
              <a:ext uri="{FF2B5EF4-FFF2-40B4-BE49-F238E27FC236}">
                <a16:creationId xmlns:a16="http://schemas.microsoft.com/office/drawing/2014/main" xmlns="" id="{A61054ED-AEA9-40CF-A082-AF504AD7E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251" y="3392200"/>
            <a:ext cx="150385" cy="150385"/>
          </a:xfrm>
          <a:prstGeom prst="ellips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0" name="Oval 68">
            <a:extLst>
              <a:ext uri="{FF2B5EF4-FFF2-40B4-BE49-F238E27FC236}">
                <a16:creationId xmlns:a16="http://schemas.microsoft.com/office/drawing/2014/main" xmlns="" id="{45B55710-71DD-418C-B831-77148A8E1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7788" y="4171927"/>
            <a:ext cx="154098" cy="150385"/>
          </a:xfrm>
          <a:prstGeom prst="ellipse">
            <a:avLst/>
          </a:prstGeom>
          <a:noFill/>
          <a:ln w="47625" cap="flat">
            <a:solidFill>
              <a:srgbClr val="66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1" name="Freeform 70">
            <a:extLst>
              <a:ext uri="{FF2B5EF4-FFF2-40B4-BE49-F238E27FC236}">
                <a16:creationId xmlns:a16="http://schemas.microsoft.com/office/drawing/2014/main" xmlns="" id="{BB88D297-B92F-4E5A-B975-31C6F33FCB4A}"/>
              </a:ext>
            </a:extLst>
          </p:cNvPr>
          <p:cNvSpPr>
            <a:spLocks/>
          </p:cNvSpPr>
          <p:nvPr/>
        </p:nvSpPr>
        <p:spPr bwMode="auto">
          <a:xfrm>
            <a:off x="5841247" y="1559773"/>
            <a:ext cx="1821321" cy="907876"/>
          </a:xfrm>
          <a:custGeom>
            <a:avLst/>
            <a:gdLst>
              <a:gd name="T0" fmla="*/ 206 w 413"/>
              <a:gd name="T1" fmla="*/ 0 h 206"/>
              <a:gd name="T2" fmla="*/ 0 w 413"/>
              <a:gd name="T3" fmla="*/ 206 h 206"/>
              <a:gd name="T4" fmla="*/ 413 w 413"/>
              <a:gd name="T5" fmla="*/ 206 h 206"/>
              <a:gd name="T6" fmla="*/ 206 w 413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6">
                <a:moveTo>
                  <a:pt x="206" y="0"/>
                </a:moveTo>
                <a:cubicBezTo>
                  <a:pt x="93" y="0"/>
                  <a:pt x="0" y="93"/>
                  <a:pt x="0" y="206"/>
                </a:cubicBezTo>
                <a:cubicBezTo>
                  <a:pt x="413" y="206"/>
                  <a:pt x="413" y="206"/>
                  <a:pt x="413" y="206"/>
                </a:cubicBezTo>
                <a:cubicBezTo>
                  <a:pt x="413" y="93"/>
                  <a:pt x="320" y="0"/>
                  <a:pt x="206" y="0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52400" dir="162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202" name="Freeform 71">
            <a:extLst>
              <a:ext uri="{FF2B5EF4-FFF2-40B4-BE49-F238E27FC236}">
                <a16:creationId xmlns:a16="http://schemas.microsoft.com/office/drawing/2014/main" xmlns="" id="{298B0CCA-1ADD-4D1A-B8C0-294F25D166EE}"/>
              </a:ext>
            </a:extLst>
          </p:cNvPr>
          <p:cNvSpPr>
            <a:spLocks/>
          </p:cNvSpPr>
          <p:nvPr/>
        </p:nvSpPr>
        <p:spPr bwMode="auto">
          <a:xfrm>
            <a:off x="4025497" y="2255383"/>
            <a:ext cx="1815750" cy="913445"/>
          </a:xfrm>
          <a:custGeom>
            <a:avLst/>
            <a:gdLst>
              <a:gd name="T0" fmla="*/ 206 w 412"/>
              <a:gd name="T1" fmla="*/ 207 h 207"/>
              <a:gd name="T2" fmla="*/ 412 w 412"/>
              <a:gd name="T3" fmla="*/ 0 h 207"/>
              <a:gd name="T4" fmla="*/ 0 w 412"/>
              <a:gd name="T5" fmla="*/ 0 h 207"/>
              <a:gd name="T6" fmla="*/ 206 w 412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" h="207">
                <a:moveTo>
                  <a:pt x="206" y="207"/>
                </a:moveTo>
                <a:cubicBezTo>
                  <a:pt x="320" y="207"/>
                  <a:pt x="412" y="114"/>
                  <a:pt x="4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2" y="207"/>
                  <a:pt x="206" y="207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65100" dist="50800" dir="27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203" name="Freeform 72">
            <a:extLst>
              <a:ext uri="{FF2B5EF4-FFF2-40B4-BE49-F238E27FC236}">
                <a16:creationId xmlns:a16="http://schemas.microsoft.com/office/drawing/2014/main" xmlns="" id="{6709B72A-8958-4399-9BB9-8EBAA20E4A37}"/>
              </a:ext>
            </a:extLst>
          </p:cNvPr>
          <p:cNvSpPr>
            <a:spLocks/>
          </p:cNvSpPr>
          <p:nvPr/>
        </p:nvSpPr>
        <p:spPr bwMode="auto">
          <a:xfrm>
            <a:off x="2187848" y="1576101"/>
            <a:ext cx="1821321" cy="907876"/>
          </a:xfrm>
          <a:custGeom>
            <a:avLst/>
            <a:gdLst>
              <a:gd name="T0" fmla="*/ 207 w 413"/>
              <a:gd name="T1" fmla="*/ 0 h 206"/>
              <a:gd name="T2" fmla="*/ 0 w 413"/>
              <a:gd name="T3" fmla="*/ 206 h 206"/>
              <a:gd name="T4" fmla="*/ 413 w 413"/>
              <a:gd name="T5" fmla="*/ 206 h 206"/>
              <a:gd name="T6" fmla="*/ 207 w 413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6">
                <a:moveTo>
                  <a:pt x="207" y="0"/>
                </a:moveTo>
                <a:cubicBezTo>
                  <a:pt x="93" y="0"/>
                  <a:pt x="0" y="93"/>
                  <a:pt x="0" y="206"/>
                </a:cubicBezTo>
                <a:cubicBezTo>
                  <a:pt x="413" y="206"/>
                  <a:pt x="413" y="206"/>
                  <a:pt x="413" y="206"/>
                </a:cubicBezTo>
                <a:cubicBezTo>
                  <a:pt x="413" y="93"/>
                  <a:pt x="320" y="0"/>
                  <a:pt x="207" y="0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52400" dir="162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320" name="Freeform 74">
            <a:extLst>
              <a:ext uri="{FF2B5EF4-FFF2-40B4-BE49-F238E27FC236}">
                <a16:creationId xmlns:a16="http://schemas.microsoft.com/office/drawing/2014/main" xmlns="" id="{FF4CC592-9807-4D48-9068-5EEFEC656DEE}"/>
              </a:ext>
            </a:extLst>
          </p:cNvPr>
          <p:cNvSpPr>
            <a:spLocks/>
          </p:cNvSpPr>
          <p:nvPr/>
        </p:nvSpPr>
        <p:spPr bwMode="auto">
          <a:xfrm>
            <a:off x="5841247" y="2467647"/>
            <a:ext cx="1821321" cy="913445"/>
          </a:xfrm>
          <a:custGeom>
            <a:avLst/>
            <a:gdLst>
              <a:gd name="T0" fmla="*/ 206 w 413"/>
              <a:gd name="T1" fmla="*/ 207 h 207"/>
              <a:gd name="T2" fmla="*/ 413 w 413"/>
              <a:gd name="T3" fmla="*/ 0 h 207"/>
              <a:gd name="T4" fmla="*/ 0 w 413"/>
              <a:gd name="T5" fmla="*/ 0 h 207"/>
              <a:gd name="T6" fmla="*/ 206 w 413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7">
                <a:moveTo>
                  <a:pt x="206" y="207"/>
                </a:moveTo>
                <a:cubicBezTo>
                  <a:pt x="320" y="207"/>
                  <a:pt x="413" y="114"/>
                  <a:pt x="41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3" y="207"/>
                  <a:pt x="206" y="20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65100" dist="508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323" name="Freeform 75">
            <a:extLst>
              <a:ext uri="{FF2B5EF4-FFF2-40B4-BE49-F238E27FC236}">
                <a16:creationId xmlns:a16="http://schemas.microsoft.com/office/drawing/2014/main" xmlns="" id="{6E35F78F-F508-45E9-A50A-E71ECCD27C6D}"/>
              </a:ext>
            </a:extLst>
          </p:cNvPr>
          <p:cNvSpPr>
            <a:spLocks/>
          </p:cNvSpPr>
          <p:nvPr/>
        </p:nvSpPr>
        <p:spPr bwMode="auto">
          <a:xfrm>
            <a:off x="4025497" y="1347509"/>
            <a:ext cx="1815750" cy="907876"/>
          </a:xfrm>
          <a:custGeom>
            <a:avLst/>
            <a:gdLst>
              <a:gd name="T0" fmla="*/ 206 w 412"/>
              <a:gd name="T1" fmla="*/ 0 h 206"/>
              <a:gd name="T2" fmla="*/ 0 w 412"/>
              <a:gd name="T3" fmla="*/ 206 h 206"/>
              <a:gd name="T4" fmla="*/ 412 w 412"/>
              <a:gd name="T5" fmla="*/ 206 h 206"/>
              <a:gd name="T6" fmla="*/ 206 w 412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" h="206">
                <a:moveTo>
                  <a:pt x="206" y="0"/>
                </a:moveTo>
                <a:cubicBezTo>
                  <a:pt x="92" y="0"/>
                  <a:pt x="0" y="93"/>
                  <a:pt x="0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93"/>
                  <a:pt x="320" y="0"/>
                  <a:pt x="206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324" name="Freeform 76">
            <a:extLst>
              <a:ext uri="{FF2B5EF4-FFF2-40B4-BE49-F238E27FC236}">
                <a16:creationId xmlns:a16="http://schemas.microsoft.com/office/drawing/2014/main" xmlns="" id="{D389862F-6633-42BE-8E02-525DAB5EBC73}"/>
              </a:ext>
            </a:extLst>
          </p:cNvPr>
          <p:cNvSpPr>
            <a:spLocks/>
          </p:cNvSpPr>
          <p:nvPr/>
        </p:nvSpPr>
        <p:spPr bwMode="auto">
          <a:xfrm>
            <a:off x="2187848" y="2483975"/>
            <a:ext cx="1821321" cy="913445"/>
          </a:xfrm>
          <a:custGeom>
            <a:avLst/>
            <a:gdLst>
              <a:gd name="T0" fmla="*/ 207 w 413"/>
              <a:gd name="T1" fmla="*/ 207 h 207"/>
              <a:gd name="T2" fmla="*/ 413 w 413"/>
              <a:gd name="T3" fmla="*/ 0 h 207"/>
              <a:gd name="T4" fmla="*/ 0 w 413"/>
              <a:gd name="T5" fmla="*/ 0 h 207"/>
              <a:gd name="T6" fmla="*/ 207 w 413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7">
                <a:moveTo>
                  <a:pt x="207" y="207"/>
                </a:moveTo>
                <a:cubicBezTo>
                  <a:pt x="320" y="207"/>
                  <a:pt x="413" y="114"/>
                  <a:pt x="41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3" y="207"/>
                  <a:pt x="207" y="20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65100" dist="508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grpSp>
        <p:nvGrpSpPr>
          <p:cNvPr id="325" name="Group 3">
            <a:extLst>
              <a:ext uri="{FF2B5EF4-FFF2-40B4-BE49-F238E27FC236}">
                <a16:creationId xmlns:a16="http://schemas.microsoft.com/office/drawing/2014/main" xmlns="" id="{92CED1CD-B728-4B7A-B3B6-A517B850AE58}"/>
              </a:ext>
            </a:extLst>
          </p:cNvPr>
          <p:cNvGrpSpPr/>
          <p:nvPr/>
        </p:nvGrpSpPr>
        <p:grpSpPr>
          <a:xfrm>
            <a:off x="6131570" y="1852184"/>
            <a:ext cx="1235103" cy="1237011"/>
            <a:chOff x="6264174" y="1728333"/>
            <a:chExt cx="1235103" cy="1237011"/>
          </a:xfrm>
        </p:grpSpPr>
        <p:grpSp>
          <p:nvGrpSpPr>
            <p:cNvPr id="326" name="Group 100">
              <a:extLst>
                <a:ext uri="{FF2B5EF4-FFF2-40B4-BE49-F238E27FC236}">
                  <a16:creationId xmlns:a16="http://schemas.microsoft.com/office/drawing/2014/main" xmlns="" id="{8A780595-1AD1-46E6-8128-58BF3B7E60DD}"/>
                </a:ext>
              </a:extLst>
            </p:cNvPr>
            <p:cNvGrpSpPr/>
            <p:nvPr/>
          </p:nvGrpSpPr>
          <p:grpSpPr>
            <a:xfrm>
              <a:off x="6264174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8" name="Oval 56">
                <a:extLst>
                  <a:ext uri="{FF2B5EF4-FFF2-40B4-BE49-F238E27FC236}">
                    <a16:creationId xmlns:a16="http://schemas.microsoft.com/office/drawing/2014/main" xmlns="" id="{69BC563A-7565-4B03-B08B-85683E12B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29" name="Oval 57">
                <a:extLst>
                  <a:ext uri="{FF2B5EF4-FFF2-40B4-BE49-F238E27FC236}">
                    <a16:creationId xmlns:a16="http://schemas.microsoft.com/office/drawing/2014/main" xmlns="" id="{0F4003E0-7A84-4A22-A67B-D8AF4B380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sp>
          <p:nvSpPr>
            <p:cNvPr id="327" name="Oval 82">
              <a:extLst>
                <a:ext uri="{FF2B5EF4-FFF2-40B4-BE49-F238E27FC236}">
                  <a16:creationId xmlns:a16="http://schemas.microsoft.com/office/drawing/2014/main" xmlns="" id="{9E3C72C1-EB68-4E0B-A54F-45687547B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6861" y="1888931"/>
              <a:ext cx="913445" cy="91344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30" name="Group 2">
            <a:extLst>
              <a:ext uri="{FF2B5EF4-FFF2-40B4-BE49-F238E27FC236}">
                <a16:creationId xmlns:a16="http://schemas.microsoft.com/office/drawing/2014/main" xmlns="" id="{782A2B84-0B67-4199-AE28-634AE45F8A9F}"/>
              </a:ext>
            </a:extLst>
          </p:cNvPr>
          <p:cNvGrpSpPr/>
          <p:nvPr/>
        </p:nvGrpSpPr>
        <p:grpSpPr>
          <a:xfrm>
            <a:off x="4322087" y="1639920"/>
            <a:ext cx="1235103" cy="1237011"/>
            <a:chOff x="4454691" y="1728333"/>
            <a:chExt cx="1235103" cy="1237011"/>
          </a:xfrm>
        </p:grpSpPr>
        <p:grpSp>
          <p:nvGrpSpPr>
            <p:cNvPr id="331" name="Group 97">
              <a:extLst>
                <a:ext uri="{FF2B5EF4-FFF2-40B4-BE49-F238E27FC236}">
                  <a16:creationId xmlns:a16="http://schemas.microsoft.com/office/drawing/2014/main" xmlns="" id="{E50EA1E7-9639-4460-A260-64A20FF7A7EB}"/>
                </a:ext>
              </a:extLst>
            </p:cNvPr>
            <p:cNvGrpSpPr/>
            <p:nvPr/>
          </p:nvGrpSpPr>
          <p:grpSpPr>
            <a:xfrm>
              <a:off x="4454691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353" name="Oval 56">
                <a:extLst>
                  <a:ext uri="{FF2B5EF4-FFF2-40B4-BE49-F238E27FC236}">
                    <a16:creationId xmlns:a16="http://schemas.microsoft.com/office/drawing/2014/main" xmlns="" id="{76DF57D2-CFAB-4DC5-B9CD-810A962C7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4" name="Oval 57">
                <a:extLst>
                  <a:ext uri="{FF2B5EF4-FFF2-40B4-BE49-F238E27FC236}">
                    <a16:creationId xmlns:a16="http://schemas.microsoft.com/office/drawing/2014/main" xmlns="" id="{C62EF099-3898-4F7C-894F-25641B812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sp>
          <p:nvSpPr>
            <p:cNvPr id="332" name="Oval 83">
              <a:extLst>
                <a:ext uri="{FF2B5EF4-FFF2-40B4-BE49-F238E27FC236}">
                  <a16:creationId xmlns:a16="http://schemas.microsoft.com/office/drawing/2014/main" xmlns="" id="{3EA3B7EF-6F4C-4750-90B0-24BCFC187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1110" y="1888931"/>
              <a:ext cx="907876" cy="913445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55" name="Group 1">
            <a:extLst>
              <a:ext uri="{FF2B5EF4-FFF2-40B4-BE49-F238E27FC236}">
                <a16:creationId xmlns:a16="http://schemas.microsoft.com/office/drawing/2014/main" xmlns="" id="{FE2EE925-289B-4EAE-865A-52FF503378F1}"/>
              </a:ext>
            </a:extLst>
          </p:cNvPr>
          <p:cNvGrpSpPr/>
          <p:nvPr/>
        </p:nvGrpSpPr>
        <p:grpSpPr>
          <a:xfrm>
            <a:off x="2478869" y="1868512"/>
            <a:ext cx="1235103" cy="1237011"/>
            <a:chOff x="2627801" y="1728333"/>
            <a:chExt cx="1235103" cy="1237011"/>
          </a:xfrm>
        </p:grpSpPr>
        <p:grpSp>
          <p:nvGrpSpPr>
            <p:cNvPr id="356" name="Group 93">
              <a:extLst>
                <a:ext uri="{FF2B5EF4-FFF2-40B4-BE49-F238E27FC236}">
                  <a16:creationId xmlns:a16="http://schemas.microsoft.com/office/drawing/2014/main" xmlns="" id="{19BE543B-ABA4-420E-B151-FAFB65E55D64}"/>
                </a:ext>
              </a:extLst>
            </p:cNvPr>
            <p:cNvGrpSpPr/>
            <p:nvPr/>
          </p:nvGrpSpPr>
          <p:grpSpPr>
            <a:xfrm>
              <a:off x="2627801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8" name="Oval 56">
                <a:extLst>
                  <a:ext uri="{FF2B5EF4-FFF2-40B4-BE49-F238E27FC236}">
                    <a16:creationId xmlns:a16="http://schemas.microsoft.com/office/drawing/2014/main" xmlns="" id="{CE8334CC-8BC8-4EC0-907E-05321C355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359" name="Oval 57">
                <a:extLst>
                  <a:ext uri="{FF2B5EF4-FFF2-40B4-BE49-F238E27FC236}">
                    <a16:creationId xmlns:a16="http://schemas.microsoft.com/office/drawing/2014/main" xmlns="" id="{8E0D7A67-3225-4867-9869-EECAE379A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sp>
          <p:nvSpPr>
            <p:cNvPr id="357" name="Oval 84">
              <a:extLst>
                <a:ext uri="{FF2B5EF4-FFF2-40B4-BE49-F238E27FC236}">
                  <a16:creationId xmlns:a16="http://schemas.microsoft.com/office/drawing/2014/main" xmlns="" id="{6513436B-6604-430E-A3AE-DA170448D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647" y="1888931"/>
              <a:ext cx="911589" cy="9134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361" name="Text Placeholder 21">
            <a:extLst>
              <a:ext uri="{FF2B5EF4-FFF2-40B4-BE49-F238E27FC236}">
                <a16:creationId xmlns:a16="http://schemas.microsoft.com/office/drawing/2014/main" xmlns="" id="{C4007063-0FE7-44EE-8A71-46C5D08F8E72}"/>
              </a:ext>
            </a:extLst>
          </p:cNvPr>
          <p:cNvSpPr txBox="1">
            <a:spLocks/>
          </p:cNvSpPr>
          <p:nvPr/>
        </p:nvSpPr>
        <p:spPr>
          <a:xfrm>
            <a:off x="1980439" y="4370840"/>
            <a:ext cx="2247842" cy="627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b="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Subídnice</a:t>
            </a:r>
            <a:r>
              <a:rPr lang="en-US" sz="1600" b="0" dirty="0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 de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b="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Eficacia</a:t>
            </a:r>
            <a:endParaRPr lang="en-US" sz="1600" b="0" dirty="0">
              <a:solidFill>
                <a:schemeClr val="accent6">
                  <a:lumMod val="50000"/>
                </a:schemeClr>
              </a:solidFill>
              <a:latin typeface="Montserrat SemiBold"/>
            </a:endParaRPr>
          </a:p>
        </p:txBody>
      </p:sp>
      <p:sp>
        <p:nvSpPr>
          <p:cNvPr id="394" name="Text Placeholder 21">
            <a:extLst>
              <a:ext uri="{FF2B5EF4-FFF2-40B4-BE49-F238E27FC236}">
                <a16:creationId xmlns:a16="http://schemas.microsoft.com/office/drawing/2014/main" xmlns="" id="{C148D333-9891-4AEC-83AD-01F6590E42A5}"/>
              </a:ext>
            </a:extLst>
          </p:cNvPr>
          <p:cNvSpPr txBox="1">
            <a:spLocks/>
          </p:cNvSpPr>
          <p:nvPr/>
        </p:nvSpPr>
        <p:spPr>
          <a:xfrm>
            <a:off x="5617829" y="4467230"/>
            <a:ext cx="2262583" cy="377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50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Subindice</a:t>
            </a:r>
            <a:r>
              <a:rPr lang="en-US" sz="1500" dirty="0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 de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50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Eficiencia</a:t>
            </a:r>
            <a:endParaRPr lang="en-US" sz="1500" dirty="0">
              <a:solidFill>
                <a:schemeClr val="accent6">
                  <a:lumMod val="50000"/>
                </a:schemeClr>
              </a:solidFill>
              <a:latin typeface="Montserrat SemiBold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683310" y="2113484"/>
            <a:ext cx="832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Montserrat SemiBold"/>
              </a:rPr>
              <a:t>97.5%</a:t>
            </a:r>
            <a:endParaRPr lang="es-MX" sz="2400" b="1" dirty="0">
              <a:solidFill>
                <a:schemeClr val="bg1"/>
              </a:solidFill>
              <a:latin typeface="Montserrat SemiBold"/>
            </a:endParaRPr>
          </a:p>
        </p:txBody>
      </p:sp>
      <p:sp>
        <p:nvSpPr>
          <p:cNvPr id="398" name="397 CuadroTexto"/>
          <p:cNvSpPr txBox="1"/>
          <p:nvPr/>
        </p:nvSpPr>
        <p:spPr>
          <a:xfrm>
            <a:off x="4477465" y="1881027"/>
            <a:ext cx="871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Montserrat SemiBold"/>
              </a:rPr>
              <a:t>93.4%</a:t>
            </a:r>
            <a:endParaRPr lang="es-MX" sz="2400" b="1" dirty="0">
              <a:solidFill>
                <a:schemeClr val="bg1"/>
              </a:solidFill>
              <a:latin typeface="Montserrat SemiBold"/>
            </a:endParaRPr>
          </a:p>
        </p:txBody>
      </p:sp>
      <p:sp>
        <p:nvSpPr>
          <p:cNvPr id="399" name="398 CuadroTexto"/>
          <p:cNvSpPr txBox="1"/>
          <p:nvPr/>
        </p:nvSpPr>
        <p:spPr>
          <a:xfrm>
            <a:off x="6270984" y="2071198"/>
            <a:ext cx="964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Montserrat SemiBold"/>
              </a:rPr>
              <a:t>90.0%</a:t>
            </a:r>
            <a:endParaRPr lang="es-MX" sz="2400" b="1" dirty="0">
              <a:solidFill>
                <a:schemeClr val="bg1"/>
              </a:solidFill>
              <a:latin typeface="Montserrat SemiBold"/>
            </a:endParaRPr>
          </a:p>
        </p:txBody>
      </p:sp>
      <p:grpSp>
        <p:nvGrpSpPr>
          <p:cNvPr id="400" name="158 Grupo"/>
          <p:cNvGrpSpPr/>
          <p:nvPr/>
        </p:nvGrpSpPr>
        <p:grpSpPr>
          <a:xfrm>
            <a:off x="7882513" y="1078893"/>
            <a:ext cx="2055117" cy="918472"/>
            <a:chOff x="-1739304" y="2140978"/>
            <a:chExt cx="2720954" cy="1010806"/>
          </a:xfrm>
        </p:grpSpPr>
        <p:sp>
          <p:nvSpPr>
            <p:cNvPr id="404" name="CuadroTexto 9"/>
            <p:cNvSpPr txBox="1"/>
            <p:nvPr/>
          </p:nvSpPr>
          <p:spPr>
            <a:xfrm>
              <a:off x="-766887" y="2140978"/>
              <a:ext cx="1748537" cy="779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000" dirty="0">
                  <a:solidFill>
                    <a:prstClr val="white">
                      <a:lumMod val="50000"/>
                    </a:prstClr>
                  </a:solidFill>
                  <a:latin typeface="Montserrat Medium" pitchFamily="50" charset="0"/>
                  <a:cs typeface="Helvetica"/>
                </a:rPr>
                <a:t>Ranking     Nacional</a:t>
              </a:r>
            </a:p>
          </p:txBody>
        </p:sp>
        <p:sp>
          <p:nvSpPr>
            <p:cNvPr id="402" name="160 CuadroTexto"/>
            <p:cNvSpPr txBox="1"/>
            <p:nvPr/>
          </p:nvSpPr>
          <p:spPr>
            <a:xfrm>
              <a:off x="-1739304" y="2813066"/>
              <a:ext cx="2714733" cy="338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MX" sz="1400" b="1" dirty="0">
                  <a:solidFill>
                    <a:srgbClr val="663300"/>
                  </a:solidFill>
                  <a:latin typeface="Montserrat Medium" pitchFamily="50" charset="0"/>
                  <a:cs typeface="Helvetica" pitchFamily="34" charset="0"/>
                </a:rPr>
                <a:t>De 35 Delegaciones</a:t>
              </a:r>
            </a:p>
          </p:txBody>
        </p:sp>
      </p:grpSp>
      <p:sp>
        <p:nvSpPr>
          <p:cNvPr id="486" name="Oval 57">
            <a:extLst>
              <a:ext uri="{FF2B5EF4-FFF2-40B4-BE49-F238E27FC236}">
                <a16:creationId xmlns:a16="http://schemas.microsoft.com/office/drawing/2014/main" xmlns="" id="{063703BD-F2BA-4A50-AE72-67B2A745E4B5}"/>
              </a:ext>
            </a:extLst>
          </p:cNvPr>
          <p:cNvSpPr/>
          <p:nvPr/>
        </p:nvSpPr>
        <p:spPr>
          <a:xfrm>
            <a:off x="9712984" y="5288097"/>
            <a:ext cx="2098183" cy="269982"/>
          </a:xfrm>
          <a:prstGeom prst="ellipse">
            <a:avLst/>
          </a:prstGeom>
          <a:gradFill flip="none" rotWithShape="1">
            <a:gsLst>
              <a:gs pos="100000">
                <a:schemeClr val="bg2">
                  <a:alpha val="0"/>
                </a:schemeClr>
              </a:gs>
              <a:gs pos="0">
                <a:srgbClr val="73737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487" name="Group 53">
            <a:extLst>
              <a:ext uri="{FF2B5EF4-FFF2-40B4-BE49-F238E27FC236}">
                <a16:creationId xmlns:a16="http://schemas.microsoft.com/office/drawing/2014/main" xmlns="" id="{1E062861-7DC0-43D2-B883-C77800740B9F}"/>
              </a:ext>
            </a:extLst>
          </p:cNvPr>
          <p:cNvGrpSpPr/>
          <p:nvPr/>
        </p:nvGrpSpPr>
        <p:grpSpPr>
          <a:xfrm>
            <a:off x="9885873" y="905773"/>
            <a:ext cx="1535502" cy="4391499"/>
            <a:chOff x="4367213" y="1084263"/>
            <a:chExt cx="1349375" cy="4679950"/>
          </a:xfrm>
        </p:grpSpPr>
        <p:sp>
          <p:nvSpPr>
            <p:cNvPr id="488" name="Freeform 11">
              <a:extLst>
                <a:ext uri="{FF2B5EF4-FFF2-40B4-BE49-F238E27FC236}">
                  <a16:creationId xmlns:a16="http://schemas.microsoft.com/office/drawing/2014/main" xmlns="" id="{30F9D46B-0035-421E-829A-03D86683A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213" y="2162175"/>
              <a:ext cx="1349375" cy="3602038"/>
            </a:xfrm>
            <a:custGeom>
              <a:avLst/>
              <a:gdLst>
                <a:gd name="T0" fmla="*/ 319 w 319"/>
                <a:gd name="T1" fmla="*/ 275 h 850"/>
                <a:gd name="T2" fmla="*/ 289 w 319"/>
                <a:gd name="T3" fmla="*/ 182 h 850"/>
                <a:gd name="T4" fmla="*/ 289 w 319"/>
                <a:gd name="T5" fmla="*/ 182 h 850"/>
                <a:gd name="T6" fmla="*/ 289 w 319"/>
                <a:gd name="T7" fmla="*/ 0 h 850"/>
                <a:gd name="T8" fmla="*/ 289 w 319"/>
                <a:gd name="T9" fmla="*/ 0 h 850"/>
                <a:gd name="T10" fmla="*/ 160 w 319"/>
                <a:gd name="T11" fmla="*/ 65 h 850"/>
                <a:gd name="T12" fmla="*/ 31 w 319"/>
                <a:gd name="T13" fmla="*/ 0 h 850"/>
                <a:gd name="T14" fmla="*/ 31 w 319"/>
                <a:gd name="T15" fmla="*/ 0 h 850"/>
                <a:gd name="T16" fmla="*/ 31 w 319"/>
                <a:gd name="T17" fmla="*/ 182 h 850"/>
                <a:gd name="T18" fmla="*/ 31 w 319"/>
                <a:gd name="T19" fmla="*/ 182 h 850"/>
                <a:gd name="T20" fmla="*/ 0 w 319"/>
                <a:gd name="T21" fmla="*/ 275 h 850"/>
                <a:gd name="T22" fmla="*/ 0 w 319"/>
                <a:gd name="T23" fmla="*/ 275 h 850"/>
                <a:gd name="T24" fmla="*/ 0 w 319"/>
                <a:gd name="T25" fmla="*/ 731 h 850"/>
                <a:gd name="T26" fmla="*/ 160 w 319"/>
                <a:gd name="T27" fmla="*/ 850 h 850"/>
                <a:gd name="T28" fmla="*/ 319 w 319"/>
                <a:gd name="T29" fmla="*/ 731 h 850"/>
                <a:gd name="T30" fmla="*/ 319 w 319"/>
                <a:gd name="T31" fmla="*/ 275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" h="850">
                  <a:moveTo>
                    <a:pt x="319" y="275"/>
                  </a:moveTo>
                  <a:cubicBezTo>
                    <a:pt x="319" y="241"/>
                    <a:pt x="308" y="208"/>
                    <a:pt x="289" y="182"/>
                  </a:cubicBezTo>
                  <a:cubicBezTo>
                    <a:pt x="289" y="182"/>
                    <a:pt x="289" y="182"/>
                    <a:pt x="289" y="182"/>
                  </a:cubicBezTo>
                  <a:cubicBezTo>
                    <a:pt x="235" y="108"/>
                    <a:pt x="235" y="73"/>
                    <a:pt x="289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0" y="39"/>
                    <a:pt x="213" y="65"/>
                    <a:pt x="160" y="65"/>
                  </a:cubicBezTo>
                  <a:cubicBezTo>
                    <a:pt x="107" y="65"/>
                    <a:pt x="60" y="39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85" y="73"/>
                    <a:pt x="85" y="108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12" y="208"/>
                    <a:pt x="0" y="241"/>
                    <a:pt x="0" y="275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160" y="850"/>
                    <a:pt x="160" y="850"/>
                    <a:pt x="160" y="850"/>
                  </a:cubicBezTo>
                  <a:cubicBezTo>
                    <a:pt x="319" y="731"/>
                    <a:pt x="319" y="731"/>
                    <a:pt x="319" y="731"/>
                  </a:cubicBezTo>
                  <a:cubicBezTo>
                    <a:pt x="319" y="275"/>
                    <a:pt x="319" y="275"/>
                    <a:pt x="319" y="27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89" name="Oval 12">
              <a:extLst>
                <a:ext uri="{FF2B5EF4-FFF2-40B4-BE49-F238E27FC236}">
                  <a16:creationId xmlns:a16="http://schemas.microsoft.com/office/drawing/2014/main" xmlns="" id="{4FD651D7-D680-430E-A9C9-D153E6B3E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213" y="1084263"/>
              <a:ext cx="1349375" cy="13525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76200" dist="127000" dir="5400000" sx="95000" sy="95000" algn="t" rotWithShape="0">
                <a:prstClr val="black">
                  <a:alpha val="24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90" name="Freeform 13">
              <a:extLst>
                <a:ext uri="{FF2B5EF4-FFF2-40B4-BE49-F238E27FC236}">
                  <a16:creationId xmlns:a16="http://schemas.microsoft.com/office/drawing/2014/main" xmlns="" id="{D93D2B08-2505-45E0-B670-EAB626E5F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213" y="1084263"/>
              <a:ext cx="688975" cy="4679950"/>
            </a:xfrm>
            <a:custGeom>
              <a:avLst/>
              <a:gdLst>
                <a:gd name="T0" fmla="*/ 7 w 163"/>
                <a:gd name="T1" fmla="*/ 985 h 1104"/>
                <a:gd name="T2" fmla="*/ 7 w 163"/>
                <a:gd name="T3" fmla="*/ 529 h 1104"/>
                <a:gd name="T4" fmla="*/ 38 w 163"/>
                <a:gd name="T5" fmla="*/ 436 h 1104"/>
                <a:gd name="T6" fmla="*/ 38 w 163"/>
                <a:gd name="T7" fmla="*/ 436 h 1104"/>
                <a:gd name="T8" fmla="*/ 38 w 163"/>
                <a:gd name="T9" fmla="*/ 254 h 1104"/>
                <a:gd name="T10" fmla="*/ 38 w 163"/>
                <a:gd name="T11" fmla="*/ 254 h 1104"/>
                <a:gd name="T12" fmla="*/ 7 w 163"/>
                <a:gd name="T13" fmla="*/ 160 h 1104"/>
                <a:gd name="T14" fmla="*/ 163 w 163"/>
                <a:gd name="T15" fmla="*/ 0 h 1104"/>
                <a:gd name="T16" fmla="*/ 160 w 163"/>
                <a:gd name="T17" fmla="*/ 0 h 1104"/>
                <a:gd name="T18" fmla="*/ 0 w 163"/>
                <a:gd name="T19" fmla="*/ 160 h 1104"/>
                <a:gd name="T20" fmla="*/ 31 w 163"/>
                <a:gd name="T21" fmla="*/ 254 h 1104"/>
                <a:gd name="T22" fmla="*/ 31 w 163"/>
                <a:gd name="T23" fmla="*/ 254 h 1104"/>
                <a:gd name="T24" fmla="*/ 31 w 163"/>
                <a:gd name="T25" fmla="*/ 436 h 1104"/>
                <a:gd name="T26" fmla="*/ 31 w 163"/>
                <a:gd name="T27" fmla="*/ 436 h 1104"/>
                <a:gd name="T28" fmla="*/ 0 w 163"/>
                <a:gd name="T29" fmla="*/ 529 h 1104"/>
                <a:gd name="T30" fmla="*/ 0 w 163"/>
                <a:gd name="T31" fmla="*/ 985 h 1104"/>
                <a:gd name="T32" fmla="*/ 160 w 163"/>
                <a:gd name="T33" fmla="*/ 1104 h 1104"/>
                <a:gd name="T34" fmla="*/ 7 w 163"/>
                <a:gd name="T35" fmla="*/ 985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1104">
                  <a:moveTo>
                    <a:pt x="7" y="985"/>
                  </a:moveTo>
                  <a:cubicBezTo>
                    <a:pt x="7" y="529"/>
                    <a:pt x="7" y="529"/>
                    <a:pt x="7" y="529"/>
                  </a:cubicBezTo>
                  <a:cubicBezTo>
                    <a:pt x="7" y="495"/>
                    <a:pt x="19" y="462"/>
                    <a:pt x="38" y="436"/>
                  </a:cubicBezTo>
                  <a:cubicBezTo>
                    <a:pt x="38" y="436"/>
                    <a:pt x="38" y="436"/>
                    <a:pt x="38" y="436"/>
                  </a:cubicBezTo>
                  <a:cubicBezTo>
                    <a:pt x="92" y="362"/>
                    <a:pt x="92" y="327"/>
                    <a:pt x="38" y="254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19" y="227"/>
                    <a:pt x="7" y="195"/>
                    <a:pt x="7" y="160"/>
                  </a:cubicBezTo>
                  <a:cubicBezTo>
                    <a:pt x="7" y="73"/>
                    <a:pt x="77" y="2"/>
                    <a:pt x="163" y="0"/>
                  </a:cubicBezTo>
                  <a:cubicBezTo>
                    <a:pt x="162" y="0"/>
                    <a:pt x="161" y="0"/>
                    <a:pt x="160" y="0"/>
                  </a:cubicBezTo>
                  <a:cubicBezTo>
                    <a:pt x="72" y="0"/>
                    <a:pt x="0" y="72"/>
                    <a:pt x="0" y="160"/>
                  </a:cubicBezTo>
                  <a:cubicBezTo>
                    <a:pt x="0" y="195"/>
                    <a:pt x="12" y="227"/>
                    <a:pt x="31" y="254"/>
                  </a:cubicBezTo>
                  <a:cubicBezTo>
                    <a:pt x="31" y="254"/>
                    <a:pt x="31" y="254"/>
                    <a:pt x="31" y="254"/>
                  </a:cubicBezTo>
                  <a:cubicBezTo>
                    <a:pt x="85" y="327"/>
                    <a:pt x="85" y="362"/>
                    <a:pt x="31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12" y="462"/>
                    <a:pt x="0" y="495"/>
                    <a:pt x="0" y="529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160" y="1104"/>
                    <a:pt x="160" y="1104"/>
                    <a:pt x="160" y="1104"/>
                  </a:cubicBezTo>
                  <a:lnTo>
                    <a:pt x="7" y="9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91" name="Freeform 19">
              <a:extLst>
                <a:ext uri="{FF2B5EF4-FFF2-40B4-BE49-F238E27FC236}">
                  <a16:creationId xmlns:a16="http://schemas.microsoft.com/office/drawing/2014/main" xmlns="" id="{43B01A89-B525-46F5-9925-190D6B8A9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488" y="2162175"/>
              <a:ext cx="673100" cy="3602038"/>
            </a:xfrm>
            <a:custGeom>
              <a:avLst/>
              <a:gdLst>
                <a:gd name="T0" fmla="*/ 159 w 159"/>
                <a:gd name="T1" fmla="*/ 275 h 850"/>
                <a:gd name="T2" fmla="*/ 129 w 159"/>
                <a:gd name="T3" fmla="*/ 182 h 850"/>
                <a:gd name="T4" fmla="*/ 129 w 159"/>
                <a:gd name="T5" fmla="*/ 182 h 850"/>
                <a:gd name="T6" fmla="*/ 129 w 159"/>
                <a:gd name="T7" fmla="*/ 0 h 850"/>
                <a:gd name="T8" fmla="*/ 129 w 159"/>
                <a:gd name="T9" fmla="*/ 0 h 850"/>
                <a:gd name="T10" fmla="*/ 0 w 159"/>
                <a:gd name="T11" fmla="*/ 65 h 850"/>
                <a:gd name="T12" fmla="*/ 0 w 159"/>
                <a:gd name="T13" fmla="*/ 850 h 850"/>
                <a:gd name="T14" fmla="*/ 159 w 159"/>
                <a:gd name="T15" fmla="*/ 731 h 850"/>
                <a:gd name="T16" fmla="*/ 159 w 159"/>
                <a:gd name="T17" fmla="*/ 275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850">
                  <a:moveTo>
                    <a:pt x="159" y="275"/>
                  </a:moveTo>
                  <a:cubicBezTo>
                    <a:pt x="159" y="241"/>
                    <a:pt x="148" y="208"/>
                    <a:pt x="129" y="182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75" y="108"/>
                    <a:pt x="75" y="73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00" y="39"/>
                    <a:pt x="53" y="65"/>
                    <a:pt x="0" y="65"/>
                  </a:cubicBezTo>
                  <a:cubicBezTo>
                    <a:pt x="0" y="850"/>
                    <a:pt x="0" y="850"/>
                    <a:pt x="0" y="850"/>
                  </a:cubicBezTo>
                  <a:cubicBezTo>
                    <a:pt x="159" y="731"/>
                    <a:pt x="159" y="731"/>
                    <a:pt x="159" y="731"/>
                  </a:cubicBezTo>
                  <a:cubicBezTo>
                    <a:pt x="159" y="275"/>
                    <a:pt x="159" y="275"/>
                    <a:pt x="159" y="27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92" name="Group 37">
            <a:extLst>
              <a:ext uri="{FF2B5EF4-FFF2-40B4-BE49-F238E27FC236}">
                <a16:creationId xmlns:a16="http://schemas.microsoft.com/office/drawing/2014/main" xmlns="" id="{14AC67F0-12B6-4721-8AD0-8502C5436B8C}"/>
              </a:ext>
            </a:extLst>
          </p:cNvPr>
          <p:cNvGrpSpPr/>
          <p:nvPr/>
        </p:nvGrpSpPr>
        <p:grpSpPr>
          <a:xfrm>
            <a:off x="10055273" y="978978"/>
            <a:ext cx="1172123" cy="1130300"/>
            <a:chOff x="6345238" y="4948238"/>
            <a:chExt cx="1027113" cy="1028700"/>
          </a:xfrm>
          <a:effectLst>
            <a:outerShdw blurRad="114300" dist="76200" dir="2700000" sx="102000" sy="102000" algn="tl" rotWithShape="0">
              <a:prstClr val="black">
                <a:alpha val="40000"/>
              </a:prstClr>
            </a:outerShdw>
          </a:effectLst>
        </p:grpSpPr>
        <p:sp>
          <p:nvSpPr>
            <p:cNvPr id="493" name="Oval 56">
              <a:extLst>
                <a:ext uri="{FF2B5EF4-FFF2-40B4-BE49-F238E27FC236}">
                  <a16:creationId xmlns:a16="http://schemas.microsoft.com/office/drawing/2014/main" xmlns="" id="{DAF49E59-18A9-4BC5-AEF8-3BD350AEC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287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94" name="Oval 57">
              <a:extLst>
                <a:ext uri="{FF2B5EF4-FFF2-40B4-BE49-F238E27FC236}">
                  <a16:creationId xmlns:a16="http://schemas.microsoft.com/office/drawing/2014/main" xmlns="" id="{248C4BB4-D0D6-4AE2-A95F-F56D7A301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525" y="4962526"/>
              <a:ext cx="998538" cy="100012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6" name="5 Rectángulo"/>
          <p:cNvSpPr/>
          <p:nvPr/>
        </p:nvSpPr>
        <p:spPr>
          <a:xfrm>
            <a:off x="9965785" y="2840577"/>
            <a:ext cx="14081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Montserrat SemiBold"/>
              </a:rPr>
              <a:t>Nivel de efectividad de 93.4% (43.9%+49.5%=93.4</a:t>
            </a:r>
            <a:r>
              <a:rPr lang="es-MX" sz="1400" b="1" dirty="0" smtClean="0">
                <a:solidFill>
                  <a:schemeClr val="bg1"/>
                </a:solidFill>
                <a:latin typeface="Montserrat SemiBold"/>
              </a:rPr>
              <a:t>%).</a:t>
            </a:r>
            <a:endParaRPr lang="es-MX" sz="1400" b="1" i="1" dirty="0">
              <a:solidFill>
                <a:schemeClr val="bg1"/>
              </a:solidFill>
              <a:latin typeface="Montserrat SemiBold"/>
            </a:endParaRPr>
          </a:p>
        </p:txBody>
      </p:sp>
      <p:sp>
        <p:nvSpPr>
          <p:cNvPr id="499" name="CuadroTexto 7"/>
          <p:cNvSpPr txBox="1"/>
          <p:nvPr/>
        </p:nvSpPr>
        <p:spPr>
          <a:xfrm>
            <a:off x="10180321" y="1093086"/>
            <a:ext cx="1055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 smtClean="0">
                <a:solidFill>
                  <a:srgbClr val="134E39"/>
                </a:solidFill>
                <a:latin typeface="Montserrat Medium" pitchFamily="50" charset="0"/>
                <a:cs typeface="Helvetica"/>
              </a:rPr>
              <a:t>17°</a:t>
            </a:r>
            <a:endParaRPr lang="es-ES" sz="4800" b="1" dirty="0">
              <a:solidFill>
                <a:srgbClr val="134E39"/>
              </a:solidFill>
              <a:latin typeface="Montserrat Medium" pitchFamily="50" charset="0"/>
              <a:cs typeface="Helvetica"/>
            </a:endParaRPr>
          </a:p>
        </p:txBody>
      </p:sp>
      <p:grpSp>
        <p:nvGrpSpPr>
          <p:cNvPr id="52" name="Group 2">
            <a:extLst>
              <a:ext uri="{FF2B5EF4-FFF2-40B4-BE49-F238E27FC236}">
                <a16:creationId xmlns:a16="http://schemas.microsoft.com/office/drawing/2014/main" xmlns="" id="{782A2B84-0B67-4199-AE28-634AE45F8A9F}"/>
              </a:ext>
            </a:extLst>
          </p:cNvPr>
          <p:cNvGrpSpPr/>
          <p:nvPr/>
        </p:nvGrpSpPr>
        <p:grpSpPr>
          <a:xfrm>
            <a:off x="4322086" y="3564563"/>
            <a:ext cx="1235103" cy="1237011"/>
            <a:chOff x="4454691" y="1728333"/>
            <a:chExt cx="1235103" cy="1237011"/>
          </a:xfrm>
        </p:grpSpPr>
        <p:grpSp>
          <p:nvGrpSpPr>
            <p:cNvPr id="53" name="Group 97">
              <a:extLst>
                <a:ext uri="{FF2B5EF4-FFF2-40B4-BE49-F238E27FC236}">
                  <a16:creationId xmlns:a16="http://schemas.microsoft.com/office/drawing/2014/main" xmlns="" id="{E50EA1E7-9639-4460-A260-64A20FF7A7EB}"/>
                </a:ext>
              </a:extLst>
            </p:cNvPr>
            <p:cNvGrpSpPr/>
            <p:nvPr/>
          </p:nvGrpSpPr>
          <p:grpSpPr>
            <a:xfrm>
              <a:off x="4454691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55" name="Oval 56">
                <a:extLst>
                  <a:ext uri="{FF2B5EF4-FFF2-40B4-BE49-F238E27FC236}">
                    <a16:creationId xmlns:a16="http://schemas.microsoft.com/office/drawing/2014/main" xmlns="" id="{76DF57D2-CFAB-4DC5-B9CD-810A962C7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  <p:sp>
            <p:nvSpPr>
              <p:cNvPr id="56" name="Oval 57">
                <a:extLst>
                  <a:ext uri="{FF2B5EF4-FFF2-40B4-BE49-F238E27FC236}">
                    <a16:creationId xmlns:a16="http://schemas.microsoft.com/office/drawing/2014/main" xmlns="" id="{C62EF099-3898-4F7C-894F-25641B812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x-none"/>
              </a:p>
            </p:txBody>
          </p:sp>
        </p:grpSp>
        <p:sp>
          <p:nvSpPr>
            <p:cNvPr id="54" name="Oval 83">
              <a:extLst>
                <a:ext uri="{FF2B5EF4-FFF2-40B4-BE49-F238E27FC236}">
                  <a16:creationId xmlns:a16="http://schemas.microsoft.com/office/drawing/2014/main" xmlns="" id="{3EA3B7EF-6F4C-4750-90B0-24BCFC187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1110" y="1888931"/>
              <a:ext cx="907876" cy="913445"/>
            </a:xfrm>
            <a:prstGeom prst="ellipse">
              <a:avLst/>
            </a:prstGeom>
            <a:solidFill>
              <a:srgbClr val="666633"/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57" name="56 CuadroTexto"/>
          <p:cNvSpPr txBox="1"/>
          <p:nvPr/>
        </p:nvSpPr>
        <p:spPr>
          <a:xfrm>
            <a:off x="4434964" y="4019750"/>
            <a:ext cx="1018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bg1"/>
                </a:solidFill>
                <a:latin typeface="Montserrat SemiBold"/>
              </a:rPr>
              <a:t>93.3%</a:t>
            </a:r>
            <a:endParaRPr lang="es-MX" sz="2000" b="1" dirty="0">
              <a:solidFill>
                <a:schemeClr val="bg1"/>
              </a:solidFill>
              <a:latin typeface="Montserrat SemiBold"/>
            </a:endParaRPr>
          </a:p>
        </p:txBody>
      </p:sp>
      <p:sp>
        <p:nvSpPr>
          <p:cNvPr id="58" name="Text Placeholder 21">
            <a:extLst>
              <a:ext uri="{FF2B5EF4-FFF2-40B4-BE49-F238E27FC236}">
                <a16:creationId xmlns:a16="http://schemas.microsoft.com/office/drawing/2014/main" xmlns="" id="{F9A6571B-95AF-4A50-9AD0-04DCDA2F216C}"/>
              </a:ext>
            </a:extLst>
          </p:cNvPr>
          <p:cNvSpPr txBox="1">
            <a:spLocks/>
          </p:cNvSpPr>
          <p:nvPr/>
        </p:nvSpPr>
        <p:spPr>
          <a:xfrm>
            <a:off x="4143242" y="4809489"/>
            <a:ext cx="1728788" cy="3778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Índice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Montserrat SemiBold"/>
              </a:rPr>
              <a:t>nacional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59539950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5349" y="17660"/>
            <a:ext cx="11446421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Índice de Efectividad</a:t>
            </a: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 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Componentes Reporte Ejecutivo </a:t>
            </a:r>
            <a:r>
              <a:rPr lang="es-ES" sz="2800" b="1" dirty="0" smtClean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Michoacán Noviembre </a:t>
            </a: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2023</a:t>
            </a:r>
          </a:p>
        </p:txBody>
      </p:sp>
      <p:sp>
        <p:nvSpPr>
          <p:cNvPr id="391" name="CuadroTexto 42"/>
          <p:cNvSpPr txBox="1"/>
          <p:nvPr/>
        </p:nvSpPr>
        <p:spPr>
          <a:xfrm>
            <a:off x="5910251" y="6627172"/>
            <a:ext cx="6269919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IMSS Portal DIR Coordinación de Planeación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Noviembre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457200" y="1267736"/>
            <a:ext cx="6857685" cy="0"/>
          </a:xfrm>
          <a:prstGeom prst="line">
            <a:avLst/>
          </a:prstGeom>
          <a:noFill/>
          <a:ln w="5061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"/>
          <a:stretch/>
        </p:blipFill>
        <p:spPr bwMode="auto">
          <a:xfrm>
            <a:off x="3126251" y="1346199"/>
            <a:ext cx="5598649" cy="538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947983"/>
            <a:ext cx="6857685" cy="104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118549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4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1">
            <a:extLst>
              <a:ext uri="{FF2B5EF4-FFF2-40B4-BE49-F238E27FC236}">
                <a16:creationId xmlns:a16="http://schemas.microsoft.com/office/drawing/2014/main" xmlns="" id="{E3AA34DC-892C-4781-9B9F-1011EB8D9EB3}"/>
              </a:ext>
            </a:extLst>
          </p:cNvPr>
          <p:cNvGrpSpPr/>
          <p:nvPr/>
        </p:nvGrpSpPr>
        <p:grpSpPr>
          <a:xfrm>
            <a:off x="316049" y="1291364"/>
            <a:ext cx="11546508" cy="4373529"/>
            <a:chOff x="3114676" y="909638"/>
            <a:chExt cx="5948363" cy="5041900"/>
          </a:xfrm>
        </p:grpSpPr>
        <p:grpSp>
          <p:nvGrpSpPr>
            <p:cNvPr id="158" name="Group 5592">
              <a:extLst>
                <a:ext uri="{FF2B5EF4-FFF2-40B4-BE49-F238E27FC236}">
                  <a16:creationId xmlns:a16="http://schemas.microsoft.com/office/drawing/2014/main" xmlns="" id="{B3DBC5C1-389F-42EE-BAEA-C78CA5A024CD}"/>
                </a:ext>
              </a:extLst>
            </p:cNvPr>
            <p:cNvGrpSpPr/>
            <p:nvPr/>
          </p:nvGrpSpPr>
          <p:grpSpPr>
            <a:xfrm>
              <a:off x="3114676" y="909638"/>
              <a:ext cx="5948363" cy="5041900"/>
              <a:chOff x="3114676" y="909638"/>
              <a:chExt cx="5948363" cy="5041900"/>
            </a:xfrm>
            <a:effectLst>
              <a:outerShdw blurRad="2794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05" name="Freeform 1428">
                <a:extLst>
                  <a:ext uri="{FF2B5EF4-FFF2-40B4-BE49-F238E27FC236}">
                    <a16:creationId xmlns:a16="http://schemas.microsoft.com/office/drawing/2014/main" xmlns="" id="{5ACCC3C9-E167-4A59-9D7F-B2FE3601E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4676" y="909638"/>
                <a:ext cx="5948363" cy="5041900"/>
              </a:xfrm>
              <a:custGeom>
                <a:avLst/>
                <a:gdLst>
                  <a:gd name="T0" fmla="*/ 1578 w 1578"/>
                  <a:gd name="T1" fmla="*/ 1268 h 1337"/>
                  <a:gd name="T2" fmla="*/ 1509 w 1578"/>
                  <a:gd name="T3" fmla="*/ 1337 h 1337"/>
                  <a:gd name="T4" fmla="*/ 69 w 1578"/>
                  <a:gd name="T5" fmla="*/ 1337 h 1337"/>
                  <a:gd name="T6" fmla="*/ 0 w 1578"/>
                  <a:gd name="T7" fmla="*/ 1268 h 1337"/>
                  <a:gd name="T8" fmla="*/ 0 w 1578"/>
                  <a:gd name="T9" fmla="*/ 69 h 1337"/>
                  <a:gd name="T10" fmla="*/ 69 w 1578"/>
                  <a:gd name="T11" fmla="*/ 0 h 1337"/>
                  <a:gd name="T12" fmla="*/ 1509 w 1578"/>
                  <a:gd name="T13" fmla="*/ 0 h 1337"/>
                  <a:gd name="T14" fmla="*/ 1578 w 1578"/>
                  <a:gd name="T15" fmla="*/ 69 h 1337"/>
                  <a:gd name="T16" fmla="*/ 1578 w 1578"/>
                  <a:gd name="T17" fmla="*/ 1268 h 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8" h="1337">
                    <a:moveTo>
                      <a:pt x="1578" y="1268"/>
                    </a:moveTo>
                    <a:cubicBezTo>
                      <a:pt x="1578" y="1306"/>
                      <a:pt x="1547" y="1337"/>
                      <a:pt x="1509" y="1337"/>
                    </a:cubicBezTo>
                    <a:cubicBezTo>
                      <a:pt x="69" y="1337"/>
                      <a:pt x="69" y="1337"/>
                      <a:pt x="69" y="1337"/>
                    </a:cubicBezTo>
                    <a:cubicBezTo>
                      <a:pt x="31" y="1337"/>
                      <a:pt x="0" y="1306"/>
                      <a:pt x="0" y="126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31"/>
                      <a:pt x="31" y="0"/>
                      <a:pt x="69" y="0"/>
                    </a:cubicBezTo>
                    <a:cubicBezTo>
                      <a:pt x="1509" y="0"/>
                      <a:pt x="1509" y="0"/>
                      <a:pt x="1509" y="0"/>
                    </a:cubicBezTo>
                    <a:cubicBezTo>
                      <a:pt x="1547" y="0"/>
                      <a:pt x="1578" y="31"/>
                      <a:pt x="1578" y="69"/>
                    </a:cubicBezTo>
                    <a:cubicBezTo>
                      <a:pt x="1578" y="1268"/>
                      <a:pt x="1578" y="1268"/>
                      <a:pt x="1578" y="1268"/>
                    </a:cubicBezTo>
                  </a:path>
                </a:pathLst>
              </a:custGeom>
              <a:gradFill>
                <a:gsLst>
                  <a:gs pos="0">
                    <a:srgbClr val="414042">
                      <a:lumMod val="60000"/>
                      <a:lumOff val="40000"/>
                    </a:srgbClr>
                  </a:gs>
                  <a:gs pos="50000">
                    <a:srgbClr val="414042">
                      <a:lumMod val="75000"/>
                    </a:srgbClr>
                  </a:gs>
                  <a:gs pos="100000">
                    <a:srgbClr val="414042">
                      <a:lumMod val="60000"/>
                      <a:lumOff val="4000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306" name="Freeform 1429">
                <a:extLst>
                  <a:ext uri="{FF2B5EF4-FFF2-40B4-BE49-F238E27FC236}">
                    <a16:creationId xmlns:a16="http://schemas.microsoft.com/office/drawing/2014/main" xmlns="" id="{F54FF64F-2674-4136-9275-726DA9C1F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4676" y="909638"/>
                <a:ext cx="5883275" cy="4978400"/>
              </a:xfrm>
              <a:custGeom>
                <a:avLst/>
                <a:gdLst>
                  <a:gd name="T0" fmla="*/ 6 w 1561"/>
                  <a:gd name="T1" fmla="*/ 1274 h 1320"/>
                  <a:gd name="T2" fmla="*/ 6 w 1561"/>
                  <a:gd name="T3" fmla="*/ 75 h 1320"/>
                  <a:gd name="T4" fmla="*/ 75 w 1561"/>
                  <a:gd name="T5" fmla="*/ 6 h 1320"/>
                  <a:gd name="T6" fmla="*/ 1515 w 1561"/>
                  <a:gd name="T7" fmla="*/ 6 h 1320"/>
                  <a:gd name="T8" fmla="*/ 1561 w 1561"/>
                  <a:gd name="T9" fmla="*/ 24 h 1320"/>
                  <a:gd name="T10" fmla="*/ 1509 w 1561"/>
                  <a:gd name="T11" fmla="*/ 0 h 1320"/>
                  <a:gd name="T12" fmla="*/ 69 w 1561"/>
                  <a:gd name="T13" fmla="*/ 0 h 1320"/>
                  <a:gd name="T14" fmla="*/ 0 w 1561"/>
                  <a:gd name="T15" fmla="*/ 69 h 1320"/>
                  <a:gd name="T16" fmla="*/ 0 w 1561"/>
                  <a:gd name="T17" fmla="*/ 1268 h 1320"/>
                  <a:gd name="T18" fmla="*/ 23 w 1561"/>
                  <a:gd name="T19" fmla="*/ 1320 h 1320"/>
                  <a:gd name="T20" fmla="*/ 6 w 1561"/>
                  <a:gd name="T21" fmla="*/ 127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61" h="1320">
                    <a:moveTo>
                      <a:pt x="6" y="1274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6" y="37"/>
                      <a:pt x="37" y="6"/>
                      <a:pt x="75" y="6"/>
                    </a:cubicBezTo>
                    <a:cubicBezTo>
                      <a:pt x="1515" y="6"/>
                      <a:pt x="1515" y="6"/>
                      <a:pt x="1515" y="6"/>
                    </a:cubicBezTo>
                    <a:cubicBezTo>
                      <a:pt x="1533" y="6"/>
                      <a:pt x="1549" y="13"/>
                      <a:pt x="1561" y="24"/>
                    </a:cubicBezTo>
                    <a:cubicBezTo>
                      <a:pt x="1548" y="9"/>
                      <a:pt x="1530" y="0"/>
                      <a:pt x="150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31" y="0"/>
                      <a:pt x="0" y="31"/>
                      <a:pt x="0" y="69"/>
                    </a:cubicBezTo>
                    <a:cubicBezTo>
                      <a:pt x="0" y="1268"/>
                      <a:pt x="0" y="1268"/>
                      <a:pt x="0" y="1268"/>
                    </a:cubicBezTo>
                    <a:cubicBezTo>
                      <a:pt x="0" y="1289"/>
                      <a:pt x="9" y="1307"/>
                      <a:pt x="23" y="1320"/>
                    </a:cubicBezTo>
                    <a:cubicBezTo>
                      <a:pt x="12" y="1308"/>
                      <a:pt x="6" y="1292"/>
                      <a:pt x="6" y="1274"/>
                    </a:cubicBezTo>
                    <a:close/>
                  </a:path>
                </a:pathLst>
              </a:custGeom>
              <a:solidFill>
                <a:srgbClr val="414042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</p:grpSp>
        <p:grpSp>
          <p:nvGrpSpPr>
            <p:cNvPr id="159" name="Group 5591">
              <a:extLst>
                <a:ext uri="{FF2B5EF4-FFF2-40B4-BE49-F238E27FC236}">
                  <a16:creationId xmlns:a16="http://schemas.microsoft.com/office/drawing/2014/main" xmlns="" id="{E5C3138D-6E34-40E2-9F68-12557AC7FE2A}"/>
                </a:ext>
              </a:extLst>
            </p:cNvPr>
            <p:cNvGrpSpPr/>
            <p:nvPr/>
          </p:nvGrpSpPr>
          <p:grpSpPr>
            <a:xfrm>
              <a:off x="3276601" y="1144588"/>
              <a:ext cx="5624513" cy="4592638"/>
              <a:chOff x="3276601" y="1144588"/>
              <a:chExt cx="5624513" cy="4592638"/>
            </a:xfrm>
            <a:effectLst>
              <a:outerShdw blurRad="88900" dist="63500" dir="2700000" algn="tl" rotWithShape="0">
                <a:prstClr val="black">
                  <a:alpha val="65000"/>
                </a:prstClr>
              </a:outerShdw>
            </a:effectLst>
          </p:grpSpPr>
          <p:sp>
            <p:nvSpPr>
              <p:cNvPr id="160" name="Freeform 1430">
                <a:extLst>
                  <a:ext uri="{FF2B5EF4-FFF2-40B4-BE49-F238E27FC236}">
                    <a16:creationId xmlns:a16="http://schemas.microsoft.com/office/drawing/2014/main" xmlns="" id="{F8D31C78-318C-4F33-B764-EB74E6839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651" y="1144588"/>
                <a:ext cx="2514600" cy="4592638"/>
              </a:xfrm>
              <a:custGeom>
                <a:avLst/>
                <a:gdLst>
                  <a:gd name="T0" fmla="*/ 664 w 667"/>
                  <a:gd name="T1" fmla="*/ 7 h 1218"/>
                  <a:gd name="T2" fmla="*/ 314 w 667"/>
                  <a:gd name="T3" fmla="*/ 0 h 1218"/>
                  <a:gd name="T4" fmla="*/ 42 w 667"/>
                  <a:gd name="T5" fmla="*/ 7 h 1218"/>
                  <a:gd name="T6" fmla="*/ 40 w 667"/>
                  <a:gd name="T7" fmla="*/ 8 h 1218"/>
                  <a:gd name="T8" fmla="*/ 30 w 667"/>
                  <a:gd name="T9" fmla="*/ 11 h 1218"/>
                  <a:gd name="T10" fmla="*/ 16 w 667"/>
                  <a:gd name="T11" fmla="*/ 19 h 1218"/>
                  <a:gd name="T12" fmla="*/ 3 w 667"/>
                  <a:gd name="T13" fmla="*/ 38 h 1218"/>
                  <a:gd name="T14" fmla="*/ 1 w 667"/>
                  <a:gd name="T15" fmla="*/ 51 h 1218"/>
                  <a:gd name="T16" fmla="*/ 1 w 667"/>
                  <a:gd name="T17" fmla="*/ 66 h 1218"/>
                  <a:gd name="T18" fmla="*/ 1 w 667"/>
                  <a:gd name="T19" fmla="*/ 99 h 1218"/>
                  <a:gd name="T20" fmla="*/ 1 w 667"/>
                  <a:gd name="T21" fmla="*/ 179 h 1218"/>
                  <a:gd name="T22" fmla="*/ 1 w 667"/>
                  <a:gd name="T23" fmla="*/ 607 h 1218"/>
                  <a:gd name="T24" fmla="*/ 1 w 667"/>
                  <a:gd name="T25" fmla="*/ 1035 h 1218"/>
                  <a:gd name="T26" fmla="*/ 1 w 667"/>
                  <a:gd name="T27" fmla="*/ 1115 h 1218"/>
                  <a:gd name="T28" fmla="*/ 1 w 667"/>
                  <a:gd name="T29" fmla="*/ 1148 h 1218"/>
                  <a:gd name="T30" fmla="*/ 3 w 667"/>
                  <a:gd name="T31" fmla="*/ 1176 h 1218"/>
                  <a:gd name="T32" fmla="*/ 15 w 667"/>
                  <a:gd name="T33" fmla="*/ 1195 h 1218"/>
                  <a:gd name="T34" fmla="*/ 29 w 667"/>
                  <a:gd name="T35" fmla="*/ 1204 h 1218"/>
                  <a:gd name="T36" fmla="*/ 39 w 667"/>
                  <a:gd name="T37" fmla="*/ 1207 h 1218"/>
                  <a:gd name="T38" fmla="*/ 43 w 667"/>
                  <a:gd name="T39" fmla="*/ 1207 h 1218"/>
                  <a:gd name="T40" fmla="*/ 314 w 667"/>
                  <a:gd name="T41" fmla="*/ 1218 h 1218"/>
                  <a:gd name="T42" fmla="*/ 667 w 667"/>
                  <a:gd name="T43" fmla="*/ 1207 h 1218"/>
                  <a:gd name="T44" fmla="*/ 664 w 667"/>
                  <a:gd name="T45" fmla="*/ 7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67" h="1218">
                    <a:moveTo>
                      <a:pt x="664" y="7"/>
                    </a:moveTo>
                    <a:cubicBezTo>
                      <a:pt x="664" y="7"/>
                      <a:pt x="402" y="0"/>
                      <a:pt x="314" y="0"/>
                    </a:cubicBezTo>
                    <a:cubicBezTo>
                      <a:pt x="247" y="0"/>
                      <a:pt x="120" y="4"/>
                      <a:pt x="42" y="7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8" y="8"/>
                      <a:pt x="34" y="9"/>
                      <a:pt x="30" y="11"/>
                    </a:cubicBezTo>
                    <a:cubicBezTo>
                      <a:pt x="26" y="12"/>
                      <a:pt x="20" y="15"/>
                      <a:pt x="16" y="19"/>
                    </a:cubicBezTo>
                    <a:cubicBezTo>
                      <a:pt x="11" y="24"/>
                      <a:pt x="6" y="30"/>
                      <a:pt x="3" y="38"/>
                    </a:cubicBezTo>
                    <a:cubicBezTo>
                      <a:pt x="2" y="42"/>
                      <a:pt x="1" y="46"/>
                      <a:pt x="1" y="51"/>
                    </a:cubicBezTo>
                    <a:cubicBezTo>
                      <a:pt x="1" y="56"/>
                      <a:pt x="1" y="61"/>
                      <a:pt x="1" y="66"/>
                    </a:cubicBezTo>
                    <a:cubicBezTo>
                      <a:pt x="1" y="76"/>
                      <a:pt x="1" y="87"/>
                      <a:pt x="1" y="99"/>
                    </a:cubicBezTo>
                    <a:cubicBezTo>
                      <a:pt x="1" y="123"/>
                      <a:pt x="1" y="149"/>
                      <a:pt x="1" y="179"/>
                    </a:cubicBezTo>
                    <a:cubicBezTo>
                      <a:pt x="1" y="295"/>
                      <a:pt x="1" y="451"/>
                      <a:pt x="1" y="607"/>
                    </a:cubicBezTo>
                    <a:cubicBezTo>
                      <a:pt x="1" y="763"/>
                      <a:pt x="1" y="918"/>
                      <a:pt x="1" y="1035"/>
                    </a:cubicBezTo>
                    <a:cubicBezTo>
                      <a:pt x="1" y="1064"/>
                      <a:pt x="1" y="1091"/>
                      <a:pt x="1" y="1115"/>
                    </a:cubicBezTo>
                    <a:cubicBezTo>
                      <a:pt x="1" y="1127"/>
                      <a:pt x="1" y="1138"/>
                      <a:pt x="1" y="1148"/>
                    </a:cubicBezTo>
                    <a:cubicBezTo>
                      <a:pt x="1" y="1158"/>
                      <a:pt x="0" y="1168"/>
                      <a:pt x="3" y="1176"/>
                    </a:cubicBezTo>
                    <a:cubicBezTo>
                      <a:pt x="5" y="1184"/>
                      <a:pt x="10" y="1191"/>
                      <a:pt x="15" y="1195"/>
                    </a:cubicBezTo>
                    <a:cubicBezTo>
                      <a:pt x="20" y="1199"/>
                      <a:pt x="25" y="1202"/>
                      <a:pt x="29" y="1204"/>
                    </a:cubicBezTo>
                    <a:cubicBezTo>
                      <a:pt x="33" y="1205"/>
                      <a:pt x="37" y="1206"/>
                      <a:pt x="39" y="1207"/>
                    </a:cubicBezTo>
                    <a:cubicBezTo>
                      <a:pt x="41" y="1207"/>
                      <a:pt x="43" y="1207"/>
                      <a:pt x="43" y="1207"/>
                    </a:cubicBezTo>
                    <a:cubicBezTo>
                      <a:pt x="121" y="1211"/>
                      <a:pt x="247" y="1218"/>
                      <a:pt x="314" y="1218"/>
                    </a:cubicBezTo>
                    <a:cubicBezTo>
                      <a:pt x="402" y="1218"/>
                      <a:pt x="667" y="1207"/>
                      <a:pt x="667" y="1207"/>
                    </a:cubicBezTo>
                    <a:cubicBezTo>
                      <a:pt x="664" y="7"/>
                      <a:pt x="664" y="7"/>
                      <a:pt x="664" y="7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61" name="Freeform 1431">
                <a:extLst>
                  <a:ext uri="{FF2B5EF4-FFF2-40B4-BE49-F238E27FC236}">
                    <a16:creationId xmlns:a16="http://schemas.microsoft.com/office/drawing/2014/main" xmlns="" id="{A7472A11-F499-4553-B8B0-5207E22D5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6601" y="1169988"/>
                <a:ext cx="309563" cy="4524375"/>
              </a:xfrm>
              <a:custGeom>
                <a:avLst/>
                <a:gdLst>
                  <a:gd name="T0" fmla="*/ 68 w 82"/>
                  <a:gd name="T1" fmla="*/ 1197 h 1200"/>
                  <a:gd name="T2" fmla="*/ 54 w 82"/>
                  <a:gd name="T3" fmla="*/ 1188 h 1200"/>
                  <a:gd name="T4" fmla="*/ 42 w 82"/>
                  <a:gd name="T5" fmla="*/ 1169 h 1200"/>
                  <a:gd name="T6" fmla="*/ 40 w 82"/>
                  <a:gd name="T7" fmla="*/ 1141 h 1200"/>
                  <a:gd name="T8" fmla="*/ 40 w 82"/>
                  <a:gd name="T9" fmla="*/ 1108 h 1200"/>
                  <a:gd name="T10" fmla="*/ 40 w 82"/>
                  <a:gd name="T11" fmla="*/ 1028 h 1200"/>
                  <a:gd name="T12" fmla="*/ 40 w 82"/>
                  <a:gd name="T13" fmla="*/ 600 h 1200"/>
                  <a:gd name="T14" fmla="*/ 40 w 82"/>
                  <a:gd name="T15" fmla="*/ 172 h 1200"/>
                  <a:gd name="T16" fmla="*/ 40 w 82"/>
                  <a:gd name="T17" fmla="*/ 92 h 1200"/>
                  <a:gd name="T18" fmla="*/ 40 w 82"/>
                  <a:gd name="T19" fmla="*/ 59 h 1200"/>
                  <a:gd name="T20" fmla="*/ 40 w 82"/>
                  <a:gd name="T21" fmla="*/ 44 h 1200"/>
                  <a:gd name="T22" fmla="*/ 42 w 82"/>
                  <a:gd name="T23" fmla="*/ 31 h 1200"/>
                  <a:gd name="T24" fmla="*/ 55 w 82"/>
                  <a:gd name="T25" fmla="*/ 12 h 1200"/>
                  <a:gd name="T26" fmla="*/ 69 w 82"/>
                  <a:gd name="T27" fmla="*/ 4 h 1200"/>
                  <a:gd name="T28" fmla="*/ 79 w 82"/>
                  <a:gd name="T29" fmla="*/ 1 h 1200"/>
                  <a:gd name="T30" fmla="*/ 81 w 82"/>
                  <a:gd name="T31" fmla="*/ 0 h 1200"/>
                  <a:gd name="T32" fmla="*/ 81 w 82"/>
                  <a:gd name="T33" fmla="*/ 0 h 1200"/>
                  <a:gd name="T34" fmla="*/ 0 w 82"/>
                  <a:gd name="T35" fmla="*/ 71 h 1200"/>
                  <a:gd name="T36" fmla="*/ 0 w 82"/>
                  <a:gd name="T37" fmla="*/ 1134 h 1200"/>
                  <a:gd name="T38" fmla="*/ 82 w 82"/>
                  <a:gd name="T39" fmla="*/ 1200 h 1200"/>
                  <a:gd name="T40" fmla="*/ 78 w 82"/>
                  <a:gd name="T41" fmla="*/ 1200 h 1200"/>
                  <a:gd name="T42" fmla="*/ 68 w 82"/>
                  <a:gd name="T43" fmla="*/ 1197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2" h="1200">
                    <a:moveTo>
                      <a:pt x="68" y="1197"/>
                    </a:moveTo>
                    <a:cubicBezTo>
                      <a:pt x="64" y="1195"/>
                      <a:pt x="59" y="1192"/>
                      <a:pt x="54" y="1188"/>
                    </a:cubicBezTo>
                    <a:cubicBezTo>
                      <a:pt x="49" y="1184"/>
                      <a:pt x="44" y="1177"/>
                      <a:pt x="42" y="1169"/>
                    </a:cubicBezTo>
                    <a:cubicBezTo>
                      <a:pt x="39" y="1161"/>
                      <a:pt x="40" y="1151"/>
                      <a:pt x="40" y="1141"/>
                    </a:cubicBezTo>
                    <a:cubicBezTo>
                      <a:pt x="40" y="1131"/>
                      <a:pt x="40" y="1120"/>
                      <a:pt x="40" y="1108"/>
                    </a:cubicBezTo>
                    <a:cubicBezTo>
                      <a:pt x="40" y="1084"/>
                      <a:pt x="40" y="1057"/>
                      <a:pt x="40" y="1028"/>
                    </a:cubicBezTo>
                    <a:cubicBezTo>
                      <a:pt x="40" y="911"/>
                      <a:pt x="40" y="756"/>
                      <a:pt x="40" y="600"/>
                    </a:cubicBezTo>
                    <a:cubicBezTo>
                      <a:pt x="40" y="444"/>
                      <a:pt x="40" y="288"/>
                      <a:pt x="40" y="172"/>
                    </a:cubicBezTo>
                    <a:cubicBezTo>
                      <a:pt x="40" y="142"/>
                      <a:pt x="40" y="116"/>
                      <a:pt x="40" y="92"/>
                    </a:cubicBezTo>
                    <a:cubicBezTo>
                      <a:pt x="40" y="80"/>
                      <a:pt x="40" y="69"/>
                      <a:pt x="40" y="59"/>
                    </a:cubicBezTo>
                    <a:cubicBezTo>
                      <a:pt x="40" y="54"/>
                      <a:pt x="40" y="49"/>
                      <a:pt x="40" y="44"/>
                    </a:cubicBezTo>
                    <a:cubicBezTo>
                      <a:pt x="40" y="39"/>
                      <a:pt x="41" y="35"/>
                      <a:pt x="42" y="31"/>
                    </a:cubicBezTo>
                    <a:cubicBezTo>
                      <a:pt x="45" y="23"/>
                      <a:pt x="50" y="17"/>
                      <a:pt x="55" y="12"/>
                    </a:cubicBezTo>
                    <a:cubicBezTo>
                      <a:pt x="59" y="8"/>
                      <a:pt x="65" y="5"/>
                      <a:pt x="69" y="4"/>
                    </a:cubicBezTo>
                    <a:cubicBezTo>
                      <a:pt x="73" y="2"/>
                      <a:pt x="77" y="1"/>
                      <a:pt x="79" y="1"/>
                    </a:cubicBezTo>
                    <a:cubicBezTo>
                      <a:pt x="80" y="1"/>
                      <a:pt x="81" y="1"/>
                      <a:pt x="81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4" y="2"/>
                      <a:pt x="0" y="25"/>
                      <a:pt x="0" y="71"/>
                    </a:cubicBezTo>
                    <a:cubicBezTo>
                      <a:pt x="0" y="1134"/>
                      <a:pt x="0" y="1134"/>
                      <a:pt x="0" y="1134"/>
                    </a:cubicBezTo>
                    <a:cubicBezTo>
                      <a:pt x="0" y="1179"/>
                      <a:pt x="54" y="1199"/>
                      <a:pt x="82" y="1200"/>
                    </a:cubicBezTo>
                    <a:cubicBezTo>
                      <a:pt x="82" y="1200"/>
                      <a:pt x="80" y="1200"/>
                      <a:pt x="78" y="1200"/>
                    </a:cubicBezTo>
                    <a:cubicBezTo>
                      <a:pt x="76" y="1199"/>
                      <a:pt x="72" y="1198"/>
                      <a:pt x="68" y="1197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62" name="Freeform 1432">
                <a:extLst>
                  <a:ext uri="{FF2B5EF4-FFF2-40B4-BE49-F238E27FC236}">
                    <a16:creationId xmlns:a16="http://schemas.microsoft.com/office/drawing/2014/main" xmlns="" id="{75F482F6-42F3-42D5-BBED-ED80955A5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6" y="1144588"/>
                <a:ext cx="2514600" cy="4592638"/>
              </a:xfrm>
              <a:custGeom>
                <a:avLst/>
                <a:gdLst>
                  <a:gd name="T0" fmla="*/ 637 w 667"/>
                  <a:gd name="T1" fmla="*/ 1204 h 1218"/>
                  <a:gd name="T2" fmla="*/ 652 w 667"/>
                  <a:gd name="T3" fmla="*/ 1195 h 1218"/>
                  <a:gd name="T4" fmla="*/ 664 w 667"/>
                  <a:gd name="T5" fmla="*/ 1176 h 1218"/>
                  <a:gd name="T6" fmla="*/ 666 w 667"/>
                  <a:gd name="T7" fmla="*/ 1148 h 1218"/>
                  <a:gd name="T8" fmla="*/ 666 w 667"/>
                  <a:gd name="T9" fmla="*/ 1115 h 1218"/>
                  <a:gd name="T10" fmla="*/ 666 w 667"/>
                  <a:gd name="T11" fmla="*/ 1035 h 1218"/>
                  <a:gd name="T12" fmla="*/ 665 w 667"/>
                  <a:gd name="T13" fmla="*/ 607 h 1218"/>
                  <a:gd name="T14" fmla="*/ 666 w 667"/>
                  <a:gd name="T15" fmla="*/ 179 h 1218"/>
                  <a:gd name="T16" fmla="*/ 666 w 667"/>
                  <a:gd name="T17" fmla="*/ 99 h 1218"/>
                  <a:gd name="T18" fmla="*/ 666 w 667"/>
                  <a:gd name="T19" fmla="*/ 66 h 1218"/>
                  <a:gd name="T20" fmla="*/ 666 w 667"/>
                  <a:gd name="T21" fmla="*/ 51 h 1218"/>
                  <a:gd name="T22" fmla="*/ 664 w 667"/>
                  <a:gd name="T23" fmla="*/ 38 h 1218"/>
                  <a:gd name="T24" fmla="*/ 651 w 667"/>
                  <a:gd name="T25" fmla="*/ 19 h 1218"/>
                  <a:gd name="T26" fmla="*/ 637 w 667"/>
                  <a:gd name="T27" fmla="*/ 11 h 1218"/>
                  <a:gd name="T28" fmla="*/ 627 w 667"/>
                  <a:gd name="T29" fmla="*/ 8 h 1218"/>
                  <a:gd name="T30" fmla="*/ 624 w 667"/>
                  <a:gd name="T31" fmla="*/ 7 h 1218"/>
                  <a:gd name="T32" fmla="*/ 353 w 667"/>
                  <a:gd name="T33" fmla="*/ 0 h 1218"/>
                  <a:gd name="T34" fmla="*/ 2 w 667"/>
                  <a:gd name="T35" fmla="*/ 7 h 1218"/>
                  <a:gd name="T36" fmla="*/ 0 w 667"/>
                  <a:gd name="T37" fmla="*/ 1207 h 1218"/>
                  <a:gd name="T38" fmla="*/ 353 w 667"/>
                  <a:gd name="T39" fmla="*/ 1218 h 1218"/>
                  <a:gd name="T40" fmla="*/ 624 w 667"/>
                  <a:gd name="T41" fmla="*/ 1207 h 1218"/>
                  <a:gd name="T42" fmla="*/ 627 w 667"/>
                  <a:gd name="T43" fmla="*/ 1207 h 1218"/>
                  <a:gd name="T44" fmla="*/ 637 w 667"/>
                  <a:gd name="T45" fmla="*/ 1204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67" h="1218">
                    <a:moveTo>
                      <a:pt x="637" y="1204"/>
                    </a:moveTo>
                    <a:cubicBezTo>
                      <a:pt x="642" y="1202"/>
                      <a:pt x="647" y="1199"/>
                      <a:pt x="652" y="1195"/>
                    </a:cubicBezTo>
                    <a:cubicBezTo>
                      <a:pt x="657" y="1191"/>
                      <a:pt x="661" y="1184"/>
                      <a:pt x="664" y="1176"/>
                    </a:cubicBezTo>
                    <a:cubicBezTo>
                      <a:pt x="667" y="1168"/>
                      <a:pt x="666" y="1158"/>
                      <a:pt x="666" y="1148"/>
                    </a:cubicBezTo>
                    <a:cubicBezTo>
                      <a:pt x="666" y="1138"/>
                      <a:pt x="666" y="1127"/>
                      <a:pt x="666" y="1115"/>
                    </a:cubicBezTo>
                    <a:cubicBezTo>
                      <a:pt x="666" y="1091"/>
                      <a:pt x="666" y="1064"/>
                      <a:pt x="666" y="1035"/>
                    </a:cubicBezTo>
                    <a:cubicBezTo>
                      <a:pt x="666" y="918"/>
                      <a:pt x="665" y="763"/>
                      <a:pt x="665" y="607"/>
                    </a:cubicBezTo>
                    <a:cubicBezTo>
                      <a:pt x="665" y="451"/>
                      <a:pt x="666" y="295"/>
                      <a:pt x="666" y="179"/>
                    </a:cubicBezTo>
                    <a:cubicBezTo>
                      <a:pt x="666" y="149"/>
                      <a:pt x="666" y="123"/>
                      <a:pt x="666" y="99"/>
                    </a:cubicBezTo>
                    <a:cubicBezTo>
                      <a:pt x="666" y="87"/>
                      <a:pt x="666" y="76"/>
                      <a:pt x="666" y="66"/>
                    </a:cubicBezTo>
                    <a:cubicBezTo>
                      <a:pt x="666" y="61"/>
                      <a:pt x="666" y="56"/>
                      <a:pt x="666" y="51"/>
                    </a:cubicBezTo>
                    <a:cubicBezTo>
                      <a:pt x="666" y="46"/>
                      <a:pt x="665" y="42"/>
                      <a:pt x="664" y="38"/>
                    </a:cubicBezTo>
                    <a:cubicBezTo>
                      <a:pt x="661" y="30"/>
                      <a:pt x="656" y="24"/>
                      <a:pt x="651" y="19"/>
                    </a:cubicBezTo>
                    <a:cubicBezTo>
                      <a:pt x="646" y="15"/>
                      <a:pt x="641" y="12"/>
                      <a:pt x="637" y="11"/>
                    </a:cubicBezTo>
                    <a:cubicBezTo>
                      <a:pt x="632" y="9"/>
                      <a:pt x="629" y="8"/>
                      <a:pt x="627" y="8"/>
                    </a:cubicBezTo>
                    <a:cubicBezTo>
                      <a:pt x="626" y="8"/>
                      <a:pt x="625" y="8"/>
                      <a:pt x="624" y="7"/>
                    </a:cubicBezTo>
                    <a:cubicBezTo>
                      <a:pt x="546" y="4"/>
                      <a:pt x="419" y="0"/>
                      <a:pt x="353" y="0"/>
                    </a:cubicBezTo>
                    <a:cubicBezTo>
                      <a:pt x="265" y="0"/>
                      <a:pt x="2" y="7"/>
                      <a:pt x="2" y="7"/>
                    </a:cubicBezTo>
                    <a:cubicBezTo>
                      <a:pt x="0" y="1207"/>
                      <a:pt x="0" y="1207"/>
                      <a:pt x="0" y="1207"/>
                    </a:cubicBezTo>
                    <a:cubicBezTo>
                      <a:pt x="0" y="1207"/>
                      <a:pt x="265" y="1218"/>
                      <a:pt x="353" y="1218"/>
                    </a:cubicBezTo>
                    <a:cubicBezTo>
                      <a:pt x="419" y="1218"/>
                      <a:pt x="546" y="1211"/>
                      <a:pt x="624" y="1207"/>
                    </a:cubicBezTo>
                    <a:cubicBezTo>
                      <a:pt x="624" y="1207"/>
                      <a:pt x="625" y="1207"/>
                      <a:pt x="627" y="1207"/>
                    </a:cubicBezTo>
                    <a:cubicBezTo>
                      <a:pt x="630" y="1206"/>
                      <a:pt x="633" y="1205"/>
                      <a:pt x="637" y="1204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66" name="Freeform 1433">
                <a:extLst>
                  <a:ext uri="{FF2B5EF4-FFF2-40B4-BE49-F238E27FC236}">
                    <a16:creationId xmlns:a16="http://schemas.microsoft.com/office/drawing/2014/main" xmlns="" id="{5BB17E32-87B2-4121-97B4-4BE67A1DE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1551" y="1169988"/>
                <a:ext cx="309563" cy="4524375"/>
              </a:xfrm>
              <a:custGeom>
                <a:avLst/>
                <a:gdLst>
                  <a:gd name="T0" fmla="*/ 1 w 82"/>
                  <a:gd name="T1" fmla="*/ 0 h 1200"/>
                  <a:gd name="T2" fmla="*/ 0 w 82"/>
                  <a:gd name="T3" fmla="*/ 0 h 1200"/>
                  <a:gd name="T4" fmla="*/ 3 w 82"/>
                  <a:gd name="T5" fmla="*/ 1 h 1200"/>
                  <a:gd name="T6" fmla="*/ 13 w 82"/>
                  <a:gd name="T7" fmla="*/ 4 h 1200"/>
                  <a:gd name="T8" fmla="*/ 27 w 82"/>
                  <a:gd name="T9" fmla="*/ 12 h 1200"/>
                  <a:gd name="T10" fmla="*/ 40 w 82"/>
                  <a:gd name="T11" fmla="*/ 31 h 1200"/>
                  <a:gd name="T12" fmla="*/ 42 w 82"/>
                  <a:gd name="T13" fmla="*/ 44 h 1200"/>
                  <a:gd name="T14" fmla="*/ 42 w 82"/>
                  <a:gd name="T15" fmla="*/ 59 h 1200"/>
                  <a:gd name="T16" fmla="*/ 42 w 82"/>
                  <a:gd name="T17" fmla="*/ 92 h 1200"/>
                  <a:gd name="T18" fmla="*/ 42 w 82"/>
                  <a:gd name="T19" fmla="*/ 172 h 1200"/>
                  <a:gd name="T20" fmla="*/ 41 w 82"/>
                  <a:gd name="T21" fmla="*/ 600 h 1200"/>
                  <a:gd name="T22" fmla="*/ 42 w 82"/>
                  <a:gd name="T23" fmla="*/ 1028 h 1200"/>
                  <a:gd name="T24" fmla="*/ 42 w 82"/>
                  <a:gd name="T25" fmla="*/ 1108 h 1200"/>
                  <a:gd name="T26" fmla="*/ 42 w 82"/>
                  <a:gd name="T27" fmla="*/ 1141 h 1200"/>
                  <a:gd name="T28" fmla="*/ 40 w 82"/>
                  <a:gd name="T29" fmla="*/ 1169 h 1200"/>
                  <a:gd name="T30" fmla="*/ 28 w 82"/>
                  <a:gd name="T31" fmla="*/ 1188 h 1200"/>
                  <a:gd name="T32" fmla="*/ 13 w 82"/>
                  <a:gd name="T33" fmla="*/ 1197 h 1200"/>
                  <a:gd name="T34" fmla="*/ 3 w 82"/>
                  <a:gd name="T35" fmla="*/ 1200 h 1200"/>
                  <a:gd name="T36" fmla="*/ 0 w 82"/>
                  <a:gd name="T37" fmla="*/ 1200 h 1200"/>
                  <a:gd name="T38" fmla="*/ 82 w 82"/>
                  <a:gd name="T39" fmla="*/ 1134 h 1200"/>
                  <a:gd name="T40" fmla="*/ 82 w 82"/>
                  <a:gd name="T41" fmla="*/ 71 h 1200"/>
                  <a:gd name="T42" fmla="*/ 1 w 82"/>
                  <a:gd name="T43" fmla="*/ 0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2" h="120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5" y="1"/>
                      <a:pt x="8" y="2"/>
                      <a:pt x="13" y="4"/>
                    </a:cubicBezTo>
                    <a:cubicBezTo>
                      <a:pt x="17" y="5"/>
                      <a:pt x="22" y="8"/>
                      <a:pt x="27" y="12"/>
                    </a:cubicBezTo>
                    <a:cubicBezTo>
                      <a:pt x="32" y="17"/>
                      <a:pt x="37" y="23"/>
                      <a:pt x="40" y="31"/>
                    </a:cubicBezTo>
                    <a:cubicBezTo>
                      <a:pt x="41" y="35"/>
                      <a:pt x="42" y="39"/>
                      <a:pt x="42" y="44"/>
                    </a:cubicBezTo>
                    <a:cubicBezTo>
                      <a:pt x="42" y="49"/>
                      <a:pt x="42" y="54"/>
                      <a:pt x="42" y="59"/>
                    </a:cubicBezTo>
                    <a:cubicBezTo>
                      <a:pt x="42" y="69"/>
                      <a:pt x="42" y="80"/>
                      <a:pt x="42" y="92"/>
                    </a:cubicBezTo>
                    <a:cubicBezTo>
                      <a:pt x="42" y="116"/>
                      <a:pt x="42" y="142"/>
                      <a:pt x="42" y="172"/>
                    </a:cubicBezTo>
                    <a:cubicBezTo>
                      <a:pt x="42" y="288"/>
                      <a:pt x="41" y="444"/>
                      <a:pt x="41" y="600"/>
                    </a:cubicBezTo>
                    <a:cubicBezTo>
                      <a:pt x="41" y="756"/>
                      <a:pt x="42" y="911"/>
                      <a:pt x="42" y="1028"/>
                    </a:cubicBezTo>
                    <a:cubicBezTo>
                      <a:pt x="42" y="1057"/>
                      <a:pt x="42" y="1084"/>
                      <a:pt x="42" y="1108"/>
                    </a:cubicBezTo>
                    <a:cubicBezTo>
                      <a:pt x="42" y="1120"/>
                      <a:pt x="42" y="1131"/>
                      <a:pt x="42" y="1141"/>
                    </a:cubicBezTo>
                    <a:cubicBezTo>
                      <a:pt x="42" y="1151"/>
                      <a:pt x="43" y="1161"/>
                      <a:pt x="40" y="1169"/>
                    </a:cubicBezTo>
                    <a:cubicBezTo>
                      <a:pt x="37" y="1177"/>
                      <a:pt x="33" y="1184"/>
                      <a:pt x="28" y="1188"/>
                    </a:cubicBezTo>
                    <a:cubicBezTo>
                      <a:pt x="23" y="1192"/>
                      <a:pt x="18" y="1195"/>
                      <a:pt x="13" y="1197"/>
                    </a:cubicBezTo>
                    <a:cubicBezTo>
                      <a:pt x="9" y="1198"/>
                      <a:pt x="6" y="1199"/>
                      <a:pt x="3" y="1200"/>
                    </a:cubicBezTo>
                    <a:cubicBezTo>
                      <a:pt x="1" y="1200"/>
                      <a:pt x="0" y="1200"/>
                      <a:pt x="0" y="1200"/>
                    </a:cubicBezTo>
                    <a:cubicBezTo>
                      <a:pt x="27" y="1199"/>
                      <a:pt x="82" y="1179"/>
                      <a:pt x="82" y="1134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25"/>
                      <a:pt x="28" y="2"/>
                      <a:pt x="1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68" name="Freeform 1434">
                <a:extLst>
                  <a:ext uri="{FF2B5EF4-FFF2-40B4-BE49-F238E27FC236}">
                    <a16:creationId xmlns:a16="http://schemas.microsoft.com/office/drawing/2014/main" xmlns="" id="{384B84F5-A344-482A-B568-C7B8989B4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413" y="1144588"/>
                <a:ext cx="2660650" cy="4592638"/>
              </a:xfrm>
              <a:custGeom>
                <a:avLst/>
                <a:gdLst>
                  <a:gd name="T0" fmla="*/ 0 w 706"/>
                  <a:gd name="T1" fmla="*/ 1163 h 1218"/>
                  <a:gd name="T2" fmla="*/ 42 w 706"/>
                  <a:gd name="T3" fmla="*/ 1207 h 1218"/>
                  <a:gd name="T4" fmla="*/ 353 w 706"/>
                  <a:gd name="T5" fmla="*/ 1218 h 1218"/>
                  <a:gd name="T6" fmla="*/ 706 w 706"/>
                  <a:gd name="T7" fmla="*/ 1205 h 1218"/>
                  <a:gd name="T8" fmla="*/ 706 w 706"/>
                  <a:gd name="T9" fmla="*/ 9 h 1218"/>
                  <a:gd name="T10" fmla="*/ 353 w 706"/>
                  <a:gd name="T11" fmla="*/ 0 h 1218"/>
                  <a:gd name="T12" fmla="*/ 42 w 706"/>
                  <a:gd name="T13" fmla="*/ 7 h 1218"/>
                  <a:gd name="T14" fmla="*/ 0 w 706"/>
                  <a:gd name="T15" fmla="*/ 51 h 1218"/>
                  <a:gd name="T16" fmla="*/ 0 w 706"/>
                  <a:gd name="T17" fmla="*/ 1163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6" h="1218">
                    <a:moveTo>
                      <a:pt x="0" y="1163"/>
                    </a:moveTo>
                    <a:cubicBezTo>
                      <a:pt x="0" y="1187"/>
                      <a:pt x="18" y="1205"/>
                      <a:pt x="42" y="1207"/>
                    </a:cubicBezTo>
                    <a:cubicBezTo>
                      <a:pt x="120" y="1214"/>
                      <a:pt x="286" y="1218"/>
                      <a:pt x="353" y="1218"/>
                    </a:cubicBezTo>
                    <a:cubicBezTo>
                      <a:pt x="441" y="1218"/>
                      <a:pt x="706" y="1205"/>
                      <a:pt x="706" y="1205"/>
                    </a:cubicBezTo>
                    <a:cubicBezTo>
                      <a:pt x="706" y="9"/>
                      <a:pt x="706" y="9"/>
                      <a:pt x="706" y="9"/>
                    </a:cubicBezTo>
                    <a:cubicBezTo>
                      <a:pt x="706" y="9"/>
                      <a:pt x="441" y="0"/>
                      <a:pt x="353" y="0"/>
                    </a:cubicBezTo>
                    <a:cubicBezTo>
                      <a:pt x="287" y="0"/>
                      <a:pt x="121" y="0"/>
                      <a:pt x="42" y="7"/>
                    </a:cubicBezTo>
                    <a:cubicBezTo>
                      <a:pt x="19" y="10"/>
                      <a:pt x="0" y="28"/>
                      <a:pt x="0" y="51"/>
                    </a:cubicBezTo>
                    <a:cubicBezTo>
                      <a:pt x="0" y="1163"/>
                      <a:pt x="0" y="1163"/>
                      <a:pt x="0" y="1163"/>
                    </a:cubicBezTo>
                  </a:path>
                </a:pathLst>
              </a:custGeom>
              <a:gradFill flip="none" rotWithShape="1">
                <a:gsLst>
                  <a:gs pos="0">
                    <a:srgbClr val="E8E8E8"/>
                  </a:gs>
                  <a:gs pos="23000">
                    <a:srgbClr val="FFFFFF"/>
                  </a:gs>
                </a:gsLst>
                <a:lin ang="108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69" name="Freeform 1435">
                <a:extLst>
                  <a:ext uri="{FF2B5EF4-FFF2-40B4-BE49-F238E27FC236}">
                    <a16:creationId xmlns:a16="http://schemas.microsoft.com/office/drawing/2014/main" xmlns="" id="{DBAAD8DD-D32D-4A9E-B254-0CCB12180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63" y="1144588"/>
                <a:ext cx="2662238" cy="4592638"/>
              </a:xfrm>
              <a:custGeom>
                <a:avLst/>
                <a:gdLst>
                  <a:gd name="T0" fmla="*/ 706 w 706"/>
                  <a:gd name="T1" fmla="*/ 1163 h 1218"/>
                  <a:gd name="T2" fmla="*/ 664 w 706"/>
                  <a:gd name="T3" fmla="*/ 1207 h 1218"/>
                  <a:gd name="T4" fmla="*/ 353 w 706"/>
                  <a:gd name="T5" fmla="*/ 1218 h 1218"/>
                  <a:gd name="T6" fmla="*/ 0 w 706"/>
                  <a:gd name="T7" fmla="*/ 1205 h 1218"/>
                  <a:gd name="T8" fmla="*/ 0 w 706"/>
                  <a:gd name="T9" fmla="*/ 9 h 1218"/>
                  <a:gd name="T10" fmla="*/ 353 w 706"/>
                  <a:gd name="T11" fmla="*/ 0 h 1218"/>
                  <a:gd name="T12" fmla="*/ 663 w 706"/>
                  <a:gd name="T13" fmla="*/ 7 h 1218"/>
                  <a:gd name="T14" fmla="*/ 706 w 706"/>
                  <a:gd name="T15" fmla="*/ 51 h 1218"/>
                  <a:gd name="T16" fmla="*/ 706 w 706"/>
                  <a:gd name="T17" fmla="*/ 1163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6" h="1218">
                    <a:moveTo>
                      <a:pt x="706" y="1163"/>
                    </a:moveTo>
                    <a:cubicBezTo>
                      <a:pt x="706" y="1187"/>
                      <a:pt x="687" y="1205"/>
                      <a:pt x="664" y="1207"/>
                    </a:cubicBezTo>
                    <a:cubicBezTo>
                      <a:pt x="586" y="1214"/>
                      <a:pt x="419" y="1218"/>
                      <a:pt x="353" y="1218"/>
                    </a:cubicBezTo>
                    <a:cubicBezTo>
                      <a:pt x="264" y="1218"/>
                      <a:pt x="0" y="1205"/>
                      <a:pt x="0" y="120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65" y="0"/>
                      <a:pt x="353" y="0"/>
                    </a:cubicBezTo>
                    <a:cubicBezTo>
                      <a:pt x="419" y="0"/>
                      <a:pt x="584" y="0"/>
                      <a:pt x="663" y="7"/>
                    </a:cubicBezTo>
                    <a:cubicBezTo>
                      <a:pt x="687" y="10"/>
                      <a:pt x="706" y="28"/>
                      <a:pt x="706" y="51"/>
                    </a:cubicBezTo>
                    <a:cubicBezTo>
                      <a:pt x="706" y="1163"/>
                      <a:pt x="706" y="1163"/>
                      <a:pt x="706" y="1163"/>
                    </a:cubicBezTo>
                  </a:path>
                </a:pathLst>
              </a:custGeom>
              <a:gradFill flip="none" rotWithShape="1">
                <a:gsLst>
                  <a:gs pos="0">
                    <a:srgbClr val="E8E8E8"/>
                  </a:gs>
                  <a:gs pos="23000">
                    <a:srgbClr val="FFFFFF"/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0" name="Rectangle 1436">
                <a:extLst>
                  <a:ext uri="{FF2B5EF4-FFF2-40B4-BE49-F238E27FC236}">
                    <a16:creationId xmlns:a16="http://schemas.microsoft.com/office/drawing/2014/main" xmlns="" id="{94C395F4-6738-4514-90E2-AA410C255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3776" y="1177926"/>
                <a:ext cx="25400" cy="4510088"/>
              </a:xfrm>
              <a:prstGeom prst="rect">
                <a:avLst/>
              </a:pr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1" name="Rectangle 1449">
                <a:extLst>
                  <a:ext uri="{FF2B5EF4-FFF2-40B4-BE49-F238E27FC236}">
                    <a16:creationId xmlns:a16="http://schemas.microsoft.com/office/drawing/2014/main" xmlns="" id="{43C7D406-B2C4-4B0C-AA3B-91D5A337E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1709738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2" name="Rectangle 1450">
                <a:extLst>
                  <a:ext uri="{FF2B5EF4-FFF2-40B4-BE49-F238E27FC236}">
                    <a16:creationId xmlns:a16="http://schemas.microsoft.com/office/drawing/2014/main" xmlns="" id="{B8096248-0FEC-4E2B-9FCF-EE81E5690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1709738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3" name="Rectangle 1451">
                <a:extLst>
                  <a:ext uri="{FF2B5EF4-FFF2-40B4-BE49-F238E27FC236}">
                    <a16:creationId xmlns:a16="http://schemas.microsoft.com/office/drawing/2014/main" xmlns="" id="{5AF702BE-1085-4D46-98F9-7D0EE22D4F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195421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4" name="Rectangle 1452">
                <a:extLst>
                  <a:ext uri="{FF2B5EF4-FFF2-40B4-BE49-F238E27FC236}">
                    <a16:creationId xmlns:a16="http://schemas.microsoft.com/office/drawing/2014/main" xmlns="" id="{635A18B0-33B7-452D-A011-3C5087121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195421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5" name="Rectangle 1453">
                <a:extLst>
                  <a:ext uri="{FF2B5EF4-FFF2-40B4-BE49-F238E27FC236}">
                    <a16:creationId xmlns:a16="http://schemas.microsoft.com/office/drawing/2014/main" xmlns="" id="{335A0B59-89B1-430F-872A-FFC11CAF4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20027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6" name="Rectangle 1454">
                <a:extLst>
                  <a:ext uri="{FF2B5EF4-FFF2-40B4-BE49-F238E27FC236}">
                    <a16:creationId xmlns:a16="http://schemas.microsoft.com/office/drawing/2014/main" xmlns="" id="{D82ADEDC-4AA5-46D4-95F4-5B90B1AE5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20027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77" name="Rectangle 1455">
                <a:extLst>
                  <a:ext uri="{FF2B5EF4-FFF2-40B4-BE49-F238E27FC236}">
                    <a16:creationId xmlns:a16="http://schemas.microsoft.com/office/drawing/2014/main" xmlns="" id="{20602760-0F65-4C67-8392-DD5AD0CDE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444751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83" name="Rectangle 1456">
                <a:extLst>
                  <a:ext uri="{FF2B5EF4-FFF2-40B4-BE49-F238E27FC236}">
                    <a16:creationId xmlns:a16="http://schemas.microsoft.com/office/drawing/2014/main" xmlns="" id="{A8A8235B-31EC-4240-9C5D-39459421E6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444751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84" name="Rectangle 1457">
                <a:extLst>
                  <a:ext uri="{FF2B5EF4-FFF2-40B4-BE49-F238E27FC236}">
                    <a16:creationId xmlns:a16="http://schemas.microsoft.com/office/drawing/2014/main" xmlns="" id="{A09E81E6-116D-49C5-988A-65CE8FB25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693988"/>
                <a:ext cx="2446338" cy="3175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85" name="Rectangle 1458">
                <a:extLst>
                  <a:ext uri="{FF2B5EF4-FFF2-40B4-BE49-F238E27FC236}">
                    <a16:creationId xmlns:a16="http://schemas.microsoft.com/office/drawing/2014/main" xmlns="" id="{08BA9F8B-CE61-461D-A686-C7542BB1C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693988"/>
                <a:ext cx="244633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186" name="Rectangle 1459">
                <a:extLst>
                  <a:ext uri="{FF2B5EF4-FFF2-40B4-BE49-F238E27FC236}">
                    <a16:creationId xmlns:a16="http://schemas.microsoft.com/office/drawing/2014/main" xmlns="" id="{B3935EDD-7C69-4578-8623-BB27F579B4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938463"/>
                <a:ext cx="2446338" cy="4763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4" name="Rectangle 1460">
                <a:extLst>
                  <a:ext uri="{FF2B5EF4-FFF2-40B4-BE49-F238E27FC236}">
                    <a16:creationId xmlns:a16="http://schemas.microsoft.com/office/drawing/2014/main" xmlns="" id="{D8ABED81-E38C-4FA2-810E-BBE3E50E8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2938463"/>
                <a:ext cx="244633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5" name="Rectangle 1461">
                <a:extLst>
                  <a:ext uri="{FF2B5EF4-FFF2-40B4-BE49-F238E27FC236}">
                    <a16:creationId xmlns:a16="http://schemas.microsoft.com/office/drawing/2014/main" xmlns="" id="{1A213643-B98A-4037-A085-965D315B8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18452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6" name="Rectangle 1462">
                <a:extLst>
                  <a:ext uri="{FF2B5EF4-FFF2-40B4-BE49-F238E27FC236}">
                    <a16:creationId xmlns:a16="http://schemas.microsoft.com/office/drawing/2014/main" xmlns="" id="{97592095-8CCC-4AF8-9156-7635421CA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18452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7" name="Rectangle 1463">
                <a:extLst>
                  <a:ext uri="{FF2B5EF4-FFF2-40B4-BE49-F238E27FC236}">
                    <a16:creationId xmlns:a16="http://schemas.microsoft.com/office/drawing/2014/main" xmlns="" id="{3C93C64A-0FFF-4885-845A-0909AC553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429001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8" name="Rectangle 1464">
                <a:extLst>
                  <a:ext uri="{FF2B5EF4-FFF2-40B4-BE49-F238E27FC236}">
                    <a16:creationId xmlns:a16="http://schemas.microsoft.com/office/drawing/2014/main" xmlns="" id="{812A9CA3-FA57-48FA-A622-F79E222D9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429001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09" name="Rectangle 1465">
                <a:extLst>
                  <a:ext uri="{FF2B5EF4-FFF2-40B4-BE49-F238E27FC236}">
                    <a16:creationId xmlns:a16="http://schemas.microsoft.com/office/drawing/2014/main" xmlns="" id="{5BE26AB4-BBA7-421B-B57F-9B2EB1A81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673476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0" name="Rectangle 1466">
                <a:extLst>
                  <a:ext uri="{FF2B5EF4-FFF2-40B4-BE49-F238E27FC236}">
                    <a16:creationId xmlns:a16="http://schemas.microsoft.com/office/drawing/2014/main" xmlns="" id="{CC6D0F24-D662-479A-A826-BEF4E6D22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673476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1" name="Rectangle 1467">
                <a:extLst>
                  <a:ext uri="{FF2B5EF4-FFF2-40B4-BE49-F238E27FC236}">
                    <a16:creationId xmlns:a16="http://schemas.microsoft.com/office/drawing/2014/main" xmlns="" id="{6486F633-B4E1-4A41-8534-DFDBA87C5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919538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2" name="Rectangle 1468">
                <a:extLst>
                  <a:ext uri="{FF2B5EF4-FFF2-40B4-BE49-F238E27FC236}">
                    <a16:creationId xmlns:a16="http://schemas.microsoft.com/office/drawing/2014/main" xmlns="" id="{6232DF99-7606-4E97-B44C-CC0A7C30A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3919538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3" name="Rectangle 1469">
                <a:extLst>
                  <a:ext uri="{FF2B5EF4-FFF2-40B4-BE49-F238E27FC236}">
                    <a16:creationId xmlns:a16="http://schemas.microsoft.com/office/drawing/2014/main" xmlns="" id="{0DE0AA77-6F4E-4B9E-B9B0-9CC55BB36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16401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4" name="Rectangle 1470">
                <a:extLst>
                  <a:ext uri="{FF2B5EF4-FFF2-40B4-BE49-F238E27FC236}">
                    <a16:creationId xmlns:a16="http://schemas.microsoft.com/office/drawing/2014/main" xmlns="" id="{172A23A9-6B7B-4613-B93A-6D94E9E32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16401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5" name="Rectangle 1471">
                <a:extLst>
                  <a:ext uri="{FF2B5EF4-FFF2-40B4-BE49-F238E27FC236}">
                    <a16:creationId xmlns:a16="http://schemas.microsoft.com/office/drawing/2014/main" xmlns="" id="{77E4E2B7-E358-430F-8D54-07C4596D4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41007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6" name="Rectangle 1472">
                <a:extLst>
                  <a:ext uri="{FF2B5EF4-FFF2-40B4-BE49-F238E27FC236}">
                    <a16:creationId xmlns:a16="http://schemas.microsoft.com/office/drawing/2014/main" xmlns="" id="{C0158A4D-FC3D-4527-B106-2109AB036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41007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7" name="Rectangle 1473">
                <a:extLst>
                  <a:ext uri="{FF2B5EF4-FFF2-40B4-BE49-F238E27FC236}">
                    <a16:creationId xmlns:a16="http://schemas.microsoft.com/office/drawing/2014/main" xmlns="" id="{2D860EFB-A269-4CF9-8C33-B7B65B557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657726"/>
                <a:ext cx="2446338" cy="4763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8" name="Rectangle 1474">
                <a:extLst>
                  <a:ext uri="{FF2B5EF4-FFF2-40B4-BE49-F238E27FC236}">
                    <a16:creationId xmlns:a16="http://schemas.microsoft.com/office/drawing/2014/main" xmlns="" id="{C08B1713-0173-46AE-8E9A-CE27A4797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657726"/>
                <a:ext cx="244633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19" name="Rectangle 1475">
                <a:extLst>
                  <a:ext uri="{FF2B5EF4-FFF2-40B4-BE49-F238E27FC236}">
                    <a16:creationId xmlns:a16="http://schemas.microsoft.com/office/drawing/2014/main" xmlns="" id="{C1EC8448-405A-4990-A141-D0A8239E5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903788"/>
                <a:ext cx="2446338" cy="3175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0" name="Rectangle 1476">
                <a:extLst>
                  <a:ext uri="{FF2B5EF4-FFF2-40B4-BE49-F238E27FC236}">
                    <a16:creationId xmlns:a16="http://schemas.microsoft.com/office/drawing/2014/main" xmlns="" id="{2A438F71-B802-45FC-949E-199C8D16A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4903788"/>
                <a:ext cx="244633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1" name="Rectangle 1477">
                <a:extLst>
                  <a:ext uri="{FF2B5EF4-FFF2-40B4-BE49-F238E27FC236}">
                    <a16:creationId xmlns:a16="http://schemas.microsoft.com/office/drawing/2014/main" xmlns="" id="{9F1CE90B-464D-43CC-AF2A-D51EE26C1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514826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2" name="Rectangle 1478">
                <a:extLst>
                  <a:ext uri="{FF2B5EF4-FFF2-40B4-BE49-F238E27FC236}">
                    <a16:creationId xmlns:a16="http://schemas.microsoft.com/office/drawing/2014/main" xmlns="" id="{7F46816B-BD07-4107-A4C0-4C33C54F4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413" y="514826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3" name="Freeform 1479">
                <a:extLst>
                  <a:ext uri="{FF2B5EF4-FFF2-40B4-BE49-F238E27FC236}">
                    <a16:creationId xmlns:a16="http://schemas.microsoft.com/office/drawing/2014/main" xmlns="" id="{8CF219B0-712A-4CB6-A0B3-FBD6E2A3C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1" y="1177926"/>
                <a:ext cx="7938" cy="4510088"/>
              </a:xfrm>
              <a:custGeom>
                <a:avLst/>
                <a:gdLst>
                  <a:gd name="T0" fmla="*/ 5 w 5"/>
                  <a:gd name="T1" fmla="*/ 0 h 2841"/>
                  <a:gd name="T2" fmla="*/ 0 w 5"/>
                  <a:gd name="T3" fmla="*/ 0 h 2841"/>
                  <a:gd name="T4" fmla="*/ 0 w 5"/>
                  <a:gd name="T5" fmla="*/ 335 h 2841"/>
                  <a:gd name="T6" fmla="*/ 0 w 5"/>
                  <a:gd name="T7" fmla="*/ 340 h 2841"/>
                  <a:gd name="T8" fmla="*/ 0 w 5"/>
                  <a:gd name="T9" fmla="*/ 489 h 2841"/>
                  <a:gd name="T10" fmla="*/ 0 w 5"/>
                  <a:gd name="T11" fmla="*/ 494 h 2841"/>
                  <a:gd name="T12" fmla="*/ 0 w 5"/>
                  <a:gd name="T13" fmla="*/ 644 h 2841"/>
                  <a:gd name="T14" fmla="*/ 0 w 5"/>
                  <a:gd name="T15" fmla="*/ 648 h 2841"/>
                  <a:gd name="T16" fmla="*/ 0 w 5"/>
                  <a:gd name="T17" fmla="*/ 798 h 2841"/>
                  <a:gd name="T18" fmla="*/ 0 w 5"/>
                  <a:gd name="T19" fmla="*/ 803 h 2841"/>
                  <a:gd name="T20" fmla="*/ 0 w 5"/>
                  <a:gd name="T21" fmla="*/ 955 h 2841"/>
                  <a:gd name="T22" fmla="*/ 0 w 5"/>
                  <a:gd name="T23" fmla="*/ 957 h 2841"/>
                  <a:gd name="T24" fmla="*/ 0 w 5"/>
                  <a:gd name="T25" fmla="*/ 1109 h 2841"/>
                  <a:gd name="T26" fmla="*/ 0 w 5"/>
                  <a:gd name="T27" fmla="*/ 1112 h 2841"/>
                  <a:gd name="T28" fmla="*/ 0 w 5"/>
                  <a:gd name="T29" fmla="*/ 1264 h 2841"/>
                  <a:gd name="T30" fmla="*/ 0 w 5"/>
                  <a:gd name="T31" fmla="*/ 1268 h 2841"/>
                  <a:gd name="T32" fmla="*/ 0 w 5"/>
                  <a:gd name="T33" fmla="*/ 1418 h 2841"/>
                  <a:gd name="T34" fmla="*/ 0 w 5"/>
                  <a:gd name="T35" fmla="*/ 1423 h 2841"/>
                  <a:gd name="T36" fmla="*/ 0 w 5"/>
                  <a:gd name="T37" fmla="*/ 1572 h 2841"/>
                  <a:gd name="T38" fmla="*/ 0 w 5"/>
                  <a:gd name="T39" fmla="*/ 1577 h 2841"/>
                  <a:gd name="T40" fmla="*/ 0 w 5"/>
                  <a:gd name="T41" fmla="*/ 1727 h 2841"/>
                  <a:gd name="T42" fmla="*/ 0 w 5"/>
                  <a:gd name="T43" fmla="*/ 1731 h 2841"/>
                  <a:gd name="T44" fmla="*/ 0 w 5"/>
                  <a:gd name="T45" fmla="*/ 1881 h 2841"/>
                  <a:gd name="T46" fmla="*/ 0 w 5"/>
                  <a:gd name="T47" fmla="*/ 1886 h 2841"/>
                  <a:gd name="T48" fmla="*/ 0 w 5"/>
                  <a:gd name="T49" fmla="*/ 2036 h 2841"/>
                  <a:gd name="T50" fmla="*/ 0 w 5"/>
                  <a:gd name="T51" fmla="*/ 2040 h 2841"/>
                  <a:gd name="T52" fmla="*/ 0 w 5"/>
                  <a:gd name="T53" fmla="*/ 2192 h 2841"/>
                  <a:gd name="T54" fmla="*/ 0 w 5"/>
                  <a:gd name="T55" fmla="*/ 2195 h 2841"/>
                  <a:gd name="T56" fmla="*/ 0 w 5"/>
                  <a:gd name="T57" fmla="*/ 2347 h 2841"/>
                  <a:gd name="T58" fmla="*/ 0 w 5"/>
                  <a:gd name="T59" fmla="*/ 2349 h 2841"/>
                  <a:gd name="T60" fmla="*/ 0 w 5"/>
                  <a:gd name="T61" fmla="*/ 2501 h 2841"/>
                  <a:gd name="T62" fmla="*/ 0 w 5"/>
                  <a:gd name="T63" fmla="*/ 2506 h 2841"/>
                  <a:gd name="T64" fmla="*/ 0 w 5"/>
                  <a:gd name="T65" fmla="*/ 2841 h 2841"/>
                  <a:gd name="T66" fmla="*/ 5 w 5"/>
                  <a:gd name="T67" fmla="*/ 2841 h 2841"/>
                  <a:gd name="T68" fmla="*/ 5 w 5"/>
                  <a:gd name="T69" fmla="*/ 0 h 2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2841">
                    <a:moveTo>
                      <a:pt x="5" y="0"/>
                    </a:moveTo>
                    <a:lnTo>
                      <a:pt x="0" y="0"/>
                    </a:lnTo>
                    <a:lnTo>
                      <a:pt x="0" y="335"/>
                    </a:lnTo>
                    <a:lnTo>
                      <a:pt x="0" y="340"/>
                    </a:lnTo>
                    <a:lnTo>
                      <a:pt x="0" y="489"/>
                    </a:lnTo>
                    <a:lnTo>
                      <a:pt x="0" y="494"/>
                    </a:lnTo>
                    <a:lnTo>
                      <a:pt x="0" y="644"/>
                    </a:lnTo>
                    <a:lnTo>
                      <a:pt x="0" y="648"/>
                    </a:lnTo>
                    <a:lnTo>
                      <a:pt x="0" y="798"/>
                    </a:lnTo>
                    <a:lnTo>
                      <a:pt x="0" y="803"/>
                    </a:lnTo>
                    <a:lnTo>
                      <a:pt x="0" y="955"/>
                    </a:lnTo>
                    <a:lnTo>
                      <a:pt x="0" y="957"/>
                    </a:lnTo>
                    <a:lnTo>
                      <a:pt x="0" y="1109"/>
                    </a:lnTo>
                    <a:lnTo>
                      <a:pt x="0" y="1112"/>
                    </a:lnTo>
                    <a:lnTo>
                      <a:pt x="0" y="1264"/>
                    </a:lnTo>
                    <a:lnTo>
                      <a:pt x="0" y="1268"/>
                    </a:lnTo>
                    <a:lnTo>
                      <a:pt x="0" y="1418"/>
                    </a:lnTo>
                    <a:lnTo>
                      <a:pt x="0" y="1423"/>
                    </a:lnTo>
                    <a:lnTo>
                      <a:pt x="0" y="1572"/>
                    </a:lnTo>
                    <a:lnTo>
                      <a:pt x="0" y="1577"/>
                    </a:lnTo>
                    <a:lnTo>
                      <a:pt x="0" y="1727"/>
                    </a:lnTo>
                    <a:lnTo>
                      <a:pt x="0" y="1731"/>
                    </a:lnTo>
                    <a:lnTo>
                      <a:pt x="0" y="1881"/>
                    </a:lnTo>
                    <a:lnTo>
                      <a:pt x="0" y="1886"/>
                    </a:lnTo>
                    <a:lnTo>
                      <a:pt x="0" y="2036"/>
                    </a:lnTo>
                    <a:lnTo>
                      <a:pt x="0" y="2040"/>
                    </a:lnTo>
                    <a:lnTo>
                      <a:pt x="0" y="2192"/>
                    </a:lnTo>
                    <a:lnTo>
                      <a:pt x="0" y="2195"/>
                    </a:lnTo>
                    <a:lnTo>
                      <a:pt x="0" y="2347"/>
                    </a:lnTo>
                    <a:lnTo>
                      <a:pt x="0" y="2349"/>
                    </a:lnTo>
                    <a:lnTo>
                      <a:pt x="0" y="2501"/>
                    </a:lnTo>
                    <a:lnTo>
                      <a:pt x="0" y="2506"/>
                    </a:lnTo>
                    <a:lnTo>
                      <a:pt x="0" y="2841"/>
                    </a:lnTo>
                    <a:lnTo>
                      <a:pt x="5" y="284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0C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4" name="Freeform 1480">
                <a:extLst>
                  <a:ext uri="{FF2B5EF4-FFF2-40B4-BE49-F238E27FC236}">
                    <a16:creationId xmlns:a16="http://schemas.microsoft.com/office/drawing/2014/main" xmlns="" id="{1911DA07-0F47-4546-84FB-E60675CE1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751" y="1177926"/>
                <a:ext cx="7938" cy="4510088"/>
              </a:xfrm>
              <a:custGeom>
                <a:avLst/>
                <a:gdLst>
                  <a:gd name="T0" fmla="*/ 5 w 5"/>
                  <a:gd name="T1" fmla="*/ 0 h 2841"/>
                  <a:gd name="T2" fmla="*/ 0 w 5"/>
                  <a:gd name="T3" fmla="*/ 0 h 2841"/>
                  <a:gd name="T4" fmla="*/ 0 w 5"/>
                  <a:gd name="T5" fmla="*/ 335 h 2841"/>
                  <a:gd name="T6" fmla="*/ 0 w 5"/>
                  <a:gd name="T7" fmla="*/ 340 h 2841"/>
                  <a:gd name="T8" fmla="*/ 0 w 5"/>
                  <a:gd name="T9" fmla="*/ 489 h 2841"/>
                  <a:gd name="T10" fmla="*/ 0 w 5"/>
                  <a:gd name="T11" fmla="*/ 494 h 2841"/>
                  <a:gd name="T12" fmla="*/ 0 w 5"/>
                  <a:gd name="T13" fmla="*/ 644 h 2841"/>
                  <a:gd name="T14" fmla="*/ 0 w 5"/>
                  <a:gd name="T15" fmla="*/ 648 h 2841"/>
                  <a:gd name="T16" fmla="*/ 0 w 5"/>
                  <a:gd name="T17" fmla="*/ 798 h 2841"/>
                  <a:gd name="T18" fmla="*/ 0 w 5"/>
                  <a:gd name="T19" fmla="*/ 803 h 2841"/>
                  <a:gd name="T20" fmla="*/ 0 w 5"/>
                  <a:gd name="T21" fmla="*/ 955 h 2841"/>
                  <a:gd name="T22" fmla="*/ 0 w 5"/>
                  <a:gd name="T23" fmla="*/ 957 h 2841"/>
                  <a:gd name="T24" fmla="*/ 0 w 5"/>
                  <a:gd name="T25" fmla="*/ 1109 h 2841"/>
                  <a:gd name="T26" fmla="*/ 0 w 5"/>
                  <a:gd name="T27" fmla="*/ 1112 h 2841"/>
                  <a:gd name="T28" fmla="*/ 0 w 5"/>
                  <a:gd name="T29" fmla="*/ 1264 h 2841"/>
                  <a:gd name="T30" fmla="*/ 0 w 5"/>
                  <a:gd name="T31" fmla="*/ 1268 h 2841"/>
                  <a:gd name="T32" fmla="*/ 0 w 5"/>
                  <a:gd name="T33" fmla="*/ 1418 h 2841"/>
                  <a:gd name="T34" fmla="*/ 0 w 5"/>
                  <a:gd name="T35" fmla="*/ 1423 h 2841"/>
                  <a:gd name="T36" fmla="*/ 0 w 5"/>
                  <a:gd name="T37" fmla="*/ 1572 h 2841"/>
                  <a:gd name="T38" fmla="*/ 0 w 5"/>
                  <a:gd name="T39" fmla="*/ 1577 h 2841"/>
                  <a:gd name="T40" fmla="*/ 0 w 5"/>
                  <a:gd name="T41" fmla="*/ 1727 h 2841"/>
                  <a:gd name="T42" fmla="*/ 0 w 5"/>
                  <a:gd name="T43" fmla="*/ 1731 h 2841"/>
                  <a:gd name="T44" fmla="*/ 0 w 5"/>
                  <a:gd name="T45" fmla="*/ 1881 h 2841"/>
                  <a:gd name="T46" fmla="*/ 0 w 5"/>
                  <a:gd name="T47" fmla="*/ 1886 h 2841"/>
                  <a:gd name="T48" fmla="*/ 0 w 5"/>
                  <a:gd name="T49" fmla="*/ 2036 h 2841"/>
                  <a:gd name="T50" fmla="*/ 0 w 5"/>
                  <a:gd name="T51" fmla="*/ 2040 h 2841"/>
                  <a:gd name="T52" fmla="*/ 0 w 5"/>
                  <a:gd name="T53" fmla="*/ 2192 h 2841"/>
                  <a:gd name="T54" fmla="*/ 0 w 5"/>
                  <a:gd name="T55" fmla="*/ 2195 h 2841"/>
                  <a:gd name="T56" fmla="*/ 0 w 5"/>
                  <a:gd name="T57" fmla="*/ 2347 h 2841"/>
                  <a:gd name="T58" fmla="*/ 0 w 5"/>
                  <a:gd name="T59" fmla="*/ 2349 h 2841"/>
                  <a:gd name="T60" fmla="*/ 0 w 5"/>
                  <a:gd name="T61" fmla="*/ 2501 h 2841"/>
                  <a:gd name="T62" fmla="*/ 0 w 5"/>
                  <a:gd name="T63" fmla="*/ 2506 h 2841"/>
                  <a:gd name="T64" fmla="*/ 0 w 5"/>
                  <a:gd name="T65" fmla="*/ 2841 h 2841"/>
                  <a:gd name="T66" fmla="*/ 5 w 5"/>
                  <a:gd name="T67" fmla="*/ 2841 h 2841"/>
                  <a:gd name="T68" fmla="*/ 5 w 5"/>
                  <a:gd name="T69" fmla="*/ 0 h 2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2841">
                    <a:moveTo>
                      <a:pt x="5" y="0"/>
                    </a:moveTo>
                    <a:lnTo>
                      <a:pt x="0" y="0"/>
                    </a:lnTo>
                    <a:lnTo>
                      <a:pt x="0" y="335"/>
                    </a:lnTo>
                    <a:lnTo>
                      <a:pt x="0" y="340"/>
                    </a:lnTo>
                    <a:lnTo>
                      <a:pt x="0" y="489"/>
                    </a:lnTo>
                    <a:lnTo>
                      <a:pt x="0" y="494"/>
                    </a:lnTo>
                    <a:lnTo>
                      <a:pt x="0" y="644"/>
                    </a:lnTo>
                    <a:lnTo>
                      <a:pt x="0" y="648"/>
                    </a:lnTo>
                    <a:lnTo>
                      <a:pt x="0" y="798"/>
                    </a:lnTo>
                    <a:lnTo>
                      <a:pt x="0" y="803"/>
                    </a:lnTo>
                    <a:lnTo>
                      <a:pt x="0" y="955"/>
                    </a:lnTo>
                    <a:lnTo>
                      <a:pt x="0" y="957"/>
                    </a:lnTo>
                    <a:lnTo>
                      <a:pt x="0" y="1109"/>
                    </a:lnTo>
                    <a:lnTo>
                      <a:pt x="0" y="1112"/>
                    </a:lnTo>
                    <a:lnTo>
                      <a:pt x="0" y="1264"/>
                    </a:lnTo>
                    <a:lnTo>
                      <a:pt x="0" y="1268"/>
                    </a:lnTo>
                    <a:lnTo>
                      <a:pt x="0" y="1418"/>
                    </a:lnTo>
                    <a:lnTo>
                      <a:pt x="0" y="1423"/>
                    </a:lnTo>
                    <a:lnTo>
                      <a:pt x="0" y="1572"/>
                    </a:lnTo>
                    <a:lnTo>
                      <a:pt x="0" y="1577"/>
                    </a:lnTo>
                    <a:lnTo>
                      <a:pt x="0" y="1727"/>
                    </a:lnTo>
                    <a:lnTo>
                      <a:pt x="0" y="1731"/>
                    </a:lnTo>
                    <a:lnTo>
                      <a:pt x="0" y="1881"/>
                    </a:lnTo>
                    <a:lnTo>
                      <a:pt x="0" y="1886"/>
                    </a:lnTo>
                    <a:lnTo>
                      <a:pt x="0" y="2036"/>
                    </a:lnTo>
                    <a:lnTo>
                      <a:pt x="0" y="2040"/>
                    </a:lnTo>
                    <a:lnTo>
                      <a:pt x="0" y="2192"/>
                    </a:lnTo>
                    <a:lnTo>
                      <a:pt x="0" y="2195"/>
                    </a:lnTo>
                    <a:lnTo>
                      <a:pt x="0" y="2347"/>
                    </a:lnTo>
                    <a:lnTo>
                      <a:pt x="0" y="2349"/>
                    </a:lnTo>
                    <a:lnTo>
                      <a:pt x="0" y="2501"/>
                    </a:lnTo>
                    <a:lnTo>
                      <a:pt x="0" y="2506"/>
                    </a:lnTo>
                    <a:lnTo>
                      <a:pt x="0" y="2841"/>
                    </a:lnTo>
                    <a:lnTo>
                      <a:pt x="5" y="2841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5" name="Rectangle 1481">
                <a:extLst>
                  <a:ext uri="{FF2B5EF4-FFF2-40B4-BE49-F238E27FC236}">
                    <a16:creationId xmlns:a16="http://schemas.microsoft.com/office/drawing/2014/main" xmlns="" id="{374D2EC6-F68D-44AF-978E-67CF81098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1709738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6" name="Rectangle 1482">
                <a:extLst>
                  <a:ext uri="{FF2B5EF4-FFF2-40B4-BE49-F238E27FC236}">
                    <a16:creationId xmlns:a16="http://schemas.microsoft.com/office/drawing/2014/main" xmlns="" id="{53747192-5581-47CE-A0C9-6A33D82CD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1709738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7" name="Rectangle 1483">
                <a:extLst>
                  <a:ext uri="{FF2B5EF4-FFF2-40B4-BE49-F238E27FC236}">
                    <a16:creationId xmlns:a16="http://schemas.microsoft.com/office/drawing/2014/main" xmlns="" id="{8637C19F-5307-4AF2-ADBC-9DCA329C3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195421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8" name="Rectangle 1484">
                <a:extLst>
                  <a:ext uri="{FF2B5EF4-FFF2-40B4-BE49-F238E27FC236}">
                    <a16:creationId xmlns:a16="http://schemas.microsoft.com/office/drawing/2014/main" xmlns="" id="{76D27788-08D4-47E6-AECC-C7AE0F395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195421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29" name="Rectangle 1485">
                <a:extLst>
                  <a:ext uri="{FF2B5EF4-FFF2-40B4-BE49-F238E27FC236}">
                    <a16:creationId xmlns:a16="http://schemas.microsoft.com/office/drawing/2014/main" xmlns="" id="{FCAC4E3B-FDD6-432F-93B4-45538C927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20027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0" name="Rectangle 1486">
                <a:extLst>
                  <a:ext uri="{FF2B5EF4-FFF2-40B4-BE49-F238E27FC236}">
                    <a16:creationId xmlns:a16="http://schemas.microsoft.com/office/drawing/2014/main" xmlns="" id="{904C0024-1792-43B5-A72E-E62C70B40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20027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1" name="Rectangle 1487">
                <a:extLst>
                  <a:ext uri="{FF2B5EF4-FFF2-40B4-BE49-F238E27FC236}">
                    <a16:creationId xmlns:a16="http://schemas.microsoft.com/office/drawing/2014/main" xmlns="" id="{A586B7BE-D123-483E-B065-7E667EA4D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444751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2" name="Rectangle 1488">
                <a:extLst>
                  <a:ext uri="{FF2B5EF4-FFF2-40B4-BE49-F238E27FC236}">
                    <a16:creationId xmlns:a16="http://schemas.microsoft.com/office/drawing/2014/main" xmlns="" id="{EB11B06F-508B-4634-AC50-D30590B4E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444751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3" name="Rectangle 1489">
                <a:extLst>
                  <a:ext uri="{FF2B5EF4-FFF2-40B4-BE49-F238E27FC236}">
                    <a16:creationId xmlns:a16="http://schemas.microsoft.com/office/drawing/2014/main" xmlns="" id="{66EF0EAC-A7DF-47BD-B062-623944B0F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693988"/>
                <a:ext cx="2446338" cy="3175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4" name="Rectangle 1490">
                <a:extLst>
                  <a:ext uri="{FF2B5EF4-FFF2-40B4-BE49-F238E27FC236}">
                    <a16:creationId xmlns:a16="http://schemas.microsoft.com/office/drawing/2014/main" xmlns="" id="{2898903F-20EB-49E5-8614-19DB35ECC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693988"/>
                <a:ext cx="244633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5" name="Rectangle 1491">
                <a:extLst>
                  <a:ext uri="{FF2B5EF4-FFF2-40B4-BE49-F238E27FC236}">
                    <a16:creationId xmlns:a16="http://schemas.microsoft.com/office/drawing/2014/main" xmlns="" id="{20797B69-B904-474C-910D-70C8939D4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938463"/>
                <a:ext cx="2446338" cy="4763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6" name="Rectangle 1492">
                <a:extLst>
                  <a:ext uri="{FF2B5EF4-FFF2-40B4-BE49-F238E27FC236}">
                    <a16:creationId xmlns:a16="http://schemas.microsoft.com/office/drawing/2014/main" xmlns="" id="{AF2CF46C-7F5F-4427-9085-0DB209D6C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2938463"/>
                <a:ext cx="244633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7" name="Rectangle 1493">
                <a:extLst>
                  <a:ext uri="{FF2B5EF4-FFF2-40B4-BE49-F238E27FC236}">
                    <a16:creationId xmlns:a16="http://schemas.microsoft.com/office/drawing/2014/main" xmlns="" id="{82BEB0AF-C235-48F2-ACC7-94435B3EA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18452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8" name="Rectangle 1494">
                <a:extLst>
                  <a:ext uri="{FF2B5EF4-FFF2-40B4-BE49-F238E27FC236}">
                    <a16:creationId xmlns:a16="http://schemas.microsoft.com/office/drawing/2014/main" xmlns="" id="{3612D740-50D1-44A6-B159-D4FF68E83E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18452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39" name="Rectangle 1495">
                <a:extLst>
                  <a:ext uri="{FF2B5EF4-FFF2-40B4-BE49-F238E27FC236}">
                    <a16:creationId xmlns:a16="http://schemas.microsoft.com/office/drawing/2014/main" xmlns="" id="{82805521-3D28-4E4E-A8EF-C0FB07B2C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429001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0" name="Rectangle 1496">
                <a:extLst>
                  <a:ext uri="{FF2B5EF4-FFF2-40B4-BE49-F238E27FC236}">
                    <a16:creationId xmlns:a16="http://schemas.microsoft.com/office/drawing/2014/main" xmlns="" id="{248BD22A-30B2-4BE2-AA8F-688CF8DDFC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429001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1" name="Rectangle 1497">
                <a:extLst>
                  <a:ext uri="{FF2B5EF4-FFF2-40B4-BE49-F238E27FC236}">
                    <a16:creationId xmlns:a16="http://schemas.microsoft.com/office/drawing/2014/main" xmlns="" id="{99F744B5-FA7E-4895-A6CB-4EAC65C829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673476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2" name="Rectangle 1498">
                <a:extLst>
                  <a:ext uri="{FF2B5EF4-FFF2-40B4-BE49-F238E27FC236}">
                    <a16:creationId xmlns:a16="http://schemas.microsoft.com/office/drawing/2014/main" xmlns="" id="{B4C95731-0BD1-4CDA-AF47-6CC17C49E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673476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3" name="Rectangle 1499">
                <a:extLst>
                  <a:ext uri="{FF2B5EF4-FFF2-40B4-BE49-F238E27FC236}">
                    <a16:creationId xmlns:a16="http://schemas.microsoft.com/office/drawing/2014/main" xmlns="" id="{A1CAA332-1CED-48E1-B5E7-0C0B87928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919538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4" name="Rectangle 1500">
                <a:extLst>
                  <a:ext uri="{FF2B5EF4-FFF2-40B4-BE49-F238E27FC236}">
                    <a16:creationId xmlns:a16="http://schemas.microsoft.com/office/drawing/2014/main" xmlns="" id="{116DFD20-3412-4C6F-9648-69A2B7C02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3919538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5" name="Rectangle 1501">
                <a:extLst>
                  <a:ext uri="{FF2B5EF4-FFF2-40B4-BE49-F238E27FC236}">
                    <a16:creationId xmlns:a16="http://schemas.microsoft.com/office/drawing/2014/main" xmlns="" id="{F726AB25-EEF2-40AD-A96F-19672D099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16401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6" name="Rectangle 1502">
                <a:extLst>
                  <a:ext uri="{FF2B5EF4-FFF2-40B4-BE49-F238E27FC236}">
                    <a16:creationId xmlns:a16="http://schemas.microsoft.com/office/drawing/2014/main" xmlns="" id="{762C1FF3-49CF-4038-A75F-956A3488C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16401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7" name="Rectangle 1503">
                <a:extLst>
                  <a:ext uri="{FF2B5EF4-FFF2-40B4-BE49-F238E27FC236}">
                    <a16:creationId xmlns:a16="http://schemas.microsoft.com/office/drawing/2014/main" xmlns="" id="{2DF02158-926A-44AF-90A6-83AC55209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410076"/>
                <a:ext cx="2446338" cy="6350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8" name="Rectangle 1504">
                <a:extLst>
                  <a:ext uri="{FF2B5EF4-FFF2-40B4-BE49-F238E27FC236}">
                    <a16:creationId xmlns:a16="http://schemas.microsoft.com/office/drawing/2014/main" xmlns="" id="{42EE4604-C5FB-4C37-A3D1-81419D737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410076"/>
                <a:ext cx="244633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49" name="Rectangle 1505">
                <a:extLst>
                  <a:ext uri="{FF2B5EF4-FFF2-40B4-BE49-F238E27FC236}">
                    <a16:creationId xmlns:a16="http://schemas.microsoft.com/office/drawing/2014/main" xmlns="" id="{63514BEC-A5BD-4DA7-8189-926C5AF2AB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657726"/>
                <a:ext cx="2446338" cy="4763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0" name="Rectangle 1506">
                <a:extLst>
                  <a:ext uri="{FF2B5EF4-FFF2-40B4-BE49-F238E27FC236}">
                    <a16:creationId xmlns:a16="http://schemas.microsoft.com/office/drawing/2014/main" xmlns="" id="{C4A5194A-1FBA-4816-A49D-820188579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657726"/>
                <a:ext cx="244633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1" name="Rectangle 1507">
                <a:extLst>
                  <a:ext uri="{FF2B5EF4-FFF2-40B4-BE49-F238E27FC236}">
                    <a16:creationId xmlns:a16="http://schemas.microsoft.com/office/drawing/2014/main" xmlns="" id="{075AE31C-DF08-4DBB-B53D-3B583DDB2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903788"/>
                <a:ext cx="2446338" cy="3175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2" name="Rectangle 1508">
                <a:extLst>
                  <a:ext uri="{FF2B5EF4-FFF2-40B4-BE49-F238E27FC236}">
                    <a16:creationId xmlns:a16="http://schemas.microsoft.com/office/drawing/2014/main" xmlns="" id="{C963EEE1-F7A1-4837-AA37-0A6554E4B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4903788"/>
                <a:ext cx="244633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3" name="Rectangle 1509">
                <a:extLst>
                  <a:ext uri="{FF2B5EF4-FFF2-40B4-BE49-F238E27FC236}">
                    <a16:creationId xmlns:a16="http://schemas.microsoft.com/office/drawing/2014/main" xmlns="" id="{AE0C7DE8-CA11-4D6C-ADFD-42FA60E25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5148263"/>
                <a:ext cx="2446338" cy="7938"/>
              </a:xfrm>
              <a:prstGeom prst="rect">
                <a:avLst/>
              </a:prstGeom>
              <a:solidFill>
                <a:srgbClr val="B8DB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4" name="Rectangle 1510">
                <a:extLst>
                  <a:ext uri="{FF2B5EF4-FFF2-40B4-BE49-F238E27FC236}">
                    <a16:creationId xmlns:a16="http://schemas.microsoft.com/office/drawing/2014/main" xmlns="" id="{ACD6B747-9B5E-4A32-A7B0-9D005178D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3963" y="5148263"/>
                <a:ext cx="2446338" cy="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5" name="Freeform 1511">
                <a:extLst>
                  <a:ext uri="{FF2B5EF4-FFF2-40B4-BE49-F238E27FC236}">
                    <a16:creationId xmlns:a16="http://schemas.microsoft.com/office/drawing/2014/main" xmlns="" id="{37DF19C4-FDFB-408D-9A52-58D812C91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026" y="1177926"/>
                <a:ext cx="7938" cy="4510088"/>
              </a:xfrm>
              <a:custGeom>
                <a:avLst/>
                <a:gdLst>
                  <a:gd name="T0" fmla="*/ 5 w 5"/>
                  <a:gd name="T1" fmla="*/ 0 h 2841"/>
                  <a:gd name="T2" fmla="*/ 0 w 5"/>
                  <a:gd name="T3" fmla="*/ 0 h 2841"/>
                  <a:gd name="T4" fmla="*/ 0 w 5"/>
                  <a:gd name="T5" fmla="*/ 2841 h 2841"/>
                  <a:gd name="T6" fmla="*/ 5 w 5"/>
                  <a:gd name="T7" fmla="*/ 2841 h 2841"/>
                  <a:gd name="T8" fmla="*/ 5 w 5"/>
                  <a:gd name="T9" fmla="*/ 2506 h 2841"/>
                  <a:gd name="T10" fmla="*/ 5 w 5"/>
                  <a:gd name="T11" fmla="*/ 2501 h 2841"/>
                  <a:gd name="T12" fmla="*/ 5 w 5"/>
                  <a:gd name="T13" fmla="*/ 2349 h 2841"/>
                  <a:gd name="T14" fmla="*/ 5 w 5"/>
                  <a:gd name="T15" fmla="*/ 2347 h 2841"/>
                  <a:gd name="T16" fmla="*/ 5 w 5"/>
                  <a:gd name="T17" fmla="*/ 2195 h 2841"/>
                  <a:gd name="T18" fmla="*/ 5 w 5"/>
                  <a:gd name="T19" fmla="*/ 2192 h 2841"/>
                  <a:gd name="T20" fmla="*/ 5 w 5"/>
                  <a:gd name="T21" fmla="*/ 2040 h 2841"/>
                  <a:gd name="T22" fmla="*/ 5 w 5"/>
                  <a:gd name="T23" fmla="*/ 2036 h 2841"/>
                  <a:gd name="T24" fmla="*/ 5 w 5"/>
                  <a:gd name="T25" fmla="*/ 1886 h 2841"/>
                  <a:gd name="T26" fmla="*/ 5 w 5"/>
                  <a:gd name="T27" fmla="*/ 1881 h 2841"/>
                  <a:gd name="T28" fmla="*/ 5 w 5"/>
                  <a:gd name="T29" fmla="*/ 1731 h 2841"/>
                  <a:gd name="T30" fmla="*/ 5 w 5"/>
                  <a:gd name="T31" fmla="*/ 1727 h 2841"/>
                  <a:gd name="T32" fmla="*/ 5 w 5"/>
                  <a:gd name="T33" fmla="*/ 1577 h 2841"/>
                  <a:gd name="T34" fmla="*/ 5 w 5"/>
                  <a:gd name="T35" fmla="*/ 1572 h 2841"/>
                  <a:gd name="T36" fmla="*/ 5 w 5"/>
                  <a:gd name="T37" fmla="*/ 1423 h 2841"/>
                  <a:gd name="T38" fmla="*/ 5 w 5"/>
                  <a:gd name="T39" fmla="*/ 1418 h 2841"/>
                  <a:gd name="T40" fmla="*/ 5 w 5"/>
                  <a:gd name="T41" fmla="*/ 1268 h 2841"/>
                  <a:gd name="T42" fmla="*/ 5 w 5"/>
                  <a:gd name="T43" fmla="*/ 1264 h 2841"/>
                  <a:gd name="T44" fmla="*/ 5 w 5"/>
                  <a:gd name="T45" fmla="*/ 1112 h 2841"/>
                  <a:gd name="T46" fmla="*/ 5 w 5"/>
                  <a:gd name="T47" fmla="*/ 1109 h 2841"/>
                  <a:gd name="T48" fmla="*/ 5 w 5"/>
                  <a:gd name="T49" fmla="*/ 957 h 2841"/>
                  <a:gd name="T50" fmla="*/ 5 w 5"/>
                  <a:gd name="T51" fmla="*/ 955 h 2841"/>
                  <a:gd name="T52" fmla="*/ 5 w 5"/>
                  <a:gd name="T53" fmla="*/ 803 h 2841"/>
                  <a:gd name="T54" fmla="*/ 5 w 5"/>
                  <a:gd name="T55" fmla="*/ 798 h 2841"/>
                  <a:gd name="T56" fmla="*/ 5 w 5"/>
                  <a:gd name="T57" fmla="*/ 648 h 2841"/>
                  <a:gd name="T58" fmla="*/ 5 w 5"/>
                  <a:gd name="T59" fmla="*/ 644 h 2841"/>
                  <a:gd name="T60" fmla="*/ 5 w 5"/>
                  <a:gd name="T61" fmla="*/ 494 h 2841"/>
                  <a:gd name="T62" fmla="*/ 5 w 5"/>
                  <a:gd name="T63" fmla="*/ 489 h 2841"/>
                  <a:gd name="T64" fmla="*/ 5 w 5"/>
                  <a:gd name="T65" fmla="*/ 340 h 2841"/>
                  <a:gd name="T66" fmla="*/ 5 w 5"/>
                  <a:gd name="T67" fmla="*/ 335 h 2841"/>
                  <a:gd name="T68" fmla="*/ 5 w 5"/>
                  <a:gd name="T69" fmla="*/ 0 h 2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2841">
                    <a:moveTo>
                      <a:pt x="5" y="0"/>
                    </a:moveTo>
                    <a:lnTo>
                      <a:pt x="0" y="0"/>
                    </a:lnTo>
                    <a:lnTo>
                      <a:pt x="0" y="2841"/>
                    </a:lnTo>
                    <a:lnTo>
                      <a:pt x="5" y="2841"/>
                    </a:lnTo>
                    <a:lnTo>
                      <a:pt x="5" y="2506"/>
                    </a:lnTo>
                    <a:lnTo>
                      <a:pt x="5" y="2501"/>
                    </a:lnTo>
                    <a:lnTo>
                      <a:pt x="5" y="2349"/>
                    </a:lnTo>
                    <a:lnTo>
                      <a:pt x="5" y="2347"/>
                    </a:lnTo>
                    <a:lnTo>
                      <a:pt x="5" y="2195"/>
                    </a:lnTo>
                    <a:lnTo>
                      <a:pt x="5" y="2192"/>
                    </a:lnTo>
                    <a:lnTo>
                      <a:pt x="5" y="2040"/>
                    </a:lnTo>
                    <a:lnTo>
                      <a:pt x="5" y="2036"/>
                    </a:lnTo>
                    <a:lnTo>
                      <a:pt x="5" y="1886"/>
                    </a:lnTo>
                    <a:lnTo>
                      <a:pt x="5" y="1881"/>
                    </a:lnTo>
                    <a:lnTo>
                      <a:pt x="5" y="1731"/>
                    </a:lnTo>
                    <a:lnTo>
                      <a:pt x="5" y="1727"/>
                    </a:lnTo>
                    <a:lnTo>
                      <a:pt x="5" y="1577"/>
                    </a:lnTo>
                    <a:lnTo>
                      <a:pt x="5" y="1572"/>
                    </a:lnTo>
                    <a:lnTo>
                      <a:pt x="5" y="1423"/>
                    </a:lnTo>
                    <a:lnTo>
                      <a:pt x="5" y="1418"/>
                    </a:lnTo>
                    <a:lnTo>
                      <a:pt x="5" y="1268"/>
                    </a:lnTo>
                    <a:lnTo>
                      <a:pt x="5" y="1264"/>
                    </a:lnTo>
                    <a:lnTo>
                      <a:pt x="5" y="1112"/>
                    </a:lnTo>
                    <a:lnTo>
                      <a:pt x="5" y="1109"/>
                    </a:lnTo>
                    <a:lnTo>
                      <a:pt x="5" y="957"/>
                    </a:lnTo>
                    <a:lnTo>
                      <a:pt x="5" y="955"/>
                    </a:lnTo>
                    <a:lnTo>
                      <a:pt x="5" y="803"/>
                    </a:lnTo>
                    <a:lnTo>
                      <a:pt x="5" y="798"/>
                    </a:lnTo>
                    <a:lnTo>
                      <a:pt x="5" y="648"/>
                    </a:lnTo>
                    <a:lnTo>
                      <a:pt x="5" y="644"/>
                    </a:lnTo>
                    <a:lnTo>
                      <a:pt x="5" y="494"/>
                    </a:lnTo>
                    <a:lnTo>
                      <a:pt x="5" y="489"/>
                    </a:lnTo>
                    <a:lnTo>
                      <a:pt x="5" y="340"/>
                    </a:lnTo>
                    <a:lnTo>
                      <a:pt x="5" y="33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0C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256" name="Freeform 1512">
                <a:extLst>
                  <a:ext uri="{FF2B5EF4-FFF2-40B4-BE49-F238E27FC236}">
                    <a16:creationId xmlns:a16="http://schemas.microsoft.com/office/drawing/2014/main" xmlns="" id="{43D5CAC2-2E12-4E14-AE95-53C704C31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026" y="1177926"/>
                <a:ext cx="7938" cy="4510088"/>
              </a:xfrm>
              <a:custGeom>
                <a:avLst/>
                <a:gdLst>
                  <a:gd name="T0" fmla="*/ 5 w 5"/>
                  <a:gd name="T1" fmla="*/ 0 h 2841"/>
                  <a:gd name="T2" fmla="*/ 0 w 5"/>
                  <a:gd name="T3" fmla="*/ 0 h 2841"/>
                  <a:gd name="T4" fmla="*/ 0 w 5"/>
                  <a:gd name="T5" fmla="*/ 2841 h 2841"/>
                  <a:gd name="T6" fmla="*/ 5 w 5"/>
                  <a:gd name="T7" fmla="*/ 2841 h 2841"/>
                  <a:gd name="T8" fmla="*/ 5 w 5"/>
                  <a:gd name="T9" fmla="*/ 2506 h 2841"/>
                  <a:gd name="T10" fmla="*/ 5 w 5"/>
                  <a:gd name="T11" fmla="*/ 2501 h 2841"/>
                  <a:gd name="T12" fmla="*/ 5 w 5"/>
                  <a:gd name="T13" fmla="*/ 2349 h 2841"/>
                  <a:gd name="T14" fmla="*/ 5 w 5"/>
                  <a:gd name="T15" fmla="*/ 2347 h 2841"/>
                  <a:gd name="T16" fmla="*/ 5 w 5"/>
                  <a:gd name="T17" fmla="*/ 2195 h 2841"/>
                  <a:gd name="T18" fmla="*/ 5 w 5"/>
                  <a:gd name="T19" fmla="*/ 2192 h 2841"/>
                  <a:gd name="T20" fmla="*/ 5 w 5"/>
                  <a:gd name="T21" fmla="*/ 2040 h 2841"/>
                  <a:gd name="T22" fmla="*/ 5 w 5"/>
                  <a:gd name="T23" fmla="*/ 2036 h 2841"/>
                  <a:gd name="T24" fmla="*/ 5 w 5"/>
                  <a:gd name="T25" fmla="*/ 1886 h 2841"/>
                  <a:gd name="T26" fmla="*/ 5 w 5"/>
                  <a:gd name="T27" fmla="*/ 1881 h 2841"/>
                  <a:gd name="T28" fmla="*/ 5 w 5"/>
                  <a:gd name="T29" fmla="*/ 1731 h 2841"/>
                  <a:gd name="T30" fmla="*/ 5 w 5"/>
                  <a:gd name="T31" fmla="*/ 1727 h 2841"/>
                  <a:gd name="T32" fmla="*/ 5 w 5"/>
                  <a:gd name="T33" fmla="*/ 1577 h 2841"/>
                  <a:gd name="T34" fmla="*/ 5 w 5"/>
                  <a:gd name="T35" fmla="*/ 1572 h 2841"/>
                  <a:gd name="T36" fmla="*/ 5 w 5"/>
                  <a:gd name="T37" fmla="*/ 1423 h 2841"/>
                  <a:gd name="T38" fmla="*/ 5 w 5"/>
                  <a:gd name="T39" fmla="*/ 1418 h 2841"/>
                  <a:gd name="T40" fmla="*/ 5 w 5"/>
                  <a:gd name="T41" fmla="*/ 1268 h 2841"/>
                  <a:gd name="T42" fmla="*/ 5 w 5"/>
                  <a:gd name="T43" fmla="*/ 1264 h 2841"/>
                  <a:gd name="T44" fmla="*/ 5 w 5"/>
                  <a:gd name="T45" fmla="*/ 1112 h 2841"/>
                  <a:gd name="T46" fmla="*/ 5 w 5"/>
                  <a:gd name="T47" fmla="*/ 1109 h 2841"/>
                  <a:gd name="T48" fmla="*/ 5 w 5"/>
                  <a:gd name="T49" fmla="*/ 957 h 2841"/>
                  <a:gd name="T50" fmla="*/ 5 w 5"/>
                  <a:gd name="T51" fmla="*/ 955 h 2841"/>
                  <a:gd name="T52" fmla="*/ 5 w 5"/>
                  <a:gd name="T53" fmla="*/ 803 h 2841"/>
                  <a:gd name="T54" fmla="*/ 5 w 5"/>
                  <a:gd name="T55" fmla="*/ 798 h 2841"/>
                  <a:gd name="T56" fmla="*/ 5 w 5"/>
                  <a:gd name="T57" fmla="*/ 648 h 2841"/>
                  <a:gd name="T58" fmla="*/ 5 w 5"/>
                  <a:gd name="T59" fmla="*/ 644 h 2841"/>
                  <a:gd name="T60" fmla="*/ 5 w 5"/>
                  <a:gd name="T61" fmla="*/ 494 h 2841"/>
                  <a:gd name="T62" fmla="*/ 5 w 5"/>
                  <a:gd name="T63" fmla="*/ 489 h 2841"/>
                  <a:gd name="T64" fmla="*/ 5 w 5"/>
                  <a:gd name="T65" fmla="*/ 340 h 2841"/>
                  <a:gd name="T66" fmla="*/ 5 w 5"/>
                  <a:gd name="T67" fmla="*/ 335 h 2841"/>
                  <a:gd name="T68" fmla="*/ 5 w 5"/>
                  <a:gd name="T69" fmla="*/ 0 h 2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2841">
                    <a:moveTo>
                      <a:pt x="5" y="0"/>
                    </a:moveTo>
                    <a:lnTo>
                      <a:pt x="0" y="0"/>
                    </a:lnTo>
                    <a:lnTo>
                      <a:pt x="0" y="2841"/>
                    </a:lnTo>
                    <a:lnTo>
                      <a:pt x="5" y="2841"/>
                    </a:lnTo>
                    <a:lnTo>
                      <a:pt x="5" y="2506"/>
                    </a:lnTo>
                    <a:lnTo>
                      <a:pt x="5" y="2501"/>
                    </a:lnTo>
                    <a:lnTo>
                      <a:pt x="5" y="2349"/>
                    </a:lnTo>
                    <a:lnTo>
                      <a:pt x="5" y="2347"/>
                    </a:lnTo>
                    <a:lnTo>
                      <a:pt x="5" y="2195"/>
                    </a:lnTo>
                    <a:lnTo>
                      <a:pt x="5" y="2192"/>
                    </a:lnTo>
                    <a:lnTo>
                      <a:pt x="5" y="2040"/>
                    </a:lnTo>
                    <a:lnTo>
                      <a:pt x="5" y="2036"/>
                    </a:lnTo>
                    <a:lnTo>
                      <a:pt x="5" y="1886"/>
                    </a:lnTo>
                    <a:lnTo>
                      <a:pt x="5" y="1881"/>
                    </a:lnTo>
                    <a:lnTo>
                      <a:pt x="5" y="1731"/>
                    </a:lnTo>
                    <a:lnTo>
                      <a:pt x="5" y="1727"/>
                    </a:lnTo>
                    <a:lnTo>
                      <a:pt x="5" y="1577"/>
                    </a:lnTo>
                    <a:lnTo>
                      <a:pt x="5" y="1572"/>
                    </a:lnTo>
                    <a:lnTo>
                      <a:pt x="5" y="1423"/>
                    </a:lnTo>
                    <a:lnTo>
                      <a:pt x="5" y="1418"/>
                    </a:lnTo>
                    <a:lnTo>
                      <a:pt x="5" y="1268"/>
                    </a:lnTo>
                    <a:lnTo>
                      <a:pt x="5" y="1264"/>
                    </a:lnTo>
                    <a:lnTo>
                      <a:pt x="5" y="1112"/>
                    </a:lnTo>
                    <a:lnTo>
                      <a:pt x="5" y="1109"/>
                    </a:lnTo>
                    <a:lnTo>
                      <a:pt x="5" y="957"/>
                    </a:lnTo>
                    <a:lnTo>
                      <a:pt x="5" y="955"/>
                    </a:lnTo>
                    <a:lnTo>
                      <a:pt x="5" y="803"/>
                    </a:lnTo>
                    <a:lnTo>
                      <a:pt x="5" y="798"/>
                    </a:lnTo>
                    <a:lnTo>
                      <a:pt x="5" y="648"/>
                    </a:lnTo>
                    <a:lnTo>
                      <a:pt x="5" y="644"/>
                    </a:lnTo>
                    <a:lnTo>
                      <a:pt x="5" y="494"/>
                    </a:lnTo>
                    <a:lnTo>
                      <a:pt x="5" y="489"/>
                    </a:lnTo>
                    <a:lnTo>
                      <a:pt x="5" y="340"/>
                    </a:lnTo>
                    <a:lnTo>
                      <a:pt x="5" y="33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grpSp>
            <p:nvGrpSpPr>
              <p:cNvPr id="257" name="Group 5587">
                <a:extLst>
                  <a:ext uri="{FF2B5EF4-FFF2-40B4-BE49-F238E27FC236}">
                    <a16:creationId xmlns:a16="http://schemas.microsoft.com/office/drawing/2014/main" xmlns="" id="{D086F6A3-5F32-462C-8A91-0E3377B70F3C}"/>
                  </a:ext>
                </a:extLst>
              </p:cNvPr>
              <p:cNvGrpSpPr/>
              <p:nvPr/>
            </p:nvGrpSpPr>
            <p:grpSpPr>
              <a:xfrm>
                <a:off x="5864223" y="5116907"/>
                <a:ext cx="454029" cy="254004"/>
                <a:chOff x="5864223" y="5116907"/>
                <a:chExt cx="454029" cy="254004"/>
              </a:xfrm>
            </p:grpSpPr>
            <p:sp>
              <p:nvSpPr>
                <p:cNvPr id="302" name="Oval 5584">
                  <a:extLst>
                    <a:ext uri="{FF2B5EF4-FFF2-40B4-BE49-F238E27FC236}">
                      <a16:creationId xmlns:a16="http://schemas.microsoft.com/office/drawing/2014/main" xmlns="" id="{F5042C0C-1347-4304-9822-6E63FA8CE5C3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03" name="Oval 1563">
                  <a:extLst>
                    <a:ext uri="{FF2B5EF4-FFF2-40B4-BE49-F238E27FC236}">
                      <a16:creationId xmlns:a16="http://schemas.microsoft.com/office/drawing/2014/main" xmlns="" id="{82757C55-7571-4606-BEA4-4B151D2B213F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04" name="Freeform 1448">
                  <a:extLst>
                    <a:ext uri="{FF2B5EF4-FFF2-40B4-BE49-F238E27FC236}">
                      <a16:creationId xmlns:a16="http://schemas.microsoft.com/office/drawing/2014/main" xmlns="" id="{53D20D91-1F66-47C1-887F-7ED5ED8EF7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58" name="Group 1567">
                <a:extLst>
                  <a:ext uri="{FF2B5EF4-FFF2-40B4-BE49-F238E27FC236}">
                    <a16:creationId xmlns:a16="http://schemas.microsoft.com/office/drawing/2014/main" xmlns="" id="{DB6C02AF-51AB-410B-96A2-78C879449890}"/>
                  </a:ext>
                </a:extLst>
              </p:cNvPr>
              <p:cNvGrpSpPr/>
              <p:nvPr/>
            </p:nvGrpSpPr>
            <p:grpSpPr>
              <a:xfrm>
                <a:off x="5864223" y="4786310"/>
                <a:ext cx="454029" cy="254004"/>
                <a:chOff x="5864223" y="5116907"/>
                <a:chExt cx="454029" cy="254004"/>
              </a:xfrm>
            </p:grpSpPr>
            <p:sp>
              <p:nvSpPr>
                <p:cNvPr id="299" name="Oval 1568">
                  <a:extLst>
                    <a:ext uri="{FF2B5EF4-FFF2-40B4-BE49-F238E27FC236}">
                      <a16:creationId xmlns:a16="http://schemas.microsoft.com/office/drawing/2014/main" xmlns="" id="{49840558-4F10-44D6-9A68-3E24CBC86554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00" name="Oval 1569">
                  <a:extLst>
                    <a:ext uri="{FF2B5EF4-FFF2-40B4-BE49-F238E27FC236}">
                      <a16:creationId xmlns:a16="http://schemas.microsoft.com/office/drawing/2014/main" xmlns="" id="{591230E2-E10B-4F92-B402-C72F0A6CD8D8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01" name="Freeform 1448">
                  <a:extLst>
                    <a:ext uri="{FF2B5EF4-FFF2-40B4-BE49-F238E27FC236}">
                      <a16:creationId xmlns:a16="http://schemas.microsoft.com/office/drawing/2014/main" xmlns="" id="{096428EC-D169-424C-A993-5410D9FC80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59" name="Group 1571">
                <a:extLst>
                  <a:ext uri="{FF2B5EF4-FFF2-40B4-BE49-F238E27FC236}">
                    <a16:creationId xmlns:a16="http://schemas.microsoft.com/office/drawing/2014/main" xmlns="" id="{548CD00F-C4A7-4175-9759-EAC223C49E29}"/>
                  </a:ext>
                </a:extLst>
              </p:cNvPr>
              <p:cNvGrpSpPr/>
              <p:nvPr/>
            </p:nvGrpSpPr>
            <p:grpSpPr>
              <a:xfrm>
                <a:off x="5864223" y="4462461"/>
                <a:ext cx="454029" cy="254004"/>
                <a:chOff x="5864223" y="5116907"/>
                <a:chExt cx="454029" cy="254004"/>
              </a:xfrm>
            </p:grpSpPr>
            <p:sp>
              <p:nvSpPr>
                <p:cNvPr id="296" name="Oval 1572">
                  <a:extLst>
                    <a:ext uri="{FF2B5EF4-FFF2-40B4-BE49-F238E27FC236}">
                      <a16:creationId xmlns:a16="http://schemas.microsoft.com/office/drawing/2014/main" xmlns="" id="{62C3FF37-5170-49FF-9A2A-D2DD4F013067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7" name="Oval 1573">
                  <a:extLst>
                    <a:ext uri="{FF2B5EF4-FFF2-40B4-BE49-F238E27FC236}">
                      <a16:creationId xmlns:a16="http://schemas.microsoft.com/office/drawing/2014/main" xmlns="" id="{54735A1E-C350-4ABF-8097-C431C9DDC657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8" name="Freeform 1448">
                  <a:extLst>
                    <a:ext uri="{FF2B5EF4-FFF2-40B4-BE49-F238E27FC236}">
                      <a16:creationId xmlns:a16="http://schemas.microsoft.com/office/drawing/2014/main" xmlns="" id="{61956222-DA6C-41B6-86DD-89E620700A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0" name="Group 1575">
                <a:extLst>
                  <a:ext uri="{FF2B5EF4-FFF2-40B4-BE49-F238E27FC236}">
                    <a16:creationId xmlns:a16="http://schemas.microsoft.com/office/drawing/2014/main" xmlns="" id="{EEC79949-21B6-428D-8CBB-E6DD230BD063}"/>
                  </a:ext>
                </a:extLst>
              </p:cNvPr>
              <p:cNvGrpSpPr/>
              <p:nvPr/>
            </p:nvGrpSpPr>
            <p:grpSpPr>
              <a:xfrm>
                <a:off x="5864223" y="4130673"/>
                <a:ext cx="454029" cy="254004"/>
                <a:chOff x="5864223" y="5116907"/>
                <a:chExt cx="454029" cy="254004"/>
              </a:xfrm>
            </p:grpSpPr>
            <p:sp>
              <p:nvSpPr>
                <p:cNvPr id="293" name="Oval 1576">
                  <a:extLst>
                    <a:ext uri="{FF2B5EF4-FFF2-40B4-BE49-F238E27FC236}">
                      <a16:creationId xmlns:a16="http://schemas.microsoft.com/office/drawing/2014/main" xmlns="" id="{1319BAC6-2F78-4498-948B-2346816F95E0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4" name="Oval 1577">
                  <a:extLst>
                    <a:ext uri="{FF2B5EF4-FFF2-40B4-BE49-F238E27FC236}">
                      <a16:creationId xmlns:a16="http://schemas.microsoft.com/office/drawing/2014/main" xmlns="" id="{BE18CD56-42C2-40B7-805C-12316A62B688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5" name="Freeform 1448">
                  <a:extLst>
                    <a:ext uri="{FF2B5EF4-FFF2-40B4-BE49-F238E27FC236}">
                      <a16:creationId xmlns:a16="http://schemas.microsoft.com/office/drawing/2014/main" xmlns="" id="{E53ED462-F8C3-4EE9-AE7F-A6B644E1E5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1" name="Group 1579">
                <a:extLst>
                  <a:ext uri="{FF2B5EF4-FFF2-40B4-BE49-F238E27FC236}">
                    <a16:creationId xmlns:a16="http://schemas.microsoft.com/office/drawing/2014/main" xmlns="" id="{B4E93712-7DE7-4C07-90CD-0B56FB17EFDC}"/>
                  </a:ext>
                </a:extLst>
              </p:cNvPr>
              <p:cNvGrpSpPr/>
              <p:nvPr/>
            </p:nvGrpSpPr>
            <p:grpSpPr>
              <a:xfrm>
                <a:off x="5864223" y="3802061"/>
                <a:ext cx="454029" cy="254004"/>
                <a:chOff x="5864223" y="5116907"/>
                <a:chExt cx="454029" cy="254004"/>
              </a:xfrm>
            </p:grpSpPr>
            <p:sp>
              <p:nvSpPr>
                <p:cNvPr id="290" name="Oval 1580">
                  <a:extLst>
                    <a:ext uri="{FF2B5EF4-FFF2-40B4-BE49-F238E27FC236}">
                      <a16:creationId xmlns:a16="http://schemas.microsoft.com/office/drawing/2014/main" xmlns="" id="{21E59459-3162-462E-9F77-706124CB54B1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1" name="Oval 1581">
                  <a:extLst>
                    <a:ext uri="{FF2B5EF4-FFF2-40B4-BE49-F238E27FC236}">
                      <a16:creationId xmlns:a16="http://schemas.microsoft.com/office/drawing/2014/main" xmlns="" id="{2ABC247F-6EA2-4DC4-833D-B20C69400282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92" name="Freeform 1448">
                  <a:extLst>
                    <a:ext uri="{FF2B5EF4-FFF2-40B4-BE49-F238E27FC236}">
                      <a16:creationId xmlns:a16="http://schemas.microsoft.com/office/drawing/2014/main" xmlns="" id="{6D7C265C-D379-47DD-AF68-F1D3830B35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2" name="Group 1583">
                <a:extLst>
                  <a:ext uri="{FF2B5EF4-FFF2-40B4-BE49-F238E27FC236}">
                    <a16:creationId xmlns:a16="http://schemas.microsoft.com/office/drawing/2014/main" xmlns="" id="{AE29B652-4D1C-48E7-AE4C-E210E2483453}"/>
                  </a:ext>
                </a:extLst>
              </p:cNvPr>
              <p:cNvGrpSpPr/>
              <p:nvPr/>
            </p:nvGrpSpPr>
            <p:grpSpPr>
              <a:xfrm>
                <a:off x="5864223" y="3475826"/>
                <a:ext cx="454029" cy="254004"/>
                <a:chOff x="5864223" y="5116907"/>
                <a:chExt cx="454029" cy="254004"/>
              </a:xfrm>
            </p:grpSpPr>
            <p:sp>
              <p:nvSpPr>
                <p:cNvPr id="287" name="Oval 1584">
                  <a:extLst>
                    <a:ext uri="{FF2B5EF4-FFF2-40B4-BE49-F238E27FC236}">
                      <a16:creationId xmlns:a16="http://schemas.microsoft.com/office/drawing/2014/main" xmlns="" id="{45F16124-A0A7-4995-9047-07154E16A33C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8" name="Oval 1585">
                  <a:extLst>
                    <a:ext uri="{FF2B5EF4-FFF2-40B4-BE49-F238E27FC236}">
                      <a16:creationId xmlns:a16="http://schemas.microsoft.com/office/drawing/2014/main" xmlns="" id="{6FA8ED4D-ACCF-4CE6-8B2E-6ECE5174B2EC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9" name="Freeform 1448">
                  <a:extLst>
                    <a:ext uri="{FF2B5EF4-FFF2-40B4-BE49-F238E27FC236}">
                      <a16:creationId xmlns:a16="http://schemas.microsoft.com/office/drawing/2014/main" xmlns="" id="{386D165E-0CF5-47B7-81A1-1A1FD7B6D2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3" name="Group 1587">
                <a:extLst>
                  <a:ext uri="{FF2B5EF4-FFF2-40B4-BE49-F238E27FC236}">
                    <a16:creationId xmlns:a16="http://schemas.microsoft.com/office/drawing/2014/main" xmlns="" id="{04F94701-08BE-459D-A294-53BD8143972A}"/>
                  </a:ext>
                </a:extLst>
              </p:cNvPr>
              <p:cNvGrpSpPr/>
              <p:nvPr/>
            </p:nvGrpSpPr>
            <p:grpSpPr>
              <a:xfrm>
                <a:off x="5864223" y="3144040"/>
                <a:ext cx="454029" cy="254004"/>
                <a:chOff x="5864223" y="5116907"/>
                <a:chExt cx="454029" cy="254004"/>
              </a:xfrm>
            </p:grpSpPr>
            <p:sp>
              <p:nvSpPr>
                <p:cNvPr id="284" name="Oval 1588">
                  <a:extLst>
                    <a:ext uri="{FF2B5EF4-FFF2-40B4-BE49-F238E27FC236}">
                      <a16:creationId xmlns:a16="http://schemas.microsoft.com/office/drawing/2014/main" xmlns="" id="{66800506-97EE-4263-A4B8-F550358684CF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5" name="Oval 1589">
                  <a:extLst>
                    <a:ext uri="{FF2B5EF4-FFF2-40B4-BE49-F238E27FC236}">
                      <a16:creationId xmlns:a16="http://schemas.microsoft.com/office/drawing/2014/main" xmlns="" id="{61ED6144-453C-4040-9431-21F7B29F85C5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6" name="Freeform 1448">
                  <a:extLst>
                    <a:ext uri="{FF2B5EF4-FFF2-40B4-BE49-F238E27FC236}">
                      <a16:creationId xmlns:a16="http://schemas.microsoft.com/office/drawing/2014/main" xmlns="" id="{196DA0FC-CE74-484F-A80A-AC7054E573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4" name="Group 1591">
                <a:extLst>
                  <a:ext uri="{FF2B5EF4-FFF2-40B4-BE49-F238E27FC236}">
                    <a16:creationId xmlns:a16="http://schemas.microsoft.com/office/drawing/2014/main" xmlns="" id="{B8860241-497E-4F60-A3E3-BE36A59C75AA}"/>
                  </a:ext>
                </a:extLst>
              </p:cNvPr>
              <p:cNvGrpSpPr/>
              <p:nvPr/>
            </p:nvGrpSpPr>
            <p:grpSpPr>
              <a:xfrm>
                <a:off x="5864223" y="2817018"/>
                <a:ext cx="454029" cy="254004"/>
                <a:chOff x="5864223" y="5116907"/>
                <a:chExt cx="454029" cy="254004"/>
              </a:xfrm>
            </p:grpSpPr>
            <p:sp>
              <p:nvSpPr>
                <p:cNvPr id="281" name="Oval 1592">
                  <a:extLst>
                    <a:ext uri="{FF2B5EF4-FFF2-40B4-BE49-F238E27FC236}">
                      <a16:creationId xmlns:a16="http://schemas.microsoft.com/office/drawing/2014/main" xmlns="" id="{0BA012F3-E896-4F49-A689-B9B8E6283DC8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2" name="Oval 1593">
                  <a:extLst>
                    <a:ext uri="{FF2B5EF4-FFF2-40B4-BE49-F238E27FC236}">
                      <a16:creationId xmlns:a16="http://schemas.microsoft.com/office/drawing/2014/main" xmlns="" id="{4130F7AE-35A3-437D-9B6B-7BDD2A0242D2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3" name="Freeform 1448">
                  <a:extLst>
                    <a:ext uri="{FF2B5EF4-FFF2-40B4-BE49-F238E27FC236}">
                      <a16:creationId xmlns:a16="http://schemas.microsoft.com/office/drawing/2014/main" xmlns="" id="{27582C66-212B-4634-8695-0E27325A5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5" name="Group 1595">
                <a:extLst>
                  <a:ext uri="{FF2B5EF4-FFF2-40B4-BE49-F238E27FC236}">
                    <a16:creationId xmlns:a16="http://schemas.microsoft.com/office/drawing/2014/main" xmlns="" id="{1F36E8D6-64A2-4767-8D18-31D7CC491C7C}"/>
                  </a:ext>
                </a:extLst>
              </p:cNvPr>
              <p:cNvGrpSpPr/>
              <p:nvPr/>
            </p:nvGrpSpPr>
            <p:grpSpPr>
              <a:xfrm>
                <a:off x="5864223" y="2486024"/>
                <a:ext cx="454029" cy="254004"/>
                <a:chOff x="5864223" y="5116907"/>
                <a:chExt cx="454029" cy="254004"/>
              </a:xfrm>
            </p:grpSpPr>
            <p:sp>
              <p:nvSpPr>
                <p:cNvPr id="278" name="Oval 1596">
                  <a:extLst>
                    <a:ext uri="{FF2B5EF4-FFF2-40B4-BE49-F238E27FC236}">
                      <a16:creationId xmlns:a16="http://schemas.microsoft.com/office/drawing/2014/main" xmlns="" id="{DC54AF97-D236-4485-9FF4-BFD89A07B0C3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9" name="Oval 1597">
                  <a:extLst>
                    <a:ext uri="{FF2B5EF4-FFF2-40B4-BE49-F238E27FC236}">
                      <a16:creationId xmlns:a16="http://schemas.microsoft.com/office/drawing/2014/main" xmlns="" id="{19312C0E-7618-45E1-94EA-6481375A618A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80" name="Freeform 1448">
                  <a:extLst>
                    <a:ext uri="{FF2B5EF4-FFF2-40B4-BE49-F238E27FC236}">
                      <a16:creationId xmlns:a16="http://schemas.microsoft.com/office/drawing/2014/main" xmlns="" id="{02D6552F-63C1-4F55-ADA1-3D60AB198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6" name="Group 1599">
                <a:extLst>
                  <a:ext uri="{FF2B5EF4-FFF2-40B4-BE49-F238E27FC236}">
                    <a16:creationId xmlns:a16="http://schemas.microsoft.com/office/drawing/2014/main" xmlns="" id="{E24E8C8A-92BF-4246-96A0-E8FE235655F8}"/>
                  </a:ext>
                </a:extLst>
              </p:cNvPr>
              <p:cNvGrpSpPr/>
              <p:nvPr/>
            </p:nvGrpSpPr>
            <p:grpSpPr>
              <a:xfrm>
                <a:off x="5864223" y="2160189"/>
                <a:ext cx="454029" cy="254004"/>
                <a:chOff x="5864223" y="5116907"/>
                <a:chExt cx="454029" cy="254004"/>
              </a:xfrm>
            </p:grpSpPr>
            <p:sp>
              <p:nvSpPr>
                <p:cNvPr id="275" name="Oval 1600">
                  <a:extLst>
                    <a:ext uri="{FF2B5EF4-FFF2-40B4-BE49-F238E27FC236}">
                      <a16:creationId xmlns:a16="http://schemas.microsoft.com/office/drawing/2014/main" xmlns="" id="{9BE67104-EA63-4F50-9294-2A2E1268D753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6" name="Oval 1601">
                  <a:extLst>
                    <a:ext uri="{FF2B5EF4-FFF2-40B4-BE49-F238E27FC236}">
                      <a16:creationId xmlns:a16="http://schemas.microsoft.com/office/drawing/2014/main" xmlns="" id="{DF076784-0E22-4C47-9144-043FED928831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7" name="Freeform 1448">
                  <a:extLst>
                    <a:ext uri="{FF2B5EF4-FFF2-40B4-BE49-F238E27FC236}">
                      <a16:creationId xmlns:a16="http://schemas.microsoft.com/office/drawing/2014/main" xmlns="" id="{19E354C9-1AC7-4376-8F41-5938ED755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7" name="Group 1603">
                <a:extLst>
                  <a:ext uri="{FF2B5EF4-FFF2-40B4-BE49-F238E27FC236}">
                    <a16:creationId xmlns:a16="http://schemas.microsoft.com/office/drawing/2014/main" xmlns="" id="{44D8B070-E837-4444-A432-C16D4E15394C}"/>
                  </a:ext>
                </a:extLst>
              </p:cNvPr>
              <p:cNvGrpSpPr/>
              <p:nvPr/>
            </p:nvGrpSpPr>
            <p:grpSpPr>
              <a:xfrm>
                <a:off x="5864223" y="1835149"/>
                <a:ext cx="454029" cy="254004"/>
                <a:chOff x="5864223" y="5116907"/>
                <a:chExt cx="454029" cy="254004"/>
              </a:xfrm>
            </p:grpSpPr>
            <p:sp>
              <p:nvSpPr>
                <p:cNvPr id="272" name="Oval 1604">
                  <a:extLst>
                    <a:ext uri="{FF2B5EF4-FFF2-40B4-BE49-F238E27FC236}">
                      <a16:creationId xmlns:a16="http://schemas.microsoft.com/office/drawing/2014/main" xmlns="" id="{ACCB97D7-E4FD-4DAD-8484-722D39DCD0BC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3" name="Oval 1605">
                  <a:extLst>
                    <a:ext uri="{FF2B5EF4-FFF2-40B4-BE49-F238E27FC236}">
                      <a16:creationId xmlns:a16="http://schemas.microsoft.com/office/drawing/2014/main" xmlns="" id="{36593A35-D550-461F-A0DE-6377E2FE0810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4" name="Freeform 1448">
                  <a:extLst>
                    <a:ext uri="{FF2B5EF4-FFF2-40B4-BE49-F238E27FC236}">
                      <a16:creationId xmlns:a16="http://schemas.microsoft.com/office/drawing/2014/main" xmlns="" id="{B98D52C8-F065-484A-BC3D-C3B919423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grpSp>
            <p:nvGrpSpPr>
              <p:cNvPr id="268" name="Group 1607">
                <a:extLst>
                  <a:ext uri="{FF2B5EF4-FFF2-40B4-BE49-F238E27FC236}">
                    <a16:creationId xmlns:a16="http://schemas.microsoft.com/office/drawing/2014/main" xmlns="" id="{2F2644A5-19B5-41BA-83DB-D1FD163C5677}"/>
                  </a:ext>
                </a:extLst>
              </p:cNvPr>
              <p:cNvGrpSpPr/>
              <p:nvPr/>
            </p:nvGrpSpPr>
            <p:grpSpPr>
              <a:xfrm>
                <a:off x="5864223" y="1506532"/>
                <a:ext cx="454029" cy="254004"/>
                <a:chOff x="5864223" y="5116907"/>
                <a:chExt cx="454029" cy="254004"/>
              </a:xfrm>
            </p:grpSpPr>
            <p:sp>
              <p:nvSpPr>
                <p:cNvPr id="269" name="Oval 1608">
                  <a:extLst>
                    <a:ext uri="{FF2B5EF4-FFF2-40B4-BE49-F238E27FC236}">
                      <a16:creationId xmlns:a16="http://schemas.microsoft.com/office/drawing/2014/main" xmlns="" id="{35C708E2-D915-48DB-909E-34F3C7BC81C9}"/>
                    </a:ext>
                  </a:extLst>
                </p:cNvPr>
                <p:cNvSpPr/>
                <p:nvPr/>
              </p:nvSpPr>
              <p:spPr>
                <a:xfrm>
                  <a:off x="5864223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0" name="Oval 1609">
                  <a:extLst>
                    <a:ext uri="{FF2B5EF4-FFF2-40B4-BE49-F238E27FC236}">
                      <a16:creationId xmlns:a16="http://schemas.microsoft.com/office/drawing/2014/main" xmlns="" id="{118377CC-AA56-4E09-9E68-2CC951CECDD1}"/>
                    </a:ext>
                  </a:extLst>
                </p:cNvPr>
                <p:cNvSpPr/>
                <p:nvPr/>
              </p:nvSpPr>
              <p:spPr>
                <a:xfrm>
                  <a:off x="6064248" y="5116907"/>
                  <a:ext cx="254004" cy="254004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FF">
                        <a:alpha val="0"/>
                      </a:srgbClr>
                    </a:gs>
                    <a:gs pos="0">
                      <a:srgbClr val="130F0C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271" name="Freeform 1448">
                  <a:extLst>
                    <a:ext uri="{FF2B5EF4-FFF2-40B4-BE49-F238E27FC236}">
                      <a16:creationId xmlns:a16="http://schemas.microsoft.com/office/drawing/2014/main" xmlns="" id="{93E535E4-024B-4B3E-8E20-AD8519158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5188" y="5197476"/>
                  <a:ext cx="279400" cy="79375"/>
                </a:xfrm>
                <a:custGeom>
                  <a:avLst/>
                  <a:gdLst>
                    <a:gd name="T0" fmla="*/ 74 w 74"/>
                    <a:gd name="T1" fmla="*/ 10 h 21"/>
                    <a:gd name="T2" fmla="*/ 65 w 74"/>
                    <a:gd name="T3" fmla="*/ 21 h 21"/>
                    <a:gd name="T4" fmla="*/ 9 w 74"/>
                    <a:gd name="T5" fmla="*/ 21 h 21"/>
                    <a:gd name="T6" fmla="*/ 0 w 74"/>
                    <a:gd name="T7" fmla="*/ 10 h 21"/>
                    <a:gd name="T8" fmla="*/ 9 w 74"/>
                    <a:gd name="T9" fmla="*/ 0 h 21"/>
                    <a:gd name="T10" fmla="*/ 65 w 74"/>
                    <a:gd name="T11" fmla="*/ 0 h 21"/>
                    <a:gd name="T12" fmla="*/ 74 w 74"/>
                    <a:gd name="T13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21">
                      <a:moveTo>
                        <a:pt x="74" y="10"/>
                      </a:moveTo>
                      <a:cubicBezTo>
                        <a:pt x="74" y="16"/>
                        <a:pt x="70" y="21"/>
                        <a:pt x="65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9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4" y="5"/>
                        <a:pt x="74" y="1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9000">
                      <a:srgbClr val="F9F9F9"/>
                    </a:gs>
                    <a:gs pos="8000">
                      <a:srgbClr val="A5AFB1"/>
                    </a:gs>
                    <a:gs pos="90276">
                      <a:srgbClr val="737C82"/>
                    </a:gs>
                    <a:gs pos="78000">
                      <a:srgbClr val="AEC0C5"/>
                    </a:gs>
                    <a:gs pos="72000">
                      <a:srgbClr val="F3F3F3"/>
                    </a:gs>
                    <a:gs pos="36000">
                      <a:srgbClr val="7E878D"/>
                    </a:gs>
                    <a:gs pos="31000">
                      <a:srgbClr val="130F0C"/>
                    </a:gs>
                    <a:gs pos="100000">
                      <a:srgbClr val="A9BABA"/>
                    </a:gs>
                  </a:gsLst>
                  <a:lin ang="16200000" scaled="0"/>
                  <a:tileRect/>
                </a:gra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</p:grpSp>
      </p:grpSp>
      <p:sp>
        <p:nvSpPr>
          <p:cNvPr id="22" name="Rectángulo 4"/>
          <p:cNvSpPr/>
          <p:nvPr/>
        </p:nvSpPr>
        <p:spPr>
          <a:xfrm>
            <a:off x="250269" y="91136"/>
            <a:ext cx="8757078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SemiBold" pitchFamily="2" charset="0"/>
                <a:cs typeface="Montserrat ExtraBold"/>
              </a:rPr>
              <a:t>Índice de Efectividad</a:t>
            </a:r>
            <a:r>
              <a:rPr lang="es-ES" sz="2800" b="1" dirty="0">
                <a:solidFill>
                  <a:srgbClr val="A17C46"/>
                </a:solidFill>
                <a:latin typeface="Montserrat SemiBold" pitchFamily="2" charset="0"/>
                <a:cs typeface="Montserrat ExtraBold"/>
              </a:rPr>
              <a:t> 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SemiBold" pitchFamily="2" charset="0"/>
                <a:cs typeface="Montserrat ExtraBold"/>
              </a:rPr>
              <a:t>Reporte Ejecutivo Michoacán </a:t>
            </a:r>
            <a:r>
              <a:rPr lang="es-ES" sz="2800" b="1" dirty="0" smtClean="0">
                <a:solidFill>
                  <a:srgbClr val="A17C46"/>
                </a:solidFill>
                <a:latin typeface="Montserrat SemiBold" pitchFamily="2" charset="0"/>
                <a:cs typeface="Montserrat ExtraBold"/>
              </a:rPr>
              <a:t>Diciembre</a:t>
            </a:r>
            <a:r>
              <a:rPr lang="es-ES" sz="2800" b="1" dirty="0" smtClean="0">
                <a:solidFill>
                  <a:srgbClr val="A17C46"/>
                </a:solidFill>
                <a:latin typeface="Montserrat SemiBold" pitchFamily="2" charset="0"/>
                <a:cs typeface="Montserrat ExtraBold"/>
              </a:rPr>
              <a:t> </a:t>
            </a:r>
            <a:r>
              <a:rPr lang="es-ES" sz="2800" b="1" dirty="0">
                <a:solidFill>
                  <a:srgbClr val="A17C46"/>
                </a:solidFill>
                <a:latin typeface="Montserrat SemiBold" pitchFamily="2" charset="0"/>
                <a:cs typeface="Montserrat ExtraBold"/>
              </a:rPr>
              <a:t>2023</a:t>
            </a:r>
          </a:p>
        </p:txBody>
      </p:sp>
      <p:grpSp>
        <p:nvGrpSpPr>
          <p:cNvPr id="333" name="Group 1632">
            <a:extLst>
              <a:ext uri="{FF2B5EF4-FFF2-40B4-BE49-F238E27FC236}">
                <a16:creationId xmlns:a16="http://schemas.microsoft.com/office/drawing/2014/main" xmlns="" id="{8DE02987-E00F-4A4B-B1FF-D216E7E6054E}"/>
              </a:ext>
            </a:extLst>
          </p:cNvPr>
          <p:cNvGrpSpPr/>
          <p:nvPr/>
        </p:nvGrpSpPr>
        <p:grpSpPr>
          <a:xfrm>
            <a:off x="580977" y="3382426"/>
            <a:ext cx="71349" cy="969954"/>
            <a:chOff x="3341733" y="1670844"/>
            <a:chExt cx="71349" cy="1320173"/>
          </a:xfrm>
        </p:grpSpPr>
        <p:sp>
          <p:nvSpPr>
            <p:cNvPr id="334" name="Freeform 14">
              <a:extLst>
                <a:ext uri="{FF2B5EF4-FFF2-40B4-BE49-F238E27FC236}">
                  <a16:creationId xmlns:a16="http://schemas.microsoft.com/office/drawing/2014/main" xmlns="" id="{8AA64784-9086-44A6-A02A-05AF6591E9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61058" y="1772317"/>
              <a:ext cx="45719" cy="1132141"/>
            </a:xfrm>
            <a:custGeom>
              <a:avLst/>
              <a:gdLst>
                <a:gd name="T0" fmla="*/ 153 w 153"/>
                <a:gd name="T1" fmla="*/ 0 h 1032"/>
                <a:gd name="T2" fmla="*/ 150 w 153"/>
                <a:gd name="T3" fmla="*/ 1032 h 1032"/>
                <a:gd name="T4" fmla="*/ 0 w 153"/>
                <a:gd name="T5" fmla="*/ 1032 h 1032"/>
                <a:gd name="T6" fmla="*/ 0 w 153"/>
                <a:gd name="T7" fmla="*/ 0 h 1032"/>
                <a:gd name="T8" fmla="*/ 153 w 153"/>
                <a:gd name="T9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032">
                  <a:moveTo>
                    <a:pt x="153" y="0"/>
                  </a:moveTo>
                  <a:lnTo>
                    <a:pt x="150" y="1032"/>
                  </a:lnTo>
                  <a:lnTo>
                    <a:pt x="0" y="1032"/>
                  </a:lnTo>
                  <a:lnTo>
                    <a:pt x="0" y="0"/>
                  </a:lnTo>
                  <a:lnTo>
                    <a:pt x="153" y="0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50000">
                  <a:sysClr val="window" lastClr="FFFFFF"/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63500" dist="50800" dir="9000000" sx="104000" sy="104000" algn="tl" rotWithShape="0">
                <a:prstClr val="black">
                  <a:alpha val="6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35" name="Rectangle 1634">
              <a:extLst>
                <a:ext uri="{FF2B5EF4-FFF2-40B4-BE49-F238E27FC236}">
                  <a16:creationId xmlns:a16="http://schemas.microsoft.com/office/drawing/2014/main" xmlns="" id="{1518F722-4003-4807-9E4A-A7EBEDBF655D}"/>
                </a:ext>
              </a:extLst>
            </p:cNvPr>
            <p:cNvSpPr/>
            <p:nvPr/>
          </p:nvSpPr>
          <p:spPr>
            <a:xfrm rot="10800000">
              <a:off x="3341733" y="1670844"/>
              <a:ext cx="71349" cy="132017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</p:grpSp>
      <p:grpSp>
        <p:nvGrpSpPr>
          <p:cNvPr id="336" name="Group 5594">
            <a:extLst>
              <a:ext uri="{FF2B5EF4-FFF2-40B4-BE49-F238E27FC236}">
                <a16:creationId xmlns:a16="http://schemas.microsoft.com/office/drawing/2014/main" xmlns="" id="{7C364FB2-5037-46EB-A2FB-5E79730C402F}"/>
              </a:ext>
            </a:extLst>
          </p:cNvPr>
          <p:cNvGrpSpPr/>
          <p:nvPr/>
        </p:nvGrpSpPr>
        <p:grpSpPr>
          <a:xfrm>
            <a:off x="588118" y="2286479"/>
            <a:ext cx="71349" cy="956634"/>
            <a:chOff x="3341733" y="1670844"/>
            <a:chExt cx="71349" cy="1320173"/>
          </a:xfrm>
        </p:grpSpPr>
        <p:sp>
          <p:nvSpPr>
            <p:cNvPr id="337" name="Freeform 14">
              <a:extLst>
                <a:ext uri="{FF2B5EF4-FFF2-40B4-BE49-F238E27FC236}">
                  <a16:creationId xmlns:a16="http://schemas.microsoft.com/office/drawing/2014/main" xmlns="" id="{5A17BF2D-736D-4A55-8ECB-3C3C298D96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61058" y="1772317"/>
              <a:ext cx="45719" cy="1132141"/>
            </a:xfrm>
            <a:custGeom>
              <a:avLst/>
              <a:gdLst>
                <a:gd name="T0" fmla="*/ 153 w 153"/>
                <a:gd name="T1" fmla="*/ 0 h 1032"/>
                <a:gd name="T2" fmla="*/ 150 w 153"/>
                <a:gd name="T3" fmla="*/ 1032 h 1032"/>
                <a:gd name="T4" fmla="*/ 0 w 153"/>
                <a:gd name="T5" fmla="*/ 1032 h 1032"/>
                <a:gd name="T6" fmla="*/ 0 w 153"/>
                <a:gd name="T7" fmla="*/ 0 h 1032"/>
                <a:gd name="T8" fmla="*/ 153 w 153"/>
                <a:gd name="T9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032">
                  <a:moveTo>
                    <a:pt x="153" y="0"/>
                  </a:moveTo>
                  <a:lnTo>
                    <a:pt x="150" y="1032"/>
                  </a:lnTo>
                  <a:lnTo>
                    <a:pt x="0" y="1032"/>
                  </a:lnTo>
                  <a:lnTo>
                    <a:pt x="0" y="0"/>
                  </a:lnTo>
                  <a:lnTo>
                    <a:pt x="153" y="0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50000">
                  <a:sysClr val="window" lastClr="FFFFFF"/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63500" dist="50800" dir="9000000" sx="104000" sy="104000" algn="tl" rotWithShape="0">
                <a:prstClr val="black">
                  <a:alpha val="6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38" name="Rectangle 1626">
              <a:extLst>
                <a:ext uri="{FF2B5EF4-FFF2-40B4-BE49-F238E27FC236}">
                  <a16:creationId xmlns:a16="http://schemas.microsoft.com/office/drawing/2014/main" xmlns="" id="{658BA697-FD43-4B69-BC2C-F37B2AB12549}"/>
                </a:ext>
              </a:extLst>
            </p:cNvPr>
            <p:cNvSpPr/>
            <p:nvPr/>
          </p:nvSpPr>
          <p:spPr>
            <a:xfrm rot="10800000">
              <a:off x="3341733" y="1670844"/>
              <a:ext cx="71349" cy="132017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</p:grpSp>
      <p:grpSp>
        <p:nvGrpSpPr>
          <p:cNvPr id="339" name="Group 1635">
            <a:extLst>
              <a:ext uri="{FF2B5EF4-FFF2-40B4-BE49-F238E27FC236}">
                <a16:creationId xmlns:a16="http://schemas.microsoft.com/office/drawing/2014/main" xmlns="" id="{5A0A97F1-F4AB-478B-B042-82D98ED35396}"/>
              </a:ext>
            </a:extLst>
          </p:cNvPr>
          <p:cNvGrpSpPr/>
          <p:nvPr/>
        </p:nvGrpSpPr>
        <p:grpSpPr>
          <a:xfrm>
            <a:off x="581022" y="4329991"/>
            <a:ext cx="71349" cy="1135852"/>
            <a:chOff x="3341733" y="1670844"/>
            <a:chExt cx="71349" cy="1320173"/>
          </a:xfrm>
        </p:grpSpPr>
        <p:sp>
          <p:nvSpPr>
            <p:cNvPr id="340" name="Freeform 14">
              <a:extLst>
                <a:ext uri="{FF2B5EF4-FFF2-40B4-BE49-F238E27FC236}">
                  <a16:creationId xmlns:a16="http://schemas.microsoft.com/office/drawing/2014/main" xmlns="" id="{35CD9C8A-ED06-412D-9D13-A031260602C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61058" y="1772317"/>
              <a:ext cx="45719" cy="1132141"/>
            </a:xfrm>
            <a:custGeom>
              <a:avLst/>
              <a:gdLst>
                <a:gd name="T0" fmla="*/ 153 w 153"/>
                <a:gd name="T1" fmla="*/ 0 h 1032"/>
                <a:gd name="T2" fmla="*/ 150 w 153"/>
                <a:gd name="T3" fmla="*/ 1032 h 1032"/>
                <a:gd name="T4" fmla="*/ 0 w 153"/>
                <a:gd name="T5" fmla="*/ 1032 h 1032"/>
                <a:gd name="T6" fmla="*/ 0 w 153"/>
                <a:gd name="T7" fmla="*/ 0 h 1032"/>
                <a:gd name="T8" fmla="*/ 153 w 153"/>
                <a:gd name="T9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032">
                  <a:moveTo>
                    <a:pt x="153" y="0"/>
                  </a:moveTo>
                  <a:lnTo>
                    <a:pt x="150" y="1032"/>
                  </a:lnTo>
                  <a:lnTo>
                    <a:pt x="0" y="1032"/>
                  </a:lnTo>
                  <a:lnTo>
                    <a:pt x="0" y="0"/>
                  </a:lnTo>
                  <a:lnTo>
                    <a:pt x="153" y="0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alpha val="0"/>
                  </a:sysClr>
                </a:gs>
                <a:gs pos="50000">
                  <a:sysClr val="window" lastClr="FFFFFF"/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63500" dist="50800" dir="9000000" sx="104000" sy="104000" algn="tl" rotWithShape="0">
                <a:prstClr val="black">
                  <a:alpha val="6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41" name="Rectangle 1637">
              <a:extLst>
                <a:ext uri="{FF2B5EF4-FFF2-40B4-BE49-F238E27FC236}">
                  <a16:creationId xmlns:a16="http://schemas.microsoft.com/office/drawing/2014/main" xmlns="" id="{25D99E6B-CBCF-494B-BD1A-6D43BB60F373}"/>
                </a:ext>
              </a:extLst>
            </p:cNvPr>
            <p:cNvSpPr/>
            <p:nvPr/>
          </p:nvSpPr>
          <p:spPr>
            <a:xfrm rot="10800000">
              <a:off x="3341733" y="1670844"/>
              <a:ext cx="71349" cy="132017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A3B40072-BE32-EE44-9611-C17460842BE6}"/>
              </a:ext>
            </a:extLst>
          </p:cNvPr>
          <p:cNvGrpSpPr/>
          <p:nvPr/>
        </p:nvGrpSpPr>
        <p:grpSpPr>
          <a:xfrm>
            <a:off x="10865743" y="1783177"/>
            <a:ext cx="1243008" cy="1281524"/>
            <a:chOff x="10864156" y="1768187"/>
            <a:chExt cx="1243008" cy="1281524"/>
          </a:xfrm>
        </p:grpSpPr>
        <p:sp>
          <p:nvSpPr>
            <p:cNvPr id="307" name="Shadow">
              <a:extLst>
                <a:ext uri="{FF2B5EF4-FFF2-40B4-BE49-F238E27FC236}">
                  <a16:creationId xmlns:a16="http://schemas.microsoft.com/office/drawing/2014/main" xmlns="" id="{F0953BE8-C2D8-4D79-8A2F-353250A3C6F9}"/>
                </a:ext>
              </a:extLst>
            </p:cNvPr>
            <p:cNvSpPr/>
            <p:nvPr/>
          </p:nvSpPr>
          <p:spPr>
            <a:xfrm flipH="1" flipV="1">
              <a:off x="10864156" y="2662507"/>
              <a:ext cx="1243008" cy="387204"/>
            </a:xfrm>
            <a:custGeom>
              <a:avLst/>
              <a:gdLst>
                <a:gd name="connsiteX0" fmla="*/ 0 w 3227387"/>
                <a:gd name="connsiteY0" fmla="*/ 441199 h 441199"/>
                <a:gd name="connsiteX1" fmla="*/ 0 w 3227387"/>
                <a:gd name="connsiteY1" fmla="*/ 0 h 441199"/>
                <a:gd name="connsiteX2" fmla="*/ 3227387 w 3227387"/>
                <a:gd name="connsiteY2" fmla="*/ 441199 h 441199"/>
                <a:gd name="connsiteX3" fmla="*/ 0 w 3227387"/>
                <a:gd name="connsiteY3" fmla="*/ 441199 h 441199"/>
                <a:gd name="connsiteX0" fmla="*/ 6350 w 3233737"/>
                <a:gd name="connsiteY0" fmla="*/ 371349 h 371349"/>
                <a:gd name="connsiteX1" fmla="*/ 0 w 3233737"/>
                <a:gd name="connsiteY1" fmla="*/ 0 h 371349"/>
                <a:gd name="connsiteX2" fmla="*/ 3233737 w 3233737"/>
                <a:gd name="connsiteY2" fmla="*/ 371349 h 371349"/>
                <a:gd name="connsiteX3" fmla="*/ 6350 w 3233737"/>
                <a:gd name="connsiteY3" fmla="*/ 371349 h 371349"/>
                <a:gd name="connsiteX0" fmla="*/ 12700 w 3240087"/>
                <a:gd name="connsiteY0" fmla="*/ 333249 h 333249"/>
                <a:gd name="connsiteX1" fmla="*/ 0 w 3240087"/>
                <a:gd name="connsiteY1" fmla="*/ 0 h 333249"/>
                <a:gd name="connsiteX2" fmla="*/ 3240087 w 3240087"/>
                <a:gd name="connsiteY2" fmla="*/ 333249 h 333249"/>
                <a:gd name="connsiteX3" fmla="*/ 12700 w 3240087"/>
                <a:gd name="connsiteY3" fmla="*/ 333249 h 333249"/>
                <a:gd name="connsiteX0" fmla="*/ 150812 w 3378199"/>
                <a:gd name="connsiteY0" fmla="*/ 376111 h 376111"/>
                <a:gd name="connsiteX1" fmla="*/ 0 w 3378199"/>
                <a:gd name="connsiteY1" fmla="*/ 0 h 376111"/>
                <a:gd name="connsiteX2" fmla="*/ 3378199 w 3378199"/>
                <a:gd name="connsiteY2" fmla="*/ 376111 h 376111"/>
                <a:gd name="connsiteX3" fmla="*/ 150812 w 3378199"/>
                <a:gd name="connsiteY3" fmla="*/ 376111 h 376111"/>
                <a:gd name="connsiteX0" fmla="*/ 177421 w 3404808"/>
                <a:gd name="connsiteY0" fmla="*/ 492552 h 492552"/>
                <a:gd name="connsiteX1" fmla="*/ 0 w 3404808"/>
                <a:gd name="connsiteY1" fmla="*/ 0 h 492552"/>
                <a:gd name="connsiteX2" fmla="*/ 3404808 w 3404808"/>
                <a:gd name="connsiteY2" fmla="*/ 492552 h 492552"/>
                <a:gd name="connsiteX3" fmla="*/ 177421 w 3404808"/>
                <a:gd name="connsiteY3" fmla="*/ 492552 h 492552"/>
                <a:gd name="connsiteX0" fmla="*/ 177421 w 3404808"/>
                <a:gd name="connsiteY0" fmla="*/ 457113 h 457113"/>
                <a:gd name="connsiteX1" fmla="*/ 0 w 3404808"/>
                <a:gd name="connsiteY1" fmla="*/ 0 h 457113"/>
                <a:gd name="connsiteX2" fmla="*/ 3404808 w 3404808"/>
                <a:gd name="connsiteY2" fmla="*/ 457113 h 457113"/>
                <a:gd name="connsiteX3" fmla="*/ 177421 w 3404808"/>
                <a:gd name="connsiteY3" fmla="*/ 457113 h 45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4808" h="457113">
                  <a:moveTo>
                    <a:pt x="177421" y="457113"/>
                  </a:moveTo>
                  <a:lnTo>
                    <a:pt x="0" y="0"/>
                  </a:lnTo>
                  <a:lnTo>
                    <a:pt x="3404808" y="457113"/>
                  </a:lnTo>
                  <a:lnTo>
                    <a:pt x="177421" y="457113"/>
                  </a:lnTo>
                  <a:close/>
                </a:path>
              </a:pathLst>
            </a:custGeom>
            <a:gradFill>
              <a:gsLst>
                <a:gs pos="100000">
                  <a:srgbClr val="FFFFFF">
                    <a:alpha val="0"/>
                  </a:srgbClr>
                </a:gs>
                <a:gs pos="30000">
                  <a:srgbClr val="000000"/>
                </a:gs>
              </a:gsLst>
              <a:lin ang="108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635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xmlns="" id="{26864B5B-3575-3C5F-5270-945629ED0799}"/>
                </a:ext>
              </a:extLst>
            </p:cNvPr>
            <p:cNvGrpSpPr/>
            <p:nvPr/>
          </p:nvGrpSpPr>
          <p:grpSpPr>
            <a:xfrm>
              <a:off x="10979004" y="1768187"/>
              <a:ext cx="800197" cy="893265"/>
              <a:chOff x="9375636" y="2112854"/>
              <a:chExt cx="800197" cy="893265"/>
            </a:xfrm>
          </p:grpSpPr>
          <p:grpSp>
            <p:nvGrpSpPr>
              <p:cNvPr id="308" name="Group 5597">
                <a:extLst>
                  <a:ext uri="{FF2B5EF4-FFF2-40B4-BE49-F238E27FC236}">
                    <a16:creationId xmlns:a16="http://schemas.microsoft.com/office/drawing/2014/main" xmlns="" id="{250B3826-9496-42A9-8747-E2D341AC5564}"/>
                  </a:ext>
                </a:extLst>
              </p:cNvPr>
              <p:cNvGrpSpPr/>
              <p:nvPr/>
            </p:nvGrpSpPr>
            <p:grpSpPr>
              <a:xfrm>
                <a:off x="9444697" y="2369531"/>
                <a:ext cx="731136" cy="636588"/>
                <a:chOff x="8874125" y="2132013"/>
                <a:chExt cx="731136" cy="636588"/>
              </a:xfrm>
            </p:grpSpPr>
            <p:sp>
              <p:nvSpPr>
                <p:cNvPr id="309" name="Freeform 1530">
                  <a:extLst>
                    <a:ext uri="{FF2B5EF4-FFF2-40B4-BE49-F238E27FC236}">
                      <a16:creationId xmlns:a16="http://schemas.microsoft.com/office/drawing/2014/main" xmlns="" id="{2C1EB969-8E30-4F85-8B80-5FBE86FDA7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4126" y="2132013"/>
                  <a:ext cx="731135" cy="636588"/>
                </a:xfrm>
                <a:custGeom>
                  <a:avLst/>
                  <a:gdLst>
                    <a:gd name="T0" fmla="*/ 179 w 210"/>
                    <a:gd name="T1" fmla="*/ 169 h 169"/>
                    <a:gd name="T2" fmla="*/ 0 w 210"/>
                    <a:gd name="T3" fmla="*/ 169 h 169"/>
                    <a:gd name="T4" fmla="*/ 0 w 210"/>
                    <a:gd name="T5" fmla="*/ 0 h 169"/>
                    <a:gd name="T6" fmla="*/ 179 w 210"/>
                    <a:gd name="T7" fmla="*/ 0 h 169"/>
                    <a:gd name="T8" fmla="*/ 210 w 210"/>
                    <a:gd name="T9" fmla="*/ 31 h 169"/>
                    <a:gd name="T10" fmla="*/ 210 w 210"/>
                    <a:gd name="T11" fmla="*/ 137 h 169"/>
                    <a:gd name="T12" fmla="*/ 179 w 210"/>
                    <a:gd name="T13" fmla="*/ 169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0" h="169">
                      <a:moveTo>
                        <a:pt x="179" y="169"/>
                      </a:move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96" y="0"/>
                        <a:pt x="210" y="14"/>
                        <a:pt x="210" y="31"/>
                      </a:cubicBezTo>
                      <a:cubicBezTo>
                        <a:pt x="210" y="137"/>
                        <a:pt x="210" y="137"/>
                        <a:pt x="210" y="137"/>
                      </a:cubicBezTo>
                      <a:cubicBezTo>
                        <a:pt x="210" y="155"/>
                        <a:pt x="196" y="169"/>
                        <a:pt x="179" y="16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00CEE8">
                        <a:lumMod val="50000"/>
                      </a:srgbClr>
                    </a:gs>
                    <a:gs pos="0">
                      <a:srgbClr val="00CEE8"/>
                    </a:gs>
                    <a:gs pos="88000">
                      <a:srgbClr val="00CEE8">
                        <a:lumMod val="75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10" name="Freeform 1531">
                  <a:extLst>
                    <a:ext uri="{FF2B5EF4-FFF2-40B4-BE49-F238E27FC236}">
                      <a16:creationId xmlns:a16="http://schemas.microsoft.com/office/drawing/2014/main" xmlns="" id="{3011187D-4216-429B-9673-0E13E793C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74125" y="2132014"/>
                  <a:ext cx="731135" cy="186310"/>
                </a:xfrm>
                <a:custGeom>
                  <a:avLst/>
                  <a:gdLst>
                    <a:gd name="T0" fmla="*/ 179 w 210"/>
                    <a:gd name="T1" fmla="*/ 0 h 35"/>
                    <a:gd name="T2" fmla="*/ 210 w 210"/>
                    <a:gd name="T3" fmla="*/ 31 h 35"/>
                    <a:gd name="T4" fmla="*/ 210 w 210"/>
                    <a:gd name="T5" fmla="*/ 35 h 35"/>
                    <a:gd name="T6" fmla="*/ 179 w 210"/>
                    <a:gd name="T7" fmla="*/ 4 h 35"/>
                    <a:gd name="T8" fmla="*/ 0 w 210"/>
                    <a:gd name="T9" fmla="*/ 4 h 35"/>
                    <a:gd name="T10" fmla="*/ 0 w 210"/>
                    <a:gd name="T11" fmla="*/ 0 h 35"/>
                    <a:gd name="T12" fmla="*/ 179 w 210"/>
                    <a:gd name="T13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0" h="35">
                      <a:moveTo>
                        <a:pt x="179" y="0"/>
                      </a:moveTo>
                      <a:cubicBezTo>
                        <a:pt x="196" y="0"/>
                        <a:pt x="210" y="14"/>
                        <a:pt x="210" y="31"/>
                      </a:cubicBezTo>
                      <a:cubicBezTo>
                        <a:pt x="210" y="35"/>
                        <a:pt x="210" y="35"/>
                        <a:pt x="210" y="35"/>
                      </a:cubicBezTo>
                      <a:cubicBezTo>
                        <a:pt x="210" y="18"/>
                        <a:pt x="196" y="4"/>
                        <a:pt x="179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00CEE8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  <p:sp>
            <p:nvSpPr>
              <p:cNvPr id="319" name="Freeform 1536">
                <a:extLst>
                  <a:ext uri="{FF2B5EF4-FFF2-40B4-BE49-F238E27FC236}">
                    <a16:creationId xmlns:a16="http://schemas.microsoft.com/office/drawing/2014/main" xmlns="" id="{C9D41B0F-8437-4FF9-B638-06C00F7A21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91170" y="2506355"/>
                <a:ext cx="406400" cy="395288"/>
              </a:xfrm>
              <a:custGeom>
                <a:avLst/>
                <a:gdLst>
                  <a:gd name="T0" fmla="*/ 53 w 108"/>
                  <a:gd name="T1" fmla="*/ 0 h 105"/>
                  <a:gd name="T2" fmla="*/ 2 w 108"/>
                  <a:gd name="T3" fmla="*/ 39 h 105"/>
                  <a:gd name="T4" fmla="*/ 0 w 108"/>
                  <a:gd name="T5" fmla="*/ 51 h 105"/>
                  <a:gd name="T6" fmla="*/ 21 w 108"/>
                  <a:gd name="T7" fmla="*/ 95 h 105"/>
                  <a:gd name="T8" fmla="*/ 53 w 108"/>
                  <a:gd name="T9" fmla="*/ 105 h 105"/>
                  <a:gd name="T10" fmla="*/ 98 w 108"/>
                  <a:gd name="T11" fmla="*/ 80 h 105"/>
                  <a:gd name="T12" fmla="*/ 95 w 108"/>
                  <a:gd name="T13" fmla="*/ 78 h 105"/>
                  <a:gd name="T14" fmla="*/ 55 w 108"/>
                  <a:gd name="T15" fmla="*/ 102 h 105"/>
                  <a:gd name="T16" fmla="*/ 55 w 108"/>
                  <a:gd name="T17" fmla="*/ 90 h 105"/>
                  <a:gd name="T18" fmla="*/ 52 w 108"/>
                  <a:gd name="T19" fmla="*/ 102 h 105"/>
                  <a:gd name="T20" fmla="*/ 4 w 108"/>
                  <a:gd name="T21" fmla="*/ 53 h 105"/>
                  <a:gd name="T22" fmla="*/ 12 w 108"/>
                  <a:gd name="T23" fmla="*/ 53 h 105"/>
                  <a:gd name="T24" fmla="*/ 12 w 108"/>
                  <a:gd name="T25" fmla="*/ 50 h 105"/>
                  <a:gd name="T26" fmla="*/ 6 w 108"/>
                  <a:gd name="T27" fmla="*/ 40 h 105"/>
                  <a:gd name="T28" fmla="*/ 50 w 108"/>
                  <a:gd name="T29" fmla="*/ 4 h 105"/>
                  <a:gd name="T30" fmla="*/ 53 w 108"/>
                  <a:gd name="T31" fmla="*/ 10 h 105"/>
                  <a:gd name="T32" fmla="*/ 55 w 108"/>
                  <a:gd name="T33" fmla="*/ 8 h 105"/>
                  <a:gd name="T34" fmla="*/ 94 w 108"/>
                  <a:gd name="T35" fmla="*/ 26 h 105"/>
                  <a:gd name="T36" fmla="*/ 95 w 108"/>
                  <a:gd name="T37" fmla="*/ 51 h 105"/>
                  <a:gd name="T38" fmla="*/ 95 w 108"/>
                  <a:gd name="T39" fmla="*/ 54 h 105"/>
                  <a:gd name="T40" fmla="*/ 95 w 108"/>
                  <a:gd name="T41" fmla="*/ 78 h 105"/>
                  <a:gd name="T42" fmla="*/ 61 w 108"/>
                  <a:gd name="T43" fmla="*/ 51 h 105"/>
                  <a:gd name="T44" fmla="*/ 54 w 108"/>
                  <a:gd name="T45" fmla="*/ 47 h 105"/>
                  <a:gd name="T46" fmla="*/ 53 w 108"/>
                  <a:gd name="T47" fmla="*/ 11 h 105"/>
                  <a:gd name="T48" fmla="*/ 51 w 108"/>
                  <a:gd name="T49" fmla="*/ 46 h 105"/>
                  <a:gd name="T50" fmla="*/ 46 w 108"/>
                  <a:gd name="T51" fmla="*/ 57 h 105"/>
                  <a:gd name="T52" fmla="*/ 53 w 108"/>
                  <a:gd name="T53" fmla="*/ 61 h 105"/>
                  <a:gd name="T54" fmla="*/ 61 w 108"/>
                  <a:gd name="T55" fmla="*/ 55 h 105"/>
                  <a:gd name="T56" fmla="*/ 80 w 108"/>
                  <a:gd name="T57" fmla="*/ 55 h 105"/>
                  <a:gd name="T58" fmla="*/ 80 w 108"/>
                  <a:gd name="T59" fmla="*/ 52 h 105"/>
                  <a:gd name="T60" fmla="*/ 53 w 108"/>
                  <a:gd name="T61" fmla="*/ 57 h 105"/>
                  <a:gd name="T62" fmla="*/ 50 w 108"/>
                  <a:gd name="T63" fmla="*/ 51 h 105"/>
                  <a:gd name="T64" fmla="*/ 53 w 108"/>
                  <a:gd name="T65" fmla="*/ 51 h 105"/>
                  <a:gd name="T66" fmla="*/ 55 w 108"/>
                  <a:gd name="T67" fmla="*/ 51 h 105"/>
                  <a:gd name="T68" fmla="*/ 57 w 108"/>
                  <a:gd name="T6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5">
                    <a:moveTo>
                      <a:pt x="97" y="24"/>
                    </a:moveTo>
                    <a:cubicBezTo>
                      <a:pt x="88" y="10"/>
                      <a:pt x="70" y="0"/>
                      <a:pt x="53" y="0"/>
                    </a:cubicBezTo>
                    <a:cubicBezTo>
                      <a:pt x="51" y="0"/>
                      <a:pt x="49" y="0"/>
                      <a:pt x="47" y="1"/>
                    </a:cubicBezTo>
                    <a:cubicBezTo>
                      <a:pt x="26" y="3"/>
                      <a:pt x="8" y="19"/>
                      <a:pt x="2" y="39"/>
                    </a:cubicBezTo>
                    <a:cubicBezTo>
                      <a:pt x="1" y="43"/>
                      <a:pt x="1" y="46"/>
                      <a:pt x="1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68"/>
                      <a:pt x="8" y="85"/>
                      <a:pt x="21" y="95"/>
                    </a:cubicBezTo>
                    <a:cubicBezTo>
                      <a:pt x="30" y="101"/>
                      <a:pt x="42" y="105"/>
                      <a:pt x="53" y="105"/>
                    </a:cubicBezTo>
                    <a:cubicBezTo>
                      <a:pt x="53" y="105"/>
                      <a:pt x="53" y="105"/>
                      <a:pt x="53" y="105"/>
                    </a:cubicBezTo>
                    <a:cubicBezTo>
                      <a:pt x="56" y="105"/>
                      <a:pt x="60" y="105"/>
                      <a:pt x="63" y="104"/>
                    </a:cubicBezTo>
                    <a:cubicBezTo>
                      <a:pt x="77" y="102"/>
                      <a:pt x="90" y="93"/>
                      <a:pt x="98" y="80"/>
                    </a:cubicBezTo>
                    <a:cubicBezTo>
                      <a:pt x="108" y="63"/>
                      <a:pt x="108" y="41"/>
                      <a:pt x="97" y="24"/>
                    </a:cubicBezTo>
                    <a:close/>
                    <a:moveTo>
                      <a:pt x="95" y="78"/>
                    </a:moveTo>
                    <a:cubicBezTo>
                      <a:pt x="88" y="90"/>
                      <a:pt x="75" y="98"/>
                      <a:pt x="62" y="101"/>
                    </a:cubicBezTo>
                    <a:cubicBezTo>
                      <a:pt x="60" y="101"/>
                      <a:pt x="58" y="102"/>
                      <a:pt x="55" y="10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91"/>
                      <a:pt x="56" y="90"/>
                      <a:pt x="55" y="90"/>
                    </a:cubicBezTo>
                    <a:cubicBezTo>
                      <a:pt x="54" y="90"/>
                      <a:pt x="53" y="91"/>
                      <a:pt x="53" y="9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42" y="101"/>
                      <a:pt x="31" y="98"/>
                      <a:pt x="23" y="92"/>
                    </a:cubicBezTo>
                    <a:cubicBezTo>
                      <a:pt x="11" y="83"/>
                      <a:pt x="4" y="68"/>
                      <a:pt x="4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3" y="53"/>
                      <a:pt x="13" y="52"/>
                      <a:pt x="13" y="51"/>
                    </a:cubicBezTo>
                    <a:cubicBezTo>
                      <a:pt x="13" y="50"/>
                      <a:pt x="13" y="50"/>
                      <a:pt x="12" y="50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5" y="43"/>
                      <a:pt x="6" y="40"/>
                    </a:cubicBezTo>
                    <a:cubicBezTo>
                      <a:pt x="11" y="21"/>
                      <a:pt x="28" y="7"/>
                      <a:pt x="47" y="4"/>
                    </a:cubicBezTo>
                    <a:cubicBezTo>
                      <a:pt x="48" y="4"/>
                      <a:pt x="49" y="4"/>
                      <a:pt x="50" y="4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9"/>
                      <a:pt x="52" y="10"/>
                      <a:pt x="53" y="1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0"/>
                      <a:pt x="55" y="9"/>
                      <a:pt x="55" y="8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70" y="4"/>
                      <a:pt x="86" y="13"/>
                      <a:pt x="94" y="26"/>
                    </a:cubicBezTo>
                    <a:cubicBezTo>
                      <a:pt x="99" y="34"/>
                      <a:pt x="101" y="42"/>
                      <a:pt x="102" y="51"/>
                    </a:cubicBezTo>
                    <a:cubicBezTo>
                      <a:pt x="95" y="51"/>
                      <a:pt x="95" y="51"/>
                      <a:pt x="95" y="51"/>
                    </a:cubicBezTo>
                    <a:cubicBezTo>
                      <a:pt x="94" y="51"/>
                      <a:pt x="93" y="51"/>
                      <a:pt x="93" y="52"/>
                    </a:cubicBezTo>
                    <a:cubicBezTo>
                      <a:pt x="93" y="53"/>
                      <a:pt x="94" y="54"/>
                      <a:pt x="95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101" y="63"/>
                      <a:pt x="99" y="71"/>
                      <a:pt x="95" y="78"/>
                    </a:cubicBezTo>
                    <a:close/>
                    <a:moveTo>
                      <a:pt x="80" y="52"/>
                    </a:move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0"/>
                      <a:pt x="60" y="49"/>
                      <a:pt x="59" y="48"/>
                    </a:cubicBezTo>
                    <a:cubicBezTo>
                      <a:pt x="58" y="47"/>
                      <a:pt x="56" y="47"/>
                      <a:pt x="54" y="4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1"/>
                      <a:pt x="54" y="11"/>
                      <a:pt x="53" y="11"/>
                    </a:cubicBezTo>
                    <a:cubicBezTo>
                      <a:pt x="52" y="10"/>
                      <a:pt x="51" y="11"/>
                      <a:pt x="51" y="12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49" y="47"/>
                      <a:pt x="48" y="47"/>
                      <a:pt x="47" y="49"/>
                    </a:cubicBezTo>
                    <a:cubicBezTo>
                      <a:pt x="45" y="51"/>
                      <a:pt x="45" y="54"/>
                      <a:pt x="46" y="57"/>
                    </a:cubicBezTo>
                    <a:cubicBezTo>
                      <a:pt x="47" y="59"/>
                      <a:pt x="50" y="61"/>
                      <a:pt x="5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7" y="61"/>
                      <a:pt x="59" y="59"/>
                      <a:pt x="61" y="57"/>
                    </a:cubicBezTo>
                    <a:cubicBezTo>
                      <a:pt x="61" y="56"/>
                      <a:pt x="61" y="55"/>
                      <a:pt x="61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1" y="55"/>
                      <a:pt x="82" y="54"/>
                      <a:pt x="82" y="53"/>
                    </a:cubicBezTo>
                    <a:cubicBezTo>
                      <a:pt x="82" y="52"/>
                      <a:pt x="81" y="52"/>
                      <a:pt x="80" y="52"/>
                    </a:cubicBezTo>
                    <a:close/>
                    <a:moveTo>
                      <a:pt x="58" y="55"/>
                    </a:moveTo>
                    <a:cubicBezTo>
                      <a:pt x="57" y="57"/>
                      <a:pt x="55" y="58"/>
                      <a:pt x="53" y="57"/>
                    </a:cubicBezTo>
                    <a:cubicBezTo>
                      <a:pt x="51" y="57"/>
                      <a:pt x="50" y="56"/>
                      <a:pt x="49" y="55"/>
                    </a:cubicBezTo>
                    <a:cubicBezTo>
                      <a:pt x="49" y="54"/>
                      <a:pt x="49" y="52"/>
                      <a:pt x="50" y="51"/>
                    </a:cubicBezTo>
                    <a:cubicBezTo>
                      <a:pt x="50" y="51"/>
                      <a:pt x="50" y="52"/>
                      <a:pt x="50" y="52"/>
                    </a:cubicBezTo>
                    <a:cubicBezTo>
                      <a:pt x="51" y="53"/>
                      <a:pt x="52" y="52"/>
                      <a:pt x="53" y="51"/>
                    </a:cubicBezTo>
                    <a:cubicBezTo>
                      <a:pt x="53" y="51"/>
                      <a:pt x="53" y="51"/>
                      <a:pt x="54" y="50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5" y="52"/>
                      <a:pt x="56" y="52"/>
                      <a:pt x="57" y="51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2"/>
                      <a:pt x="58" y="54"/>
                      <a:pt x="58" y="55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grpSp>
            <p:nvGrpSpPr>
              <p:cNvPr id="342" name="Group 5595">
                <a:extLst>
                  <a:ext uri="{FF2B5EF4-FFF2-40B4-BE49-F238E27FC236}">
                    <a16:creationId xmlns:a16="http://schemas.microsoft.com/office/drawing/2014/main" xmlns="" id="{D819931B-9F4F-46E9-AA72-3F9DE84BE726}"/>
                  </a:ext>
                </a:extLst>
              </p:cNvPr>
              <p:cNvGrpSpPr/>
              <p:nvPr/>
            </p:nvGrpSpPr>
            <p:grpSpPr>
              <a:xfrm>
                <a:off x="9375636" y="2112854"/>
                <a:ext cx="69059" cy="883103"/>
                <a:chOff x="10376259" y="1909074"/>
                <a:chExt cx="69059" cy="883103"/>
              </a:xfrm>
            </p:grpSpPr>
            <p:sp>
              <p:nvSpPr>
                <p:cNvPr id="343" name="Freeform 14">
                  <a:extLst>
                    <a:ext uri="{FF2B5EF4-FFF2-40B4-BE49-F238E27FC236}">
                      <a16:creationId xmlns:a16="http://schemas.microsoft.com/office/drawing/2014/main" xmlns="" id="{6A6CA577-2BA1-471F-8110-A13CEF2F55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10392183" y="1909074"/>
                  <a:ext cx="45719" cy="820381"/>
                </a:xfrm>
                <a:custGeom>
                  <a:avLst/>
                  <a:gdLst>
                    <a:gd name="T0" fmla="*/ 153 w 153"/>
                    <a:gd name="T1" fmla="*/ 0 h 1032"/>
                    <a:gd name="T2" fmla="*/ 150 w 153"/>
                    <a:gd name="T3" fmla="*/ 1032 h 1032"/>
                    <a:gd name="T4" fmla="*/ 0 w 153"/>
                    <a:gd name="T5" fmla="*/ 1032 h 1032"/>
                    <a:gd name="T6" fmla="*/ 0 w 153"/>
                    <a:gd name="T7" fmla="*/ 0 h 1032"/>
                    <a:gd name="T8" fmla="*/ 153 w 153"/>
                    <a:gd name="T9" fmla="*/ 0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3" h="1032">
                      <a:moveTo>
                        <a:pt x="153" y="0"/>
                      </a:moveTo>
                      <a:lnTo>
                        <a:pt x="150" y="1032"/>
                      </a:lnTo>
                      <a:lnTo>
                        <a:pt x="0" y="1032"/>
                      </a:lnTo>
                      <a:lnTo>
                        <a:pt x="0" y="0"/>
                      </a:lnTo>
                      <a:lnTo>
                        <a:pt x="153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0"/>
                      </a:sysClr>
                    </a:gs>
                    <a:gs pos="50000">
                      <a:sysClr val="window" lastClr="FFFFFF"/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0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63500" dist="50800" dir="2640000" sx="104000" sy="104000" algn="tl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  <p:sp>
              <p:nvSpPr>
                <p:cNvPr id="344" name="Rectangle 1640">
                  <a:extLst>
                    <a:ext uri="{FF2B5EF4-FFF2-40B4-BE49-F238E27FC236}">
                      <a16:creationId xmlns:a16="http://schemas.microsoft.com/office/drawing/2014/main" xmlns="" id="{DF19AC32-7898-44CA-99DA-6DDB3476C292}"/>
                    </a:ext>
                  </a:extLst>
                </p:cNvPr>
                <p:cNvSpPr/>
                <p:nvPr/>
              </p:nvSpPr>
              <p:spPr>
                <a:xfrm rot="10800000">
                  <a:off x="10376259" y="1944436"/>
                  <a:ext cx="69059" cy="847741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x-non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414042"/>
                    </a:solidFill>
                    <a:effectLst/>
                    <a:uLnTx/>
                    <a:uFillTx/>
                    <a:latin typeface="Montserrat SemiBold" pitchFamily="2" charset="0"/>
                  </a:endParaRPr>
                </a:p>
              </p:txBody>
            </p:sp>
          </p:grpSp>
        </p:grp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06E1D6B9-60ED-9909-DF1B-B868561E6499}"/>
              </a:ext>
            </a:extLst>
          </p:cNvPr>
          <p:cNvGrpSpPr/>
          <p:nvPr/>
        </p:nvGrpSpPr>
        <p:grpSpPr>
          <a:xfrm>
            <a:off x="10579055" y="2647668"/>
            <a:ext cx="1243008" cy="1177948"/>
            <a:chOff x="8944640" y="2992606"/>
            <a:chExt cx="1243008" cy="1177948"/>
          </a:xfrm>
        </p:grpSpPr>
        <p:sp>
          <p:nvSpPr>
            <p:cNvPr id="311" name="Shadow">
              <a:extLst>
                <a:ext uri="{FF2B5EF4-FFF2-40B4-BE49-F238E27FC236}">
                  <a16:creationId xmlns:a16="http://schemas.microsoft.com/office/drawing/2014/main" xmlns="" id="{E0D54E49-C8F4-404D-87EB-47F116A743B9}"/>
                </a:ext>
              </a:extLst>
            </p:cNvPr>
            <p:cNvSpPr/>
            <p:nvPr/>
          </p:nvSpPr>
          <p:spPr>
            <a:xfrm flipH="1" flipV="1">
              <a:off x="8944640" y="3783350"/>
              <a:ext cx="1243008" cy="387204"/>
            </a:xfrm>
            <a:custGeom>
              <a:avLst/>
              <a:gdLst>
                <a:gd name="connsiteX0" fmla="*/ 0 w 3227387"/>
                <a:gd name="connsiteY0" fmla="*/ 441199 h 441199"/>
                <a:gd name="connsiteX1" fmla="*/ 0 w 3227387"/>
                <a:gd name="connsiteY1" fmla="*/ 0 h 441199"/>
                <a:gd name="connsiteX2" fmla="*/ 3227387 w 3227387"/>
                <a:gd name="connsiteY2" fmla="*/ 441199 h 441199"/>
                <a:gd name="connsiteX3" fmla="*/ 0 w 3227387"/>
                <a:gd name="connsiteY3" fmla="*/ 441199 h 441199"/>
                <a:gd name="connsiteX0" fmla="*/ 6350 w 3233737"/>
                <a:gd name="connsiteY0" fmla="*/ 371349 h 371349"/>
                <a:gd name="connsiteX1" fmla="*/ 0 w 3233737"/>
                <a:gd name="connsiteY1" fmla="*/ 0 h 371349"/>
                <a:gd name="connsiteX2" fmla="*/ 3233737 w 3233737"/>
                <a:gd name="connsiteY2" fmla="*/ 371349 h 371349"/>
                <a:gd name="connsiteX3" fmla="*/ 6350 w 3233737"/>
                <a:gd name="connsiteY3" fmla="*/ 371349 h 371349"/>
                <a:gd name="connsiteX0" fmla="*/ 12700 w 3240087"/>
                <a:gd name="connsiteY0" fmla="*/ 333249 h 333249"/>
                <a:gd name="connsiteX1" fmla="*/ 0 w 3240087"/>
                <a:gd name="connsiteY1" fmla="*/ 0 h 333249"/>
                <a:gd name="connsiteX2" fmla="*/ 3240087 w 3240087"/>
                <a:gd name="connsiteY2" fmla="*/ 333249 h 333249"/>
                <a:gd name="connsiteX3" fmla="*/ 12700 w 3240087"/>
                <a:gd name="connsiteY3" fmla="*/ 333249 h 333249"/>
                <a:gd name="connsiteX0" fmla="*/ 150812 w 3378199"/>
                <a:gd name="connsiteY0" fmla="*/ 376111 h 376111"/>
                <a:gd name="connsiteX1" fmla="*/ 0 w 3378199"/>
                <a:gd name="connsiteY1" fmla="*/ 0 h 376111"/>
                <a:gd name="connsiteX2" fmla="*/ 3378199 w 3378199"/>
                <a:gd name="connsiteY2" fmla="*/ 376111 h 376111"/>
                <a:gd name="connsiteX3" fmla="*/ 150812 w 3378199"/>
                <a:gd name="connsiteY3" fmla="*/ 376111 h 376111"/>
                <a:gd name="connsiteX0" fmla="*/ 177421 w 3404808"/>
                <a:gd name="connsiteY0" fmla="*/ 492552 h 492552"/>
                <a:gd name="connsiteX1" fmla="*/ 0 w 3404808"/>
                <a:gd name="connsiteY1" fmla="*/ 0 h 492552"/>
                <a:gd name="connsiteX2" fmla="*/ 3404808 w 3404808"/>
                <a:gd name="connsiteY2" fmla="*/ 492552 h 492552"/>
                <a:gd name="connsiteX3" fmla="*/ 177421 w 3404808"/>
                <a:gd name="connsiteY3" fmla="*/ 492552 h 492552"/>
                <a:gd name="connsiteX0" fmla="*/ 177421 w 3404808"/>
                <a:gd name="connsiteY0" fmla="*/ 457113 h 457113"/>
                <a:gd name="connsiteX1" fmla="*/ 0 w 3404808"/>
                <a:gd name="connsiteY1" fmla="*/ 0 h 457113"/>
                <a:gd name="connsiteX2" fmla="*/ 3404808 w 3404808"/>
                <a:gd name="connsiteY2" fmla="*/ 457113 h 457113"/>
                <a:gd name="connsiteX3" fmla="*/ 177421 w 3404808"/>
                <a:gd name="connsiteY3" fmla="*/ 457113 h 45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4808" h="457113">
                  <a:moveTo>
                    <a:pt x="177421" y="457113"/>
                  </a:moveTo>
                  <a:lnTo>
                    <a:pt x="0" y="0"/>
                  </a:lnTo>
                  <a:lnTo>
                    <a:pt x="3404808" y="457113"/>
                  </a:lnTo>
                  <a:lnTo>
                    <a:pt x="177421" y="457113"/>
                  </a:lnTo>
                  <a:close/>
                </a:path>
              </a:pathLst>
            </a:custGeom>
            <a:gradFill>
              <a:gsLst>
                <a:gs pos="100000">
                  <a:srgbClr val="FFFFFF">
                    <a:alpha val="0"/>
                  </a:srgbClr>
                </a:gs>
                <a:gs pos="29000">
                  <a:srgbClr val="000000"/>
                </a:gs>
              </a:gsLst>
              <a:lin ang="108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635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grpSp>
          <p:nvGrpSpPr>
            <p:cNvPr id="312" name="Group 5596">
              <a:extLst>
                <a:ext uri="{FF2B5EF4-FFF2-40B4-BE49-F238E27FC236}">
                  <a16:creationId xmlns:a16="http://schemas.microsoft.com/office/drawing/2014/main" xmlns="" id="{A816AA0E-0B0F-45BF-8F00-DE8A5DE4A5D6}"/>
                </a:ext>
              </a:extLst>
            </p:cNvPr>
            <p:cNvGrpSpPr/>
            <p:nvPr/>
          </p:nvGrpSpPr>
          <p:grpSpPr>
            <a:xfrm>
              <a:off x="9351035" y="3222891"/>
              <a:ext cx="790575" cy="638175"/>
              <a:chOff x="8780463" y="3111501"/>
              <a:chExt cx="790575" cy="638175"/>
            </a:xfrm>
          </p:grpSpPr>
          <p:sp>
            <p:nvSpPr>
              <p:cNvPr id="313" name="Freeform 1532">
                <a:extLst>
                  <a:ext uri="{FF2B5EF4-FFF2-40B4-BE49-F238E27FC236}">
                    <a16:creationId xmlns:a16="http://schemas.microsoft.com/office/drawing/2014/main" xmlns="" id="{AC82A1F0-945D-4FFF-80EC-A6383DA82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0463" y="3111501"/>
                <a:ext cx="790575" cy="638175"/>
              </a:xfrm>
              <a:custGeom>
                <a:avLst/>
                <a:gdLst>
                  <a:gd name="T0" fmla="*/ 179 w 210"/>
                  <a:gd name="T1" fmla="*/ 169 h 169"/>
                  <a:gd name="T2" fmla="*/ 0 w 210"/>
                  <a:gd name="T3" fmla="*/ 169 h 169"/>
                  <a:gd name="T4" fmla="*/ 0 w 210"/>
                  <a:gd name="T5" fmla="*/ 0 h 169"/>
                  <a:gd name="T6" fmla="*/ 179 w 210"/>
                  <a:gd name="T7" fmla="*/ 0 h 169"/>
                  <a:gd name="T8" fmla="*/ 210 w 210"/>
                  <a:gd name="T9" fmla="*/ 32 h 169"/>
                  <a:gd name="T10" fmla="*/ 210 w 210"/>
                  <a:gd name="T11" fmla="*/ 138 h 169"/>
                  <a:gd name="T12" fmla="*/ 179 w 210"/>
                  <a:gd name="T13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169">
                    <a:moveTo>
                      <a:pt x="179" y="169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6" y="0"/>
                      <a:pt x="210" y="14"/>
                      <a:pt x="210" y="32"/>
                    </a:cubicBezTo>
                    <a:cubicBezTo>
                      <a:pt x="210" y="138"/>
                      <a:pt x="210" y="138"/>
                      <a:pt x="210" y="138"/>
                    </a:cubicBezTo>
                    <a:cubicBezTo>
                      <a:pt x="210" y="155"/>
                      <a:pt x="196" y="169"/>
                      <a:pt x="179" y="169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03A9F4">
                      <a:lumMod val="50000"/>
                    </a:srgbClr>
                  </a:gs>
                  <a:gs pos="0">
                    <a:srgbClr val="03A9F4"/>
                  </a:gs>
                  <a:gs pos="88000">
                    <a:srgbClr val="03A9F4">
                      <a:lumMod val="7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314" name="Freeform 1533">
                <a:extLst>
                  <a:ext uri="{FF2B5EF4-FFF2-40B4-BE49-F238E27FC236}">
                    <a16:creationId xmlns:a16="http://schemas.microsoft.com/office/drawing/2014/main" xmlns="" id="{C831ECDB-AFE4-4C66-A58E-B1CCE9EB1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0463" y="3111501"/>
                <a:ext cx="790575" cy="133350"/>
              </a:xfrm>
              <a:custGeom>
                <a:avLst/>
                <a:gdLst>
                  <a:gd name="T0" fmla="*/ 179 w 210"/>
                  <a:gd name="T1" fmla="*/ 0 h 35"/>
                  <a:gd name="T2" fmla="*/ 210 w 210"/>
                  <a:gd name="T3" fmla="*/ 32 h 35"/>
                  <a:gd name="T4" fmla="*/ 210 w 210"/>
                  <a:gd name="T5" fmla="*/ 35 h 35"/>
                  <a:gd name="T6" fmla="*/ 179 w 210"/>
                  <a:gd name="T7" fmla="*/ 4 h 35"/>
                  <a:gd name="T8" fmla="*/ 0 w 210"/>
                  <a:gd name="T9" fmla="*/ 4 h 35"/>
                  <a:gd name="T10" fmla="*/ 0 w 210"/>
                  <a:gd name="T11" fmla="*/ 0 h 35"/>
                  <a:gd name="T12" fmla="*/ 179 w 210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35">
                    <a:moveTo>
                      <a:pt x="179" y="0"/>
                    </a:moveTo>
                    <a:cubicBezTo>
                      <a:pt x="196" y="0"/>
                      <a:pt x="210" y="14"/>
                      <a:pt x="210" y="32"/>
                    </a:cubicBezTo>
                    <a:cubicBezTo>
                      <a:pt x="210" y="35"/>
                      <a:pt x="210" y="35"/>
                      <a:pt x="210" y="35"/>
                    </a:cubicBezTo>
                    <a:cubicBezTo>
                      <a:pt x="210" y="18"/>
                      <a:pt x="196" y="4"/>
                      <a:pt x="179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3A9F4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</p:grpSp>
        <p:sp>
          <p:nvSpPr>
            <p:cNvPr id="322" name="Freeform 1539">
              <a:extLst>
                <a:ext uri="{FF2B5EF4-FFF2-40B4-BE49-F238E27FC236}">
                  <a16:creationId xmlns:a16="http://schemas.microsoft.com/office/drawing/2014/main" xmlns="" id="{6610312D-D1FE-4848-92DB-51BE2DFE4E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6144" y="3348400"/>
              <a:ext cx="376238" cy="377825"/>
            </a:xfrm>
            <a:custGeom>
              <a:avLst/>
              <a:gdLst>
                <a:gd name="T0" fmla="*/ 75 w 100"/>
                <a:gd name="T1" fmla="*/ 98 h 100"/>
                <a:gd name="T2" fmla="*/ 4 w 100"/>
                <a:gd name="T3" fmla="*/ 18 h 100"/>
                <a:gd name="T4" fmla="*/ 2 w 100"/>
                <a:gd name="T5" fmla="*/ 2 h 100"/>
                <a:gd name="T6" fmla="*/ 6 w 100"/>
                <a:gd name="T7" fmla="*/ 1 h 100"/>
                <a:gd name="T8" fmla="*/ 7 w 100"/>
                <a:gd name="T9" fmla="*/ 25 h 100"/>
                <a:gd name="T10" fmla="*/ 74 w 100"/>
                <a:gd name="T11" fmla="*/ 89 h 100"/>
                <a:gd name="T12" fmla="*/ 73 w 100"/>
                <a:gd name="T13" fmla="*/ 23 h 100"/>
                <a:gd name="T14" fmla="*/ 99 w 100"/>
                <a:gd name="T15" fmla="*/ 16 h 100"/>
                <a:gd name="T16" fmla="*/ 87 w 100"/>
                <a:gd name="T17" fmla="*/ 86 h 100"/>
                <a:gd name="T18" fmla="*/ 75 w 100"/>
                <a:gd name="T19" fmla="*/ 87 h 100"/>
                <a:gd name="T20" fmla="*/ 87 w 100"/>
                <a:gd name="T21" fmla="*/ 58 h 100"/>
                <a:gd name="T22" fmla="*/ 87 w 100"/>
                <a:gd name="T23" fmla="*/ 39 h 100"/>
                <a:gd name="T24" fmla="*/ 86 w 100"/>
                <a:gd name="T25" fmla="*/ 27 h 100"/>
                <a:gd name="T26" fmla="*/ 85 w 100"/>
                <a:gd name="T27" fmla="*/ 84 h 100"/>
                <a:gd name="T28" fmla="*/ 96 w 100"/>
                <a:gd name="T29" fmla="*/ 17 h 100"/>
                <a:gd name="T30" fmla="*/ 96 w 100"/>
                <a:gd name="T31" fmla="*/ 33 h 100"/>
                <a:gd name="T32" fmla="*/ 96 w 100"/>
                <a:gd name="T33" fmla="*/ 42 h 100"/>
                <a:gd name="T34" fmla="*/ 90 w 100"/>
                <a:gd name="T35" fmla="*/ 55 h 100"/>
                <a:gd name="T36" fmla="*/ 90 w 100"/>
                <a:gd name="T37" fmla="*/ 64 h 100"/>
                <a:gd name="T38" fmla="*/ 90 w 100"/>
                <a:gd name="T39" fmla="*/ 72 h 100"/>
                <a:gd name="T40" fmla="*/ 88 w 100"/>
                <a:gd name="T41" fmla="*/ 25 h 100"/>
                <a:gd name="T42" fmla="*/ 90 w 100"/>
                <a:gd name="T43" fmla="*/ 74 h 100"/>
                <a:gd name="T44" fmla="*/ 82 w 100"/>
                <a:gd name="T45" fmla="*/ 22 h 100"/>
                <a:gd name="T46" fmla="*/ 56 w 100"/>
                <a:gd name="T47" fmla="*/ 38 h 100"/>
                <a:gd name="T48" fmla="*/ 66 w 100"/>
                <a:gd name="T49" fmla="*/ 41 h 100"/>
                <a:gd name="T50" fmla="*/ 55 w 100"/>
                <a:gd name="T51" fmla="*/ 86 h 100"/>
                <a:gd name="T52" fmla="*/ 43 w 100"/>
                <a:gd name="T53" fmla="*/ 87 h 100"/>
                <a:gd name="T54" fmla="*/ 54 w 100"/>
                <a:gd name="T55" fmla="*/ 81 h 100"/>
                <a:gd name="T56" fmla="*/ 54 w 100"/>
                <a:gd name="T57" fmla="*/ 67 h 100"/>
                <a:gd name="T58" fmla="*/ 54 w 100"/>
                <a:gd name="T59" fmla="*/ 53 h 100"/>
                <a:gd name="T60" fmla="*/ 44 w 100"/>
                <a:gd name="T61" fmla="*/ 83 h 100"/>
                <a:gd name="T62" fmla="*/ 51 w 100"/>
                <a:gd name="T63" fmla="*/ 45 h 100"/>
                <a:gd name="T64" fmla="*/ 57 w 100"/>
                <a:gd name="T65" fmla="*/ 55 h 100"/>
                <a:gd name="T66" fmla="*/ 57 w 100"/>
                <a:gd name="T67" fmla="*/ 62 h 100"/>
                <a:gd name="T68" fmla="*/ 64 w 100"/>
                <a:gd name="T69" fmla="*/ 71 h 100"/>
                <a:gd name="T70" fmla="*/ 64 w 100"/>
                <a:gd name="T71" fmla="*/ 68 h 100"/>
                <a:gd name="T72" fmla="*/ 64 w 100"/>
                <a:gd name="T73" fmla="*/ 68 h 100"/>
                <a:gd name="T74" fmla="*/ 64 w 100"/>
                <a:gd name="T75" fmla="*/ 65 h 100"/>
                <a:gd name="T76" fmla="*/ 64 w 100"/>
                <a:gd name="T77" fmla="*/ 47 h 100"/>
                <a:gd name="T78" fmla="*/ 57 w 100"/>
                <a:gd name="T79" fmla="*/ 83 h 100"/>
                <a:gd name="T80" fmla="*/ 51 w 100"/>
                <a:gd name="T81" fmla="*/ 42 h 100"/>
                <a:gd name="T82" fmla="*/ 38 w 100"/>
                <a:gd name="T83" fmla="*/ 14 h 100"/>
                <a:gd name="T84" fmla="*/ 40 w 100"/>
                <a:gd name="T85" fmla="*/ 80 h 100"/>
                <a:gd name="T86" fmla="*/ 22 w 100"/>
                <a:gd name="T87" fmla="*/ 86 h 100"/>
                <a:gd name="T88" fmla="*/ 14 w 100"/>
                <a:gd name="T89" fmla="*/ 25 h 100"/>
                <a:gd name="T90" fmla="*/ 28 w 100"/>
                <a:gd name="T91" fmla="*/ 47 h 100"/>
                <a:gd name="T92" fmla="*/ 28 w 100"/>
                <a:gd name="T93" fmla="*/ 30 h 100"/>
                <a:gd name="T94" fmla="*/ 17 w 100"/>
                <a:gd name="T95" fmla="*/ 83 h 100"/>
                <a:gd name="T96" fmla="*/ 28 w 100"/>
                <a:gd name="T97" fmla="*/ 79 h 100"/>
                <a:gd name="T98" fmla="*/ 37 w 100"/>
                <a:gd name="T99" fmla="*/ 27 h 100"/>
                <a:gd name="T100" fmla="*/ 37 w 100"/>
                <a:gd name="T101" fmla="*/ 27 h 100"/>
                <a:gd name="T102" fmla="*/ 37 w 100"/>
                <a:gd name="T103" fmla="*/ 35 h 100"/>
                <a:gd name="T104" fmla="*/ 38 w 100"/>
                <a:gd name="T105" fmla="*/ 52 h 100"/>
                <a:gd name="T106" fmla="*/ 38 w 100"/>
                <a:gd name="T107" fmla="*/ 61 h 100"/>
                <a:gd name="T108" fmla="*/ 38 w 100"/>
                <a:gd name="T109" fmla="*/ 68 h 100"/>
                <a:gd name="T110" fmla="*/ 37 w 100"/>
                <a:gd name="T111" fmla="*/ 24 h 100"/>
                <a:gd name="T112" fmla="*/ 30 w 100"/>
                <a:gd name="T113" fmla="*/ 83 h 100"/>
                <a:gd name="T114" fmla="*/ 25 w 100"/>
                <a:gd name="T115" fmla="*/ 1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" h="100">
                  <a:moveTo>
                    <a:pt x="99" y="97"/>
                  </a:moveTo>
                  <a:cubicBezTo>
                    <a:pt x="99" y="97"/>
                    <a:pt x="98" y="97"/>
                    <a:pt x="98" y="97"/>
                  </a:cubicBezTo>
                  <a:cubicBezTo>
                    <a:pt x="90" y="96"/>
                    <a:pt x="82" y="97"/>
                    <a:pt x="76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74" y="100"/>
                    <a:pt x="74" y="100"/>
                  </a:cubicBezTo>
                  <a:cubicBezTo>
                    <a:pt x="74" y="99"/>
                    <a:pt x="74" y="98"/>
                    <a:pt x="75" y="98"/>
                  </a:cubicBezTo>
                  <a:cubicBezTo>
                    <a:pt x="76" y="97"/>
                    <a:pt x="77" y="97"/>
                    <a:pt x="79" y="96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5" y="69"/>
                    <a:pt x="6" y="44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21"/>
                    <a:pt x="3" y="24"/>
                    <a:pt x="2" y="27"/>
                  </a:cubicBezTo>
                  <a:cubicBezTo>
                    <a:pt x="2" y="27"/>
                    <a:pt x="2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1" y="21"/>
                    <a:pt x="2" y="16"/>
                    <a:pt x="3" y="11"/>
                  </a:cubicBezTo>
                  <a:cubicBezTo>
                    <a:pt x="2" y="8"/>
                    <a:pt x="2" y="5"/>
                    <a:pt x="2" y="2"/>
                  </a:cubicBezTo>
                  <a:cubicBezTo>
                    <a:pt x="2" y="2"/>
                    <a:pt x="2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6" y="7"/>
                    <a:pt x="7" y="13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0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7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48"/>
                    <a:pt x="7" y="70"/>
                    <a:pt x="4" y="93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88"/>
                    <a:pt x="75" y="88"/>
                    <a:pt x="76" y="88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9" y="94"/>
                    <a:pt x="100" y="95"/>
                    <a:pt x="100" y="96"/>
                  </a:cubicBezTo>
                  <a:cubicBezTo>
                    <a:pt x="100" y="96"/>
                    <a:pt x="99" y="96"/>
                    <a:pt x="99" y="97"/>
                  </a:cubicBezTo>
                  <a:close/>
                  <a:moveTo>
                    <a:pt x="73" y="25"/>
                  </a:moveTo>
                  <a:cubicBezTo>
                    <a:pt x="73" y="25"/>
                    <a:pt x="73" y="24"/>
                    <a:pt x="73" y="23"/>
                  </a:cubicBezTo>
                  <a:cubicBezTo>
                    <a:pt x="78" y="19"/>
                    <a:pt x="83" y="16"/>
                    <a:pt x="89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92" y="14"/>
                    <a:pt x="95" y="14"/>
                    <a:pt x="98" y="14"/>
                  </a:cubicBezTo>
                  <a:cubicBezTo>
                    <a:pt x="98" y="14"/>
                    <a:pt x="99" y="15"/>
                    <a:pt x="99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7"/>
                    <a:pt x="99" y="17"/>
                    <a:pt x="99" y="18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80"/>
                    <a:pt x="99" y="80"/>
                    <a:pt x="99" y="81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8" y="87"/>
                    <a:pt x="88" y="87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6" y="87"/>
                    <a:pt x="85" y="87"/>
                  </a:cubicBezTo>
                  <a:cubicBezTo>
                    <a:pt x="83" y="87"/>
                    <a:pt x="82" y="86"/>
                    <a:pt x="81" y="86"/>
                  </a:cubicBezTo>
                  <a:cubicBezTo>
                    <a:pt x="80" y="86"/>
                    <a:pt x="79" y="86"/>
                    <a:pt x="79" y="86"/>
                  </a:cubicBezTo>
                  <a:cubicBezTo>
                    <a:pt x="77" y="86"/>
                    <a:pt x="76" y="86"/>
                    <a:pt x="76" y="87"/>
                  </a:cubicBezTo>
                  <a:cubicBezTo>
                    <a:pt x="76" y="87"/>
                    <a:pt x="76" y="87"/>
                    <a:pt x="75" y="87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74" y="87"/>
                    <a:pt x="74" y="86"/>
                    <a:pt x="74" y="86"/>
                  </a:cubicBezTo>
                  <a:cubicBezTo>
                    <a:pt x="75" y="66"/>
                    <a:pt x="75" y="45"/>
                    <a:pt x="73" y="25"/>
                  </a:cubicBezTo>
                  <a:close/>
                  <a:moveTo>
                    <a:pt x="87" y="80"/>
                  </a:moveTo>
                  <a:cubicBezTo>
                    <a:pt x="87" y="58"/>
                    <a:pt x="87" y="58"/>
                    <a:pt x="87" y="58"/>
                  </a:cubicBezTo>
                  <a:cubicBezTo>
                    <a:pt x="87" y="58"/>
                    <a:pt x="87" y="58"/>
                    <a:pt x="87" y="58"/>
                  </a:cubicBezTo>
                  <a:cubicBezTo>
                    <a:pt x="87" y="58"/>
                    <a:pt x="87" y="57"/>
                    <a:pt x="87" y="57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6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6" y="39"/>
                    <a:pt x="87" y="38"/>
                    <a:pt x="87" y="38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7" y="31"/>
                    <a:pt x="87" y="31"/>
                    <a:pt x="87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7" y="28"/>
                    <a:pt x="87" y="27"/>
                    <a:pt x="86" y="27"/>
                  </a:cubicBezTo>
                  <a:cubicBezTo>
                    <a:pt x="85" y="25"/>
                    <a:pt x="83" y="24"/>
                    <a:pt x="81" y="24"/>
                  </a:cubicBezTo>
                  <a:cubicBezTo>
                    <a:pt x="80" y="24"/>
                    <a:pt x="78" y="25"/>
                    <a:pt x="76" y="25"/>
                  </a:cubicBezTo>
                  <a:cubicBezTo>
                    <a:pt x="78" y="45"/>
                    <a:pt x="78" y="64"/>
                    <a:pt x="77" y="84"/>
                  </a:cubicBezTo>
                  <a:cubicBezTo>
                    <a:pt x="77" y="83"/>
                    <a:pt x="78" y="83"/>
                    <a:pt x="79" y="83"/>
                  </a:cubicBezTo>
                  <a:cubicBezTo>
                    <a:pt x="79" y="83"/>
                    <a:pt x="80" y="83"/>
                    <a:pt x="82" y="84"/>
                  </a:cubicBezTo>
                  <a:cubicBezTo>
                    <a:pt x="83" y="84"/>
                    <a:pt x="84" y="84"/>
                    <a:pt x="85" y="84"/>
                  </a:cubicBezTo>
                  <a:cubicBezTo>
                    <a:pt x="85" y="84"/>
                    <a:pt x="86" y="84"/>
                    <a:pt x="87" y="84"/>
                  </a:cubicBezTo>
                  <a:cubicBezTo>
                    <a:pt x="87" y="83"/>
                    <a:pt x="87" y="81"/>
                    <a:pt x="87" y="80"/>
                  </a:cubicBezTo>
                  <a:close/>
                  <a:moveTo>
                    <a:pt x="89" y="17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3"/>
                    <a:pt x="85" y="23"/>
                    <a:pt x="86" y="23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4" y="17"/>
                    <a:pt x="92" y="17"/>
                    <a:pt x="89" y="17"/>
                  </a:cubicBezTo>
                  <a:close/>
                  <a:moveTo>
                    <a:pt x="96" y="27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90" y="31"/>
                    <a:pt x="90" y="31"/>
                    <a:pt x="90" y="32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lnTo>
                    <a:pt x="96" y="27"/>
                  </a:lnTo>
                  <a:close/>
                  <a:moveTo>
                    <a:pt x="97" y="36"/>
                  </a:moveTo>
                  <a:cubicBezTo>
                    <a:pt x="90" y="39"/>
                    <a:pt x="90" y="39"/>
                    <a:pt x="90" y="39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7" y="42"/>
                    <a:pt x="97" y="42"/>
                  </a:cubicBezTo>
                  <a:lnTo>
                    <a:pt x="97" y="36"/>
                  </a:lnTo>
                  <a:close/>
                  <a:moveTo>
                    <a:pt x="97" y="45"/>
                  </a:moveTo>
                  <a:cubicBezTo>
                    <a:pt x="96" y="45"/>
                    <a:pt x="96" y="45"/>
                    <a:pt x="96" y="45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7" y="52"/>
                    <a:pt x="97" y="52"/>
                    <a:pt x="97" y="52"/>
                  </a:cubicBezTo>
                  <a:lnTo>
                    <a:pt x="97" y="45"/>
                  </a:lnTo>
                  <a:close/>
                  <a:moveTo>
                    <a:pt x="97" y="55"/>
                  </a:moveTo>
                  <a:cubicBezTo>
                    <a:pt x="90" y="58"/>
                    <a:pt x="90" y="58"/>
                    <a:pt x="90" y="58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2" y="63"/>
                    <a:pt x="94" y="63"/>
                    <a:pt x="96" y="61"/>
                  </a:cubicBezTo>
                  <a:cubicBezTo>
                    <a:pt x="97" y="61"/>
                    <a:pt x="97" y="61"/>
                    <a:pt x="97" y="61"/>
                  </a:cubicBezTo>
                  <a:lnTo>
                    <a:pt x="97" y="55"/>
                  </a:lnTo>
                  <a:close/>
                  <a:moveTo>
                    <a:pt x="97" y="64"/>
                  </a:moveTo>
                  <a:cubicBezTo>
                    <a:pt x="95" y="65"/>
                    <a:pt x="92" y="66"/>
                    <a:pt x="90" y="6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7" y="69"/>
                    <a:pt x="97" y="69"/>
                    <a:pt x="97" y="69"/>
                  </a:cubicBezTo>
                  <a:cubicBezTo>
                    <a:pt x="97" y="69"/>
                    <a:pt x="97" y="69"/>
                    <a:pt x="97" y="69"/>
                  </a:cubicBezTo>
                  <a:lnTo>
                    <a:pt x="97" y="64"/>
                  </a:lnTo>
                  <a:close/>
                  <a:moveTo>
                    <a:pt x="96" y="19"/>
                  </a:moveTo>
                  <a:cubicBezTo>
                    <a:pt x="88" y="25"/>
                    <a:pt x="88" y="25"/>
                    <a:pt x="88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9" y="26"/>
                    <a:pt x="89" y="27"/>
                    <a:pt x="89" y="28"/>
                  </a:cubicBezTo>
                  <a:cubicBezTo>
                    <a:pt x="96" y="25"/>
                    <a:pt x="96" y="25"/>
                    <a:pt x="96" y="25"/>
                  </a:cubicBezTo>
                  <a:lnTo>
                    <a:pt x="96" y="19"/>
                  </a:lnTo>
                  <a:close/>
                  <a:moveTo>
                    <a:pt x="97" y="79"/>
                  </a:moveTo>
                  <a:cubicBezTo>
                    <a:pt x="97" y="71"/>
                    <a:pt x="97" y="71"/>
                    <a:pt x="97" y="71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1"/>
                    <a:pt x="90" y="83"/>
                    <a:pt x="89" y="84"/>
                  </a:cubicBezTo>
                  <a:lnTo>
                    <a:pt x="97" y="79"/>
                  </a:lnTo>
                  <a:close/>
                  <a:moveTo>
                    <a:pt x="79" y="22"/>
                  </a:moveTo>
                  <a:cubicBezTo>
                    <a:pt x="79" y="22"/>
                    <a:pt x="80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22"/>
                    <a:pt x="82" y="21"/>
                    <a:pt x="82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2" y="20"/>
                    <a:pt x="80" y="21"/>
                    <a:pt x="79" y="22"/>
                  </a:cubicBezTo>
                  <a:close/>
                  <a:moveTo>
                    <a:pt x="41" y="48"/>
                  </a:moveTo>
                  <a:cubicBezTo>
                    <a:pt x="40" y="48"/>
                    <a:pt x="40" y="47"/>
                    <a:pt x="41" y="46"/>
                  </a:cubicBezTo>
                  <a:cubicBezTo>
                    <a:pt x="45" y="42"/>
                    <a:pt x="50" y="39"/>
                    <a:pt x="56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9" y="37"/>
                    <a:pt x="62" y="37"/>
                    <a:pt x="65" y="37"/>
                  </a:cubicBezTo>
                  <a:cubicBezTo>
                    <a:pt x="65" y="37"/>
                    <a:pt x="66" y="38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40"/>
                    <a:pt x="66" y="40"/>
                    <a:pt x="66" y="41"/>
                  </a:cubicBezTo>
                  <a:cubicBezTo>
                    <a:pt x="66" y="50"/>
                    <a:pt x="66" y="54"/>
                    <a:pt x="66" y="59"/>
                  </a:cubicBezTo>
                  <a:cubicBezTo>
                    <a:pt x="67" y="64"/>
                    <a:pt x="67" y="68"/>
                    <a:pt x="67" y="79"/>
                  </a:cubicBezTo>
                  <a:cubicBezTo>
                    <a:pt x="67" y="80"/>
                    <a:pt x="67" y="80"/>
                    <a:pt x="66" y="80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5" y="87"/>
                    <a:pt x="55" y="86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1" y="86"/>
                    <a:pt x="49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4" y="85"/>
                    <a:pt x="44" y="86"/>
                    <a:pt x="44" y="86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86"/>
                    <a:pt x="41" y="86"/>
                    <a:pt x="41" y="85"/>
                  </a:cubicBezTo>
                  <a:cubicBezTo>
                    <a:pt x="42" y="69"/>
                    <a:pt x="42" y="68"/>
                    <a:pt x="41" y="56"/>
                  </a:cubicBezTo>
                  <a:cubicBezTo>
                    <a:pt x="41" y="54"/>
                    <a:pt x="41" y="51"/>
                    <a:pt x="41" y="48"/>
                  </a:cubicBezTo>
                  <a:close/>
                  <a:moveTo>
                    <a:pt x="55" y="82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4" y="80"/>
                    <a:pt x="55" y="79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75"/>
                    <a:pt x="55" y="73"/>
                    <a:pt x="55" y="71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69"/>
                    <a:pt x="55" y="69"/>
                  </a:cubicBezTo>
                  <a:cubicBezTo>
                    <a:pt x="55" y="68"/>
                    <a:pt x="55" y="68"/>
                    <a:pt x="54" y="67"/>
                  </a:cubicBezTo>
                  <a:cubicBezTo>
                    <a:pt x="54" y="66"/>
                    <a:pt x="54" y="65"/>
                    <a:pt x="54" y="63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2"/>
                    <a:pt x="54" y="61"/>
                    <a:pt x="54" y="61"/>
                  </a:cubicBezTo>
                  <a:cubicBezTo>
                    <a:pt x="54" y="59"/>
                    <a:pt x="54" y="57"/>
                    <a:pt x="54" y="55"/>
                  </a:cubicBezTo>
                  <a:cubicBezTo>
                    <a:pt x="54" y="54"/>
                    <a:pt x="54" y="54"/>
                    <a:pt x="54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1"/>
                    <a:pt x="54" y="50"/>
                    <a:pt x="53" y="50"/>
                  </a:cubicBezTo>
                  <a:cubicBezTo>
                    <a:pt x="52" y="48"/>
                    <a:pt x="50" y="47"/>
                    <a:pt x="48" y="47"/>
                  </a:cubicBezTo>
                  <a:cubicBezTo>
                    <a:pt x="47" y="47"/>
                    <a:pt x="45" y="48"/>
                    <a:pt x="43" y="48"/>
                  </a:cubicBezTo>
                  <a:cubicBezTo>
                    <a:pt x="43" y="51"/>
                    <a:pt x="44" y="54"/>
                    <a:pt x="44" y="56"/>
                  </a:cubicBezTo>
                  <a:cubicBezTo>
                    <a:pt x="45" y="67"/>
                    <a:pt x="45" y="69"/>
                    <a:pt x="44" y="83"/>
                  </a:cubicBezTo>
                  <a:cubicBezTo>
                    <a:pt x="45" y="83"/>
                    <a:pt x="45" y="83"/>
                    <a:pt x="46" y="83"/>
                  </a:cubicBezTo>
                  <a:cubicBezTo>
                    <a:pt x="47" y="83"/>
                    <a:pt x="48" y="83"/>
                    <a:pt x="49" y="83"/>
                  </a:cubicBezTo>
                  <a:cubicBezTo>
                    <a:pt x="51" y="84"/>
                    <a:pt x="53" y="84"/>
                    <a:pt x="54" y="83"/>
                  </a:cubicBezTo>
                  <a:cubicBezTo>
                    <a:pt x="54" y="83"/>
                    <a:pt x="54" y="82"/>
                    <a:pt x="55" y="82"/>
                  </a:cubicBezTo>
                  <a:close/>
                  <a:moveTo>
                    <a:pt x="56" y="40"/>
                  </a:moveTo>
                  <a:cubicBezTo>
                    <a:pt x="51" y="45"/>
                    <a:pt x="51" y="45"/>
                    <a:pt x="51" y="45"/>
                  </a:cubicBezTo>
                  <a:cubicBezTo>
                    <a:pt x="52" y="45"/>
                    <a:pt x="52" y="46"/>
                    <a:pt x="53" y="46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1" y="40"/>
                    <a:pt x="59" y="40"/>
                    <a:pt x="56" y="40"/>
                  </a:cubicBezTo>
                  <a:close/>
                  <a:moveTo>
                    <a:pt x="64" y="50"/>
                  </a:moveTo>
                  <a:cubicBezTo>
                    <a:pt x="57" y="53"/>
                    <a:pt x="57" y="53"/>
                    <a:pt x="57" y="53"/>
                  </a:cubicBezTo>
                  <a:cubicBezTo>
                    <a:pt x="57" y="54"/>
                    <a:pt x="57" y="54"/>
                    <a:pt x="57" y="55"/>
                  </a:cubicBezTo>
                  <a:cubicBezTo>
                    <a:pt x="57" y="57"/>
                    <a:pt x="57" y="58"/>
                    <a:pt x="57" y="59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4"/>
                    <a:pt x="64" y="52"/>
                    <a:pt x="64" y="50"/>
                  </a:cubicBezTo>
                  <a:close/>
                  <a:moveTo>
                    <a:pt x="64" y="58"/>
                  </a:moveTo>
                  <a:cubicBezTo>
                    <a:pt x="57" y="62"/>
                    <a:pt x="57" y="62"/>
                    <a:pt x="57" y="62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9" y="63"/>
                    <a:pt x="62" y="62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0"/>
                    <a:pt x="64" y="60"/>
                    <a:pt x="64" y="59"/>
                  </a:cubicBezTo>
                  <a:lnTo>
                    <a:pt x="64" y="58"/>
                  </a:lnTo>
                  <a:close/>
                  <a:moveTo>
                    <a:pt x="64" y="71"/>
                  </a:moveTo>
                  <a:cubicBezTo>
                    <a:pt x="57" y="74"/>
                    <a:pt x="57" y="74"/>
                    <a:pt x="57" y="74"/>
                  </a:cubicBezTo>
                  <a:cubicBezTo>
                    <a:pt x="57" y="75"/>
                    <a:pt x="57" y="77"/>
                    <a:pt x="57" y="78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4" y="75"/>
                    <a:pt x="64" y="75"/>
                    <a:pt x="64" y="76"/>
                  </a:cubicBezTo>
                  <a:cubicBezTo>
                    <a:pt x="64" y="74"/>
                    <a:pt x="64" y="72"/>
                    <a:pt x="64" y="71"/>
                  </a:cubicBezTo>
                  <a:close/>
                  <a:moveTo>
                    <a:pt x="64" y="68"/>
                  </a:moveTo>
                  <a:cubicBezTo>
                    <a:pt x="64" y="68"/>
                    <a:pt x="64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8"/>
                    <a:pt x="63" y="68"/>
                    <a:pt x="63" y="68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4" y="68"/>
                    <a:pt x="64" y="68"/>
                    <a:pt x="64" y="68"/>
                  </a:cubicBezTo>
                  <a:close/>
                  <a:moveTo>
                    <a:pt x="64" y="63"/>
                  </a:moveTo>
                  <a:cubicBezTo>
                    <a:pt x="62" y="65"/>
                    <a:pt x="59" y="65"/>
                    <a:pt x="57" y="66"/>
                  </a:cubicBezTo>
                  <a:cubicBezTo>
                    <a:pt x="57" y="66"/>
                    <a:pt x="57" y="67"/>
                    <a:pt x="57" y="67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4" y="65"/>
                    <a:pt x="64" y="65"/>
                  </a:cubicBezTo>
                  <a:cubicBezTo>
                    <a:pt x="64" y="65"/>
                    <a:pt x="64" y="64"/>
                    <a:pt x="64" y="63"/>
                  </a:cubicBezTo>
                  <a:close/>
                  <a:moveTo>
                    <a:pt x="63" y="42"/>
                  </a:moveTo>
                  <a:cubicBezTo>
                    <a:pt x="55" y="48"/>
                    <a:pt x="55" y="48"/>
                    <a:pt x="55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9"/>
                    <a:pt x="56" y="50"/>
                    <a:pt x="56" y="51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3" y="44"/>
                    <a:pt x="63" y="42"/>
                  </a:cubicBezTo>
                  <a:close/>
                  <a:moveTo>
                    <a:pt x="64" y="78"/>
                  </a:moveTo>
                  <a:cubicBezTo>
                    <a:pt x="64" y="78"/>
                    <a:pt x="64" y="78"/>
                    <a:pt x="64" y="77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7" y="82"/>
                    <a:pt x="57" y="83"/>
                    <a:pt x="57" y="83"/>
                  </a:cubicBezTo>
                  <a:lnTo>
                    <a:pt x="64" y="78"/>
                  </a:lnTo>
                  <a:close/>
                  <a:moveTo>
                    <a:pt x="46" y="45"/>
                  </a:moveTo>
                  <a:cubicBezTo>
                    <a:pt x="47" y="45"/>
                    <a:pt x="47" y="45"/>
                    <a:pt x="48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9" y="43"/>
                    <a:pt x="47" y="44"/>
                    <a:pt x="46" y="45"/>
                  </a:cubicBezTo>
                  <a:close/>
                  <a:moveTo>
                    <a:pt x="14" y="25"/>
                  </a:moveTo>
                  <a:cubicBezTo>
                    <a:pt x="14" y="24"/>
                    <a:pt x="14" y="23"/>
                    <a:pt x="14" y="23"/>
                  </a:cubicBezTo>
                  <a:cubicBezTo>
                    <a:pt x="18" y="19"/>
                    <a:pt x="24" y="16"/>
                    <a:pt x="29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3" y="14"/>
                    <a:pt x="35" y="14"/>
                    <a:pt x="38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7"/>
                    <a:pt x="40" y="17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79"/>
                    <a:pt x="40" y="80"/>
                    <a:pt x="40" y="80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7" y="86"/>
                    <a:pt x="26" y="86"/>
                    <a:pt x="25" y="86"/>
                  </a:cubicBezTo>
                  <a:cubicBezTo>
                    <a:pt x="24" y="86"/>
                    <a:pt x="23" y="86"/>
                    <a:pt x="22" y="86"/>
                  </a:cubicBezTo>
                  <a:cubicBezTo>
                    <a:pt x="21" y="85"/>
                    <a:pt x="20" y="85"/>
                    <a:pt x="19" y="85"/>
                  </a:cubicBezTo>
                  <a:cubicBezTo>
                    <a:pt x="18" y="85"/>
                    <a:pt x="17" y="86"/>
                    <a:pt x="17" y="86"/>
                  </a:cubicBezTo>
                  <a:cubicBezTo>
                    <a:pt x="17" y="86"/>
                    <a:pt x="16" y="87"/>
                    <a:pt x="16" y="87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86"/>
                    <a:pt x="15" y="86"/>
                    <a:pt x="15" y="85"/>
                  </a:cubicBezTo>
                  <a:cubicBezTo>
                    <a:pt x="16" y="65"/>
                    <a:pt x="16" y="45"/>
                    <a:pt x="14" y="25"/>
                  </a:cubicBezTo>
                  <a:close/>
                  <a:moveTo>
                    <a:pt x="28" y="79"/>
                  </a:move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7"/>
                    <a:pt x="28" y="57"/>
                    <a:pt x="28" y="5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8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7"/>
                    <a:pt x="27" y="26"/>
                  </a:cubicBezTo>
                  <a:cubicBezTo>
                    <a:pt x="26" y="25"/>
                    <a:pt x="24" y="24"/>
                    <a:pt x="22" y="24"/>
                  </a:cubicBezTo>
                  <a:cubicBezTo>
                    <a:pt x="20" y="24"/>
                    <a:pt x="18" y="24"/>
                    <a:pt x="17" y="25"/>
                  </a:cubicBezTo>
                  <a:cubicBezTo>
                    <a:pt x="18" y="44"/>
                    <a:pt x="18" y="64"/>
                    <a:pt x="17" y="83"/>
                  </a:cubicBezTo>
                  <a:cubicBezTo>
                    <a:pt x="18" y="83"/>
                    <a:pt x="19" y="83"/>
                    <a:pt x="19" y="83"/>
                  </a:cubicBezTo>
                  <a:cubicBezTo>
                    <a:pt x="20" y="83"/>
                    <a:pt x="21" y="83"/>
                    <a:pt x="22" y="83"/>
                  </a:cubicBezTo>
                  <a:cubicBezTo>
                    <a:pt x="23" y="84"/>
                    <a:pt x="24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6" y="84"/>
                    <a:pt x="27" y="84"/>
                    <a:pt x="27" y="83"/>
                  </a:cubicBezTo>
                  <a:cubicBezTo>
                    <a:pt x="28" y="82"/>
                    <a:pt x="28" y="81"/>
                    <a:pt x="28" y="79"/>
                  </a:cubicBezTo>
                  <a:close/>
                  <a:moveTo>
                    <a:pt x="30" y="17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6" y="22"/>
                    <a:pt x="27" y="23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4" y="16"/>
                    <a:pt x="32" y="17"/>
                    <a:pt x="30" y="17"/>
                  </a:cubicBezTo>
                  <a:close/>
                  <a:moveTo>
                    <a:pt x="37" y="27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lnTo>
                    <a:pt x="37" y="27"/>
                  </a:lnTo>
                  <a:close/>
                  <a:moveTo>
                    <a:pt x="37" y="35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lnTo>
                    <a:pt x="37" y="35"/>
                  </a:lnTo>
                  <a:close/>
                  <a:moveTo>
                    <a:pt x="37" y="44"/>
                  </a:moveTo>
                  <a:cubicBezTo>
                    <a:pt x="37" y="44"/>
                    <a:pt x="37" y="45"/>
                    <a:pt x="36" y="44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37" y="44"/>
                  </a:lnTo>
                  <a:close/>
                  <a:moveTo>
                    <a:pt x="38" y="54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3" y="63"/>
                    <a:pt x="35" y="62"/>
                    <a:pt x="37" y="61"/>
                  </a:cubicBezTo>
                  <a:cubicBezTo>
                    <a:pt x="38" y="61"/>
                    <a:pt x="38" y="61"/>
                    <a:pt x="38" y="61"/>
                  </a:cubicBezTo>
                  <a:lnTo>
                    <a:pt x="38" y="54"/>
                  </a:lnTo>
                  <a:close/>
                  <a:moveTo>
                    <a:pt x="38" y="63"/>
                  </a:moveTo>
                  <a:cubicBezTo>
                    <a:pt x="36" y="65"/>
                    <a:pt x="33" y="65"/>
                    <a:pt x="31" y="6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lnTo>
                    <a:pt x="38" y="63"/>
                  </a:lnTo>
                  <a:close/>
                  <a:moveTo>
                    <a:pt x="37" y="19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7" y="24"/>
                    <a:pt x="37" y="24"/>
                    <a:pt x="37" y="24"/>
                  </a:cubicBezTo>
                  <a:lnTo>
                    <a:pt x="37" y="19"/>
                  </a:lnTo>
                  <a:close/>
                  <a:moveTo>
                    <a:pt x="38" y="78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1"/>
                    <a:pt x="31" y="82"/>
                    <a:pt x="30" y="83"/>
                  </a:cubicBezTo>
                  <a:lnTo>
                    <a:pt x="38" y="78"/>
                  </a:lnTo>
                  <a:close/>
                  <a:moveTo>
                    <a:pt x="19" y="22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1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3" y="20"/>
                    <a:pt x="21" y="21"/>
                    <a:pt x="19" y="22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grpSp>
          <p:nvGrpSpPr>
            <p:cNvPr id="345" name="Group 1642">
              <a:extLst>
                <a:ext uri="{FF2B5EF4-FFF2-40B4-BE49-F238E27FC236}">
                  <a16:creationId xmlns:a16="http://schemas.microsoft.com/office/drawing/2014/main" xmlns="" id="{664B80E2-D843-4292-A898-1EFBFFD68BFA}"/>
                </a:ext>
              </a:extLst>
            </p:cNvPr>
            <p:cNvGrpSpPr/>
            <p:nvPr/>
          </p:nvGrpSpPr>
          <p:grpSpPr>
            <a:xfrm>
              <a:off x="9343908" y="2992606"/>
              <a:ext cx="71349" cy="956634"/>
              <a:chOff x="10376260" y="1835544"/>
              <a:chExt cx="71349" cy="956634"/>
            </a:xfrm>
          </p:grpSpPr>
          <p:sp>
            <p:nvSpPr>
              <p:cNvPr id="346" name="Freeform 14">
                <a:extLst>
                  <a:ext uri="{FF2B5EF4-FFF2-40B4-BE49-F238E27FC236}">
                    <a16:creationId xmlns:a16="http://schemas.microsoft.com/office/drawing/2014/main" xmlns="" id="{7D57B3E1-A7D1-41F2-B0C5-3DC8A4F760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392183" y="1909074"/>
                <a:ext cx="45719" cy="820381"/>
              </a:xfrm>
              <a:custGeom>
                <a:avLst/>
                <a:gdLst>
                  <a:gd name="T0" fmla="*/ 153 w 153"/>
                  <a:gd name="T1" fmla="*/ 0 h 1032"/>
                  <a:gd name="T2" fmla="*/ 150 w 153"/>
                  <a:gd name="T3" fmla="*/ 1032 h 1032"/>
                  <a:gd name="T4" fmla="*/ 0 w 153"/>
                  <a:gd name="T5" fmla="*/ 1032 h 1032"/>
                  <a:gd name="T6" fmla="*/ 0 w 153"/>
                  <a:gd name="T7" fmla="*/ 0 h 1032"/>
                  <a:gd name="T8" fmla="*/ 153 w 153"/>
                  <a:gd name="T9" fmla="*/ 0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032">
                    <a:moveTo>
                      <a:pt x="153" y="0"/>
                    </a:moveTo>
                    <a:lnTo>
                      <a:pt x="150" y="1032"/>
                    </a:lnTo>
                    <a:lnTo>
                      <a:pt x="0" y="1032"/>
                    </a:lnTo>
                    <a:lnTo>
                      <a:pt x="0" y="0"/>
                    </a:lnTo>
                    <a:lnTo>
                      <a:pt x="15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50000">
                    <a:sysClr val="window" lastClr="FFFFFF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63500" dist="50800" dir="2640000" sx="104000" sy="104000" algn="tl" rotWithShape="0">
                  <a:prstClr val="black">
                    <a:alpha val="61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347" name="Rectangle 1644">
                <a:extLst>
                  <a:ext uri="{FF2B5EF4-FFF2-40B4-BE49-F238E27FC236}">
                    <a16:creationId xmlns:a16="http://schemas.microsoft.com/office/drawing/2014/main" xmlns="" id="{DE913128-743A-40B0-BE23-D563E1250B06}"/>
                  </a:ext>
                </a:extLst>
              </p:cNvPr>
              <p:cNvSpPr/>
              <p:nvPr/>
            </p:nvSpPr>
            <p:spPr>
              <a:xfrm rot="10800000">
                <a:off x="10376260" y="1835544"/>
                <a:ext cx="71349" cy="95663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</p:grp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E3200F05-BA98-6D59-8CEE-90E67E407F07}"/>
              </a:ext>
            </a:extLst>
          </p:cNvPr>
          <p:cNvGrpSpPr/>
          <p:nvPr/>
        </p:nvGrpSpPr>
        <p:grpSpPr>
          <a:xfrm>
            <a:off x="10579556" y="3542337"/>
            <a:ext cx="1243008" cy="1147249"/>
            <a:chOff x="8944640" y="4020045"/>
            <a:chExt cx="1243008" cy="1147249"/>
          </a:xfrm>
        </p:grpSpPr>
        <p:sp>
          <p:nvSpPr>
            <p:cNvPr id="315" name="Shadow">
              <a:extLst>
                <a:ext uri="{FF2B5EF4-FFF2-40B4-BE49-F238E27FC236}">
                  <a16:creationId xmlns:a16="http://schemas.microsoft.com/office/drawing/2014/main" xmlns="" id="{533341F7-0EF0-492F-9551-B9123A87B9B9}"/>
                </a:ext>
              </a:extLst>
            </p:cNvPr>
            <p:cNvSpPr/>
            <p:nvPr/>
          </p:nvSpPr>
          <p:spPr>
            <a:xfrm flipH="1" flipV="1">
              <a:off x="8944640" y="4780090"/>
              <a:ext cx="1243008" cy="387204"/>
            </a:xfrm>
            <a:custGeom>
              <a:avLst/>
              <a:gdLst>
                <a:gd name="connsiteX0" fmla="*/ 0 w 3227387"/>
                <a:gd name="connsiteY0" fmla="*/ 441199 h 441199"/>
                <a:gd name="connsiteX1" fmla="*/ 0 w 3227387"/>
                <a:gd name="connsiteY1" fmla="*/ 0 h 441199"/>
                <a:gd name="connsiteX2" fmla="*/ 3227387 w 3227387"/>
                <a:gd name="connsiteY2" fmla="*/ 441199 h 441199"/>
                <a:gd name="connsiteX3" fmla="*/ 0 w 3227387"/>
                <a:gd name="connsiteY3" fmla="*/ 441199 h 441199"/>
                <a:gd name="connsiteX0" fmla="*/ 6350 w 3233737"/>
                <a:gd name="connsiteY0" fmla="*/ 371349 h 371349"/>
                <a:gd name="connsiteX1" fmla="*/ 0 w 3233737"/>
                <a:gd name="connsiteY1" fmla="*/ 0 h 371349"/>
                <a:gd name="connsiteX2" fmla="*/ 3233737 w 3233737"/>
                <a:gd name="connsiteY2" fmla="*/ 371349 h 371349"/>
                <a:gd name="connsiteX3" fmla="*/ 6350 w 3233737"/>
                <a:gd name="connsiteY3" fmla="*/ 371349 h 371349"/>
                <a:gd name="connsiteX0" fmla="*/ 12700 w 3240087"/>
                <a:gd name="connsiteY0" fmla="*/ 333249 h 333249"/>
                <a:gd name="connsiteX1" fmla="*/ 0 w 3240087"/>
                <a:gd name="connsiteY1" fmla="*/ 0 h 333249"/>
                <a:gd name="connsiteX2" fmla="*/ 3240087 w 3240087"/>
                <a:gd name="connsiteY2" fmla="*/ 333249 h 333249"/>
                <a:gd name="connsiteX3" fmla="*/ 12700 w 3240087"/>
                <a:gd name="connsiteY3" fmla="*/ 333249 h 333249"/>
                <a:gd name="connsiteX0" fmla="*/ 150812 w 3378199"/>
                <a:gd name="connsiteY0" fmla="*/ 376111 h 376111"/>
                <a:gd name="connsiteX1" fmla="*/ 0 w 3378199"/>
                <a:gd name="connsiteY1" fmla="*/ 0 h 376111"/>
                <a:gd name="connsiteX2" fmla="*/ 3378199 w 3378199"/>
                <a:gd name="connsiteY2" fmla="*/ 376111 h 376111"/>
                <a:gd name="connsiteX3" fmla="*/ 150812 w 3378199"/>
                <a:gd name="connsiteY3" fmla="*/ 376111 h 376111"/>
                <a:gd name="connsiteX0" fmla="*/ 177421 w 3404808"/>
                <a:gd name="connsiteY0" fmla="*/ 492552 h 492552"/>
                <a:gd name="connsiteX1" fmla="*/ 0 w 3404808"/>
                <a:gd name="connsiteY1" fmla="*/ 0 h 492552"/>
                <a:gd name="connsiteX2" fmla="*/ 3404808 w 3404808"/>
                <a:gd name="connsiteY2" fmla="*/ 492552 h 492552"/>
                <a:gd name="connsiteX3" fmla="*/ 177421 w 3404808"/>
                <a:gd name="connsiteY3" fmla="*/ 492552 h 492552"/>
                <a:gd name="connsiteX0" fmla="*/ 177421 w 3404808"/>
                <a:gd name="connsiteY0" fmla="*/ 457113 h 457113"/>
                <a:gd name="connsiteX1" fmla="*/ 0 w 3404808"/>
                <a:gd name="connsiteY1" fmla="*/ 0 h 457113"/>
                <a:gd name="connsiteX2" fmla="*/ 3404808 w 3404808"/>
                <a:gd name="connsiteY2" fmla="*/ 457113 h 457113"/>
                <a:gd name="connsiteX3" fmla="*/ 177421 w 3404808"/>
                <a:gd name="connsiteY3" fmla="*/ 457113 h 45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4808" h="457113">
                  <a:moveTo>
                    <a:pt x="177421" y="457113"/>
                  </a:moveTo>
                  <a:lnTo>
                    <a:pt x="0" y="0"/>
                  </a:lnTo>
                  <a:lnTo>
                    <a:pt x="3404808" y="457113"/>
                  </a:lnTo>
                  <a:lnTo>
                    <a:pt x="177421" y="457113"/>
                  </a:lnTo>
                  <a:close/>
                </a:path>
              </a:pathLst>
            </a:custGeom>
            <a:gradFill>
              <a:gsLst>
                <a:gs pos="100000">
                  <a:srgbClr val="FFFFFF">
                    <a:alpha val="0"/>
                  </a:srgbClr>
                </a:gs>
                <a:gs pos="37000">
                  <a:srgbClr val="000000"/>
                </a:gs>
              </a:gsLst>
              <a:lin ang="10800000" scaled="1"/>
            </a:gradFill>
            <a:ln w="12700" cap="flat" cmpd="sng" algn="ctr">
              <a:noFill/>
              <a:prstDash val="solid"/>
              <a:miter lim="800000"/>
            </a:ln>
            <a:effectLst>
              <a:softEdge rad="635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grpSp>
          <p:nvGrpSpPr>
            <p:cNvPr id="316" name="Group 5598">
              <a:extLst>
                <a:ext uri="{FF2B5EF4-FFF2-40B4-BE49-F238E27FC236}">
                  <a16:creationId xmlns:a16="http://schemas.microsoft.com/office/drawing/2014/main" xmlns="" id="{43CCD2CA-07A9-4A8D-8990-6B34AD9CC102}"/>
                </a:ext>
              </a:extLst>
            </p:cNvPr>
            <p:cNvGrpSpPr/>
            <p:nvPr/>
          </p:nvGrpSpPr>
          <p:grpSpPr>
            <a:xfrm>
              <a:off x="9392310" y="4226191"/>
              <a:ext cx="751975" cy="638175"/>
              <a:chOff x="8821738" y="4114801"/>
              <a:chExt cx="751975" cy="638175"/>
            </a:xfrm>
          </p:grpSpPr>
          <p:sp>
            <p:nvSpPr>
              <p:cNvPr id="317" name="Freeform 1534">
                <a:extLst>
                  <a:ext uri="{FF2B5EF4-FFF2-40B4-BE49-F238E27FC236}">
                    <a16:creationId xmlns:a16="http://schemas.microsoft.com/office/drawing/2014/main" xmlns="" id="{83100854-5892-4A1B-830E-8FDFD0D4F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738" y="4114801"/>
                <a:ext cx="751975" cy="638175"/>
              </a:xfrm>
              <a:custGeom>
                <a:avLst/>
                <a:gdLst>
                  <a:gd name="T0" fmla="*/ 179 w 211"/>
                  <a:gd name="T1" fmla="*/ 169 h 169"/>
                  <a:gd name="T2" fmla="*/ 0 w 211"/>
                  <a:gd name="T3" fmla="*/ 169 h 169"/>
                  <a:gd name="T4" fmla="*/ 0 w 211"/>
                  <a:gd name="T5" fmla="*/ 0 h 169"/>
                  <a:gd name="T6" fmla="*/ 179 w 211"/>
                  <a:gd name="T7" fmla="*/ 0 h 169"/>
                  <a:gd name="T8" fmla="*/ 211 w 211"/>
                  <a:gd name="T9" fmla="*/ 31 h 169"/>
                  <a:gd name="T10" fmla="*/ 211 w 211"/>
                  <a:gd name="T11" fmla="*/ 137 h 169"/>
                  <a:gd name="T12" fmla="*/ 179 w 211"/>
                  <a:gd name="T13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169">
                    <a:moveTo>
                      <a:pt x="179" y="169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7" y="0"/>
                      <a:pt x="211" y="14"/>
                      <a:pt x="211" y="31"/>
                    </a:cubicBez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1" y="155"/>
                      <a:pt x="197" y="169"/>
                      <a:pt x="179" y="16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65381">
                      <a:shade val="30000"/>
                      <a:satMod val="115000"/>
                    </a:srgbClr>
                  </a:gs>
                  <a:gs pos="50000">
                    <a:srgbClr val="065381">
                      <a:shade val="67500"/>
                      <a:satMod val="115000"/>
                    </a:srgbClr>
                  </a:gs>
                  <a:gs pos="100000">
                    <a:srgbClr val="065381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318" name="Freeform 1535">
                <a:extLst>
                  <a:ext uri="{FF2B5EF4-FFF2-40B4-BE49-F238E27FC236}">
                    <a16:creationId xmlns:a16="http://schemas.microsoft.com/office/drawing/2014/main" xmlns="" id="{EC1682E7-8393-452C-800B-C8F06D803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1738" y="4114801"/>
                <a:ext cx="751975" cy="132397"/>
              </a:xfrm>
              <a:custGeom>
                <a:avLst/>
                <a:gdLst>
                  <a:gd name="T0" fmla="*/ 179 w 211"/>
                  <a:gd name="T1" fmla="*/ 0 h 35"/>
                  <a:gd name="T2" fmla="*/ 211 w 211"/>
                  <a:gd name="T3" fmla="*/ 31 h 35"/>
                  <a:gd name="T4" fmla="*/ 211 w 211"/>
                  <a:gd name="T5" fmla="*/ 35 h 35"/>
                  <a:gd name="T6" fmla="*/ 179 w 211"/>
                  <a:gd name="T7" fmla="*/ 4 h 35"/>
                  <a:gd name="T8" fmla="*/ 0 w 211"/>
                  <a:gd name="T9" fmla="*/ 4 h 35"/>
                  <a:gd name="T10" fmla="*/ 0 w 211"/>
                  <a:gd name="T11" fmla="*/ 0 h 35"/>
                  <a:gd name="T12" fmla="*/ 179 w 211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5">
                    <a:moveTo>
                      <a:pt x="179" y="0"/>
                    </a:moveTo>
                    <a:cubicBezTo>
                      <a:pt x="197" y="0"/>
                      <a:pt x="211" y="14"/>
                      <a:pt x="211" y="31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11" y="18"/>
                      <a:pt x="197" y="4"/>
                      <a:pt x="179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65381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</p:grpSp>
        <p:sp>
          <p:nvSpPr>
            <p:cNvPr id="321" name="Freeform 1538">
              <a:extLst>
                <a:ext uri="{FF2B5EF4-FFF2-40B4-BE49-F238E27FC236}">
                  <a16:creationId xmlns:a16="http://schemas.microsoft.com/office/drawing/2014/main" xmlns="" id="{DEF89234-C5FF-41B0-8361-EA6DFAB3E0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14250" y="4307558"/>
              <a:ext cx="369888" cy="460375"/>
            </a:xfrm>
            <a:custGeom>
              <a:avLst/>
              <a:gdLst>
                <a:gd name="T0" fmla="*/ 64 w 98"/>
                <a:gd name="T1" fmla="*/ 109 h 122"/>
                <a:gd name="T2" fmla="*/ 66 w 98"/>
                <a:gd name="T3" fmla="*/ 95 h 122"/>
                <a:gd name="T4" fmla="*/ 69 w 98"/>
                <a:gd name="T5" fmla="*/ 86 h 122"/>
                <a:gd name="T6" fmla="*/ 82 w 98"/>
                <a:gd name="T7" fmla="*/ 44 h 122"/>
                <a:gd name="T8" fmla="*/ 19 w 98"/>
                <a:gd name="T9" fmla="*/ 44 h 122"/>
                <a:gd name="T10" fmla="*/ 33 w 98"/>
                <a:gd name="T11" fmla="*/ 88 h 122"/>
                <a:gd name="T12" fmla="*/ 38 w 98"/>
                <a:gd name="T13" fmla="*/ 95 h 122"/>
                <a:gd name="T14" fmla="*/ 38 w 98"/>
                <a:gd name="T15" fmla="*/ 102 h 122"/>
                <a:gd name="T16" fmla="*/ 53 w 98"/>
                <a:gd name="T17" fmla="*/ 122 h 122"/>
                <a:gd name="T18" fmla="*/ 38 w 98"/>
                <a:gd name="T19" fmla="*/ 92 h 122"/>
                <a:gd name="T20" fmla="*/ 36 w 98"/>
                <a:gd name="T21" fmla="*/ 87 h 122"/>
                <a:gd name="T22" fmla="*/ 22 w 98"/>
                <a:gd name="T23" fmla="*/ 45 h 122"/>
                <a:gd name="T24" fmla="*/ 59 w 98"/>
                <a:gd name="T25" fmla="*/ 26 h 122"/>
                <a:gd name="T26" fmla="*/ 70 w 98"/>
                <a:gd name="T27" fmla="*/ 79 h 122"/>
                <a:gd name="T28" fmla="*/ 63 w 98"/>
                <a:gd name="T29" fmla="*/ 92 h 122"/>
                <a:gd name="T30" fmla="*/ 57 w 98"/>
                <a:gd name="T31" fmla="*/ 92 h 122"/>
                <a:gd name="T32" fmla="*/ 69 w 98"/>
                <a:gd name="T33" fmla="*/ 55 h 122"/>
                <a:gd name="T34" fmla="*/ 59 w 98"/>
                <a:gd name="T35" fmla="*/ 53 h 122"/>
                <a:gd name="T36" fmla="*/ 54 w 98"/>
                <a:gd name="T37" fmla="*/ 60 h 122"/>
                <a:gd name="T38" fmla="*/ 49 w 98"/>
                <a:gd name="T39" fmla="*/ 51 h 122"/>
                <a:gd name="T40" fmla="*/ 45 w 98"/>
                <a:gd name="T41" fmla="*/ 61 h 122"/>
                <a:gd name="T42" fmla="*/ 39 w 98"/>
                <a:gd name="T43" fmla="*/ 49 h 122"/>
                <a:gd name="T44" fmla="*/ 42 w 98"/>
                <a:gd name="T45" fmla="*/ 63 h 122"/>
                <a:gd name="T46" fmla="*/ 41 w 98"/>
                <a:gd name="T47" fmla="*/ 92 h 122"/>
                <a:gd name="T48" fmla="*/ 38 w 98"/>
                <a:gd name="T49" fmla="*/ 92 h 122"/>
                <a:gd name="T50" fmla="*/ 45 w 98"/>
                <a:gd name="T51" fmla="*/ 64 h 122"/>
                <a:gd name="T52" fmla="*/ 54 w 98"/>
                <a:gd name="T53" fmla="*/ 92 h 122"/>
                <a:gd name="T54" fmla="*/ 51 w 98"/>
                <a:gd name="T55" fmla="*/ 53 h 122"/>
                <a:gd name="T56" fmla="*/ 54 w 98"/>
                <a:gd name="T57" fmla="*/ 55 h 122"/>
                <a:gd name="T58" fmla="*/ 51 w 98"/>
                <a:gd name="T59" fmla="*/ 59 h 122"/>
                <a:gd name="T60" fmla="*/ 64 w 98"/>
                <a:gd name="T61" fmla="*/ 51 h 122"/>
                <a:gd name="T62" fmla="*/ 66 w 98"/>
                <a:gd name="T63" fmla="*/ 55 h 122"/>
                <a:gd name="T64" fmla="*/ 62 w 98"/>
                <a:gd name="T65" fmla="*/ 54 h 122"/>
                <a:gd name="T66" fmla="*/ 39 w 98"/>
                <a:gd name="T67" fmla="*/ 53 h 122"/>
                <a:gd name="T68" fmla="*/ 41 w 98"/>
                <a:gd name="T69" fmla="*/ 53 h 122"/>
                <a:gd name="T70" fmla="*/ 54 w 98"/>
                <a:gd name="T71" fmla="*/ 118 h 122"/>
                <a:gd name="T72" fmla="*/ 41 w 98"/>
                <a:gd name="T73" fmla="*/ 102 h 122"/>
                <a:gd name="T74" fmla="*/ 47 w 98"/>
                <a:gd name="T75" fmla="*/ 99 h 122"/>
                <a:gd name="T76" fmla="*/ 61 w 98"/>
                <a:gd name="T77" fmla="*/ 95 h 122"/>
                <a:gd name="T78" fmla="*/ 51 w 98"/>
                <a:gd name="T79" fmla="*/ 109 h 122"/>
                <a:gd name="T80" fmla="*/ 59 w 98"/>
                <a:gd name="T81" fmla="*/ 116 h 122"/>
                <a:gd name="T82" fmla="*/ 87 w 98"/>
                <a:gd name="T83" fmla="*/ 72 h 122"/>
                <a:gd name="T84" fmla="*/ 96 w 98"/>
                <a:gd name="T85" fmla="*/ 80 h 122"/>
                <a:gd name="T86" fmla="*/ 85 w 98"/>
                <a:gd name="T87" fmla="*/ 73 h 122"/>
                <a:gd name="T88" fmla="*/ 96 w 98"/>
                <a:gd name="T89" fmla="*/ 26 h 122"/>
                <a:gd name="T90" fmla="*/ 84 w 98"/>
                <a:gd name="T91" fmla="*/ 36 h 122"/>
                <a:gd name="T92" fmla="*/ 48 w 98"/>
                <a:gd name="T93" fmla="*/ 1 h 122"/>
                <a:gd name="T94" fmla="*/ 50 w 98"/>
                <a:gd name="T95" fmla="*/ 14 h 122"/>
                <a:gd name="T96" fmla="*/ 47 w 98"/>
                <a:gd name="T97" fmla="*/ 14 h 122"/>
                <a:gd name="T98" fmla="*/ 14 w 98"/>
                <a:gd name="T99" fmla="*/ 37 h 122"/>
                <a:gd name="T100" fmla="*/ 0 w 98"/>
                <a:gd name="T101" fmla="*/ 29 h 122"/>
                <a:gd name="T102" fmla="*/ 15 w 98"/>
                <a:gd name="T103" fmla="*/ 36 h 122"/>
                <a:gd name="T104" fmla="*/ 4 w 98"/>
                <a:gd name="T105" fmla="*/ 86 h 122"/>
                <a:gd name="T106" fmla="*/ 14 w 98"/>
                <a:gd name="T107" fmla="*/ 7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122">
                  <a:moveTo>
                    <a:pt x="61" y="117"/>
                  </a:moveTo>
                  <a:cubicBezTo>
                    <a:pt x="63" y="115"/>
                    <a:pt x="63" y="113"/>
                    <a:pt x="63" y="110"/>
                  </a:cubicBezTo>
                  <a:cubicBezTo>
                    <a:pt x="64" y="110"/>
                    <a:pt x="64" y="110"/>
                    <a:pt x="64" y="109"/>
                  </a:cubicBezTo>
                  <a:cubicBezTo>
                    <a:pt x="64" y="109"/>
                    <a:pt x="64" y="108"/>
                    <a:pt x="63" y="108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5"/>
                    <a:pt x="67" y="94"/>
                    <a:pt x="67" y="94"/>
                  </a:cubicBezTo>
                  <a:cubicBezTo>
                    <a:pt x="67" y="94"/>
                    <a:pt x="67" y="93"/>
                    <a:pt x="67" y="93"/>
                  </a:cubicBezTo>
                  <a:cubicBezTo>
                    <a:pt x="67" y="90"/>
                    <a:pt x="68" y="88"/>
                    <a:pt x="69" y="86"/>
                  </a:cubicBezTo>
                  <a:cubicBezTo>
                    <a:pt x="70" y="84"/>
                    <a:pt x="71" y="83"/>
                    <a:pt x="72" y="81"/>
                  </a:cubicBezTo>
                  <a:cubicBezTo>
                    <a:pt x="73" y="81"/>
                    <a:pt x="74" y="80"/>
                    <a:pt x="74" y="79"/>
                  </a:cubicBezTo>
                  <a:cubicBezTo>
                    <a:pt x="83" y="69"/>
                    <a:pt x="86" y="56"/>
                    <a:pt x="82" y="44"/>
                  </a:cubicBezTo>
                  <a:cubicBezTo>
                    <a:pt x="79" y="34"/>
                    <a:pt x="71" y="26"/>
                    <a:pt x="60" y="23"/>
                  </a:cubicBezTo>
                  <a:cubicBezTo>
                    <a:pt x="50" y="20"/>
                    <a:pt x="38" y="22"/>
                    <a:pt x="30" y="29"/>
                  </a:cubicBezTo>
                  <a:cubicBezTo>
                    <a:pt x="26" y="33"/>
                    <a:pt x="21" y="38"/>
                    <a:pt x="19" y="44"/>
                  </a:cubicBezTo>
                  <a:cubicBezTo>
                    <a:pt x="14" y="56"/>
                    <a:pt x="17" y="71"/>
                    <a:pt x="26" y="80"/>
                  </a:cubicBezTo>
                  <a:cubicBezTo>
                    <a:pt x="27" y="81"/>
                    <a:pt x="27" y="81"/>
                    <a:pt x="28" y="82"/>
                  </a:cubicBezTo>
                  <a:cubicBezTo>
                    <a:pt x="30" y="84"/>
                    <a:pt x="32" y="86"/>
                    <a:pt x="33" y="88"/>
                  </a:cubicBezTo>
                  <a:cubicBezTo>
                    <a:pt x="33" y="88"/>
                    <a:pt x="33" y="89"/>
                    <a:pt x="33" y="90"/>
                  </a:cubicBezTo>
                  <a:cubicBezTo>
                    <a:pt x="34" y="91"/>
                    <a:pt x="34" y="92"/>
                    <a:pt x="35" y="93"/>
                  </a:cubicBezTo>
                  <a:cubicBezTo>
                    <a:pt x="35" y="94"/>
                    <a:pt x="37" y="95"/>
                    <a:pt x="38" y="95"/>
                  </a:cubicBezTo>
                  <a:cubicBezTo>
                    <a:pt x="38" y="97"/>
                    <a:pt x="38" y="98"/>
                    <a:pt x="38" y="99"/>
                  </a:cubicBezTo>
                  <a:cubicBezTo>
                    <a:pt x="37" y="99"/>
                    <a:pt x="37" y="100"/>
                    <a:pt x="37" y="101"/>
                  </a:cubicBezTo>
                  <a:cubicBezTo>
                    <a:pt x="37" y="101"/>
                    <a:pt x="38" y="102"/>
                    <a:pt x="38" y="102"/>
                  </a:cubicBezTo>
                  <a:cubicBezTo>
                    <a:pt x="38" y="104"/>
                    <a:pt x="38" y="106"/>
                    <a:pt x="39" y="108"/>
                  </a:cubicBezTo>
                  <a:cubicBezTo>
                    <a:pt x="40" y="113"/>
                    <a:pt x="43" y="117"/>
                    <a:pt x="47" y="120"/>
                  </a:cubicBezTo>
                  <a:cubicBezTo>
                    <a:pt x="49" y="121"/>
                    <a:pt x="51" y="122"/>
                    <a:pt x="53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7" y="121"/>
                    <a:pt x="60" y="120"/>
                    <a:pt x="61" y="117"/>
                  </a:cubicBezTo>
                  <a:close/>
                  <a:moveTo>
                    <a:pt x="38" y="92"/>
                  </a:moveTo>
                  <a:cubicBezTo>
                    <a:pt x="37" y="91"/>
                    <a:pt x="37" y="91"/>
                    <a:pt x="37" y="91"/>
                  </a:cubicBezTo>
                  <a:cubicBezTo>
                    <a:pt x="37" y="91"/>
                    <a:pt x="37" y="90"/>
                    <a:pt x="36" y="89"/>
                  </a:cubicBezTo>
                  <a:cubicBezTo>
                    <a:pt x="36" y="88"/>
                    <a:pt x="36" y="88"/>
                    <a:pt x="36" y="87"/>
                  </a:cubicBezTo>
                  <a:cubicBezTo>
                    <a:pt x="35" y="84"/>
                    <a:pt x="32" y="82"/>
                    <a:pt x="30" y="79"/>
                  </a:cubicBezTo>
                  <a:cubicBezTo>
                    <a:pt x="30" y="79"/>
                    <a:pt x="29" y="78"/>
                    <a:pt x="28" y="78"/>
                  </a:cubicBezTo>
                  <a:cubicBezTo>
                    <a:pt x="20" y="69"/>
                    <a:pt x="17" y="56"/>
                    <a:pt x="22" y="45"/>
                  </a:cubicBezTo>
                  <a:cubicBezTo>
                    <a:pt x="24" y="40"/>
                    <a:pt x="28" y="35"/>
                    <a:pt x="32" y="32"/>
                  </a:cubicBezTo>
                  <a:cubicBezTo>
                    <a:pt x="37" y="27"/>
                    <a:pt x="44" y="25"/>
                    <a:pt x="51" y="25"/>
                  </a:cubicBezTo>
                  <a:cubicBezTo>
                    <a:pt x="54" y="25"/>
                    <a:pt x="57" y="25"/>
                    <a:pt x="59" y="26"/>
                  </a:cubicBezTo>
                  <a:cubicBezTo>
                    <a:pt x="69" y="28"/>
                    <a:pt x="76" y="36"/>
                    <a:pt x="79" y="45"/>
                  </a:cubicBezTo>
                  <a:cubicBezTo>
                    <a:pt x="82" y="56"/>
                    <a:pt x="80" y="68"/>
                    <a:pt x="72" y="77"/>
                  </a:cubicBezTo>
                  <a:cubicBezTo>
                    <a:pt x="71" y="78"/>
                    <a:pt x="71" y="79"/>
                    <a:pt x="70" y="79"/>
                  </a:cubicBezTo>
                  <a:cubicBezTo>
                    <a:pt x="69" y="81"/>
                    <a:pt x="68" y="82"/>
                    <a:pt x="66" y="84"/>
                  </a:cubicBezTo>
                  <a:cubicBezTo>
                    <a:pt x="65" y="86"/>
                    <a:pt x="64" y="89"/>
                    <a:pt x="64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3" y="91"/>
                    <a:pt x="63" y="91"/>
                    <a:pt x="62" y="91"/>
                  </a:cubicBezTo>
                  <a:cubicBezTo>
                    <a:pt x="62" y="91"/>
                    <a:pt x="62" y="91"/>
                    <a:pt x="61" y="92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7" y="83"/>
                    <a:pt x="57" y="74"/>
                    <a:pt x="59" y="65"/>
                  </a:cubicBezTo>
                  <a:cubicBezTo>
                    <a:pt x="59" y="65"/>
                    <a:pt x="60" y="65"/>
                    <a:pt x="60" y="65"/>
                  </a:cubicBezTo>
                  <a:cubicBezTo>
                    <a:pt x="65" y="64"/>
                    <a:pt x="68" y="60"/>
                    <a:pt x="69" y="55"/>
                  </a:cubicBezTo>
                  <a:cubicBezTo>
                    <a:pt x="69" y="53"/>
                    <a:pt x="69" y="51"/>
                    <a:pt x="67" y="50"/>
                  </a:cubicBezTo>
                  <a:cubicBezTo>
                    <a:pt x="67" y="49"/>
                    <a:pt x="65" y="48"/>
                    <a:pt x="64" y="48"/>
                  </a:cubicBezTo>
                  <a:cubicBezTo>
                    <a:pt x="62" y="48"/>
                    <a:pt x="60" y="50"/>
                    <a:pt x="59" y="53"/>
                  </a:cubicBezTo>
                  <a:cubicBezTo>
                    <a:pt x="58" y="56"/>
                    <a:pt x="57" y="59"/>
                    <a:pt x="56" y="62"/>
                  </a:cubicBezTo>
                  <a:cubicBezTo>
                    <a:pt x="55" y="62"/>
                    <a:pt x="55" y="61"/>
                    <a:pt x="54" y="61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6" y="59"/>
                    <a:pt x="57" y="57"/>
                    <a:pt x="57" y="55"/>
                  </a:cubicBezTo>
                  <a:cubicBezTo>
                    <a:pt x="57" y="53"/>
                    <a:pt x="55" y="51"/>
                    <a:pt x="53" y="50"/>
                  </a:cubicBezTo>
                  <a:cubicBezTo>
                    <a:pt x="52" y="50"/>
                    <a:pt x="51" y="50"/>
                    <a:pt x="49" y="51"/>
                  </a:cubicBezTo>
                  <a:cubicBezTo>
                    <a:pt x="48" y="51"/>
                    <a:pt x="47" y="53"/>
                    <a:pt x="47" y="54"/>
                  </a:cubicBezTo>
                  <a:cubicBezTo>
                    <a:pt x="46" y="56"/>
                    <a:pt x="47" y="58"/>
                    <a:pt x="48" y="60"/>
                  </a:cubicBezTo>
                  <a:cubicBezTo>
                    <a:pt x="47" y="61"/>
                    <a:pt x="46" y="61"/>
                    <a:pt x="45" y="6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5"/>
                    <a:pt x="45" y="53"/>
                    <a:pt x="44" y="52"/>
                  </a:cubicBezTo>
                  <a:cubicBezTo>
                    <a:pt x="43" y="50"/>
                    <a:pt x="41" y="48"/>
                    <a:pt x="39" y="49"/>
                  </a:cubicBezTo>
                  <a:cubicBezTo>
                    <a:pt x="37" y="49"/>
                    <a:pt x="37" y="50"/>
                    <a:pt x="36" y="51"/>
                  </a:cubicBezTo>
                  <a:cubicBezTo>
                    <a:pt x="35" y="53"/>
                    <a:pt x="35" y="55"/>
                    <a:pt x="36" y="56"/>
                  </a:cubicBezTo>
                  <a:cubicBezTo>
                    <a:pt x="37" y="59"/>
                    <a:pt x="39" y="62"/>
                    <a:pt x="42" y="63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80"/>
                    <a:pt x="43" y="86"/>
                    <a:pt x="43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0" y="92"/>
                    <a:pt x="39" y="92"/>
                  </a:cubicBezTo>
                  <a:cubicBezTo>
                    <a:pt x="39" y="92"/>
                    <a:pt x="39" y="92"/>
                    <a:pt x="39" y="92"/>
                  </a:cubicBezTo>
                  <a:lnTo>
                    <a:pt x="38" y="92"/>
                  </a:lnTo>
                  <a:close/>
                  <a:moveTo>
                    <a:pt x="46" y="92"/>
                  </a:moveTo>
                  <a:cubicBezTo>
                    <a:pt x="46" y="86"/>
                    <a:pt x="46" y="79"/>
                    <a:pt x="46" y="7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7" y="64"/>
                    <a:pt x="49" y="63"/>
                    <a:pt x="51" y="63"/>
                  </a:cubicBezTo>
                  <a:cubicBezTo>
                    <a:pt x="52" y="64"/>
                    <a:pt x="54" y="64"/>
                    <a:pt x="56" y="65"/>
                  </a:cubicBezTo>
                  <a:cubicBezTo>
                    <a:pt x="54" y="74"/>
                    <a:pt x="54" y="83"/>
                    <a:pt x="54" y="92"/>
                  </a:cubicBezTo>
                  <a:lnTo>
                    <a:pt x="46" y="92"/>
                  </a:lnTo>
                  <a:close/>
                  <a:moveTo>
                    <a:pt x="50" y="55"/>
                  </a:moveTo>
                  <a:cubicBezTo>
                    <a:pt x="50" y="54"/>
                    <a:pt x="50" y="54"/>
                    <a:pt x="51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3" y="53"/>
                    <a:pt x="54" y="54"/>
                    <a:pt x="54" y="55"/>
                  </a:cubicBezTo>
                  <a:cubicBezTo>
                    <a:pt x="54" y="56"/>
                    <a:pt x="53" y="58"/>
                    <a:pt x="52" y="58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0" y="57"/>
                    <a:pt x="50" y="56"/>
                    <a:pt x="50" y="55"/>
                  </a:cubicBezTo>
                  <a:close/>
                  <a:moveTo>
                    <a:pt x="62" y="54"/>
                  </a:moveTo>
                  <a:cubicBezTo>
                    <a:pt x="62" y="53"/>
                    <a:pt x="63" y="51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1"/>
                    <a:pt x="65" y="51"/>
                    <a:pt x="65" y="52"/>
                  </a:cubicBezTo>
                  <a:cubicBezTo>
                    <a:pt x="66" y="52"/>
                    <a:pt x="66" y="54"/>
                    <a:pt x="66" y="55"/>
                  </a:cubicBezTo>
                  <a:cubicBezTo>
                    <a:pt x="65" y="58"/>
                    <a:pt x="63" y="61"/>
                    <a:pt x="60" y="62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59"/>
                    <a:pt x="61" y="57"/>
                    <a:pt x="62" y="54"/>
                  </a:cubicBezTo>
                  <a:close/>
                  <a:moveTo>
                    <a:pt x="42" y="59"/>
                  </a:moveTo>
                  <a:cubicBezTo>
                    <a:pt x="41" y="58"/>
                    <a:pt x="39" y="57"/>
                    <a:pt x="39" y="55"/>
                  </a:cubicBezTo>
                  <a:cubicBezTo>
                    <a:pt x="38" y="54"/>
                    <a:pt x="38" y="53"/>
                    <a:pt x="39" y="53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1" y="52"/>
                    <a:pt x="41" y="53"/>
                  </a:cubicBezTo>
                  <a:cubicBezTo>
                    <a:pt x="42" y="54"/>
                    <a:pt x="42" y="55"/>
                    <a:pt x="42" y="57"/>
                  </a:cubicBezTo>
                  <a:lnTo>
                    <a:pt x="42" y="59"/>
                  </a:lnTo>
                  <a:close/>
                  <a:moveTo>
                    <a:pt x="54" y="118"/>
                  </a:moveTo>
                  <a:cubicBezTo>
                    <a:pt x="52" y="119"/>
                    <a:pt x="50" y="118"/>
                    <a:pt x="48" y="117"/>
                  </a:cubicBezTo>
                  <a:cubicBezTo>
                    <a:pt x="45" y="115"/>
                    <a:pt x="43" y="111"/>
                    <a:pt x="42" y="107"/>
                  </a:cubicBezTo>
                  <a:cubicBezTo>
                    <a:pt x="41" y="105"/>
                    <a:pt x="41" y="104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8" y="102"/>
                    <a:pt x="49" y="101"/>
                    <a:pt x="49" y="100"/>
                  </a:cubicBezTo>
                  <a:cubicBezTo>
                    <a:pt x="49" y="99"/>
                    <a:pt x="48" y="99"/>
                    <a:pt x="47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8"/>
                    <a:pt x="41" y="96"/>
                    <a:pt x="41" y="95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1" y="108"/>
                    <a:pt x="51" y="109"/>
                  </a:cubicBezTo>
                  <a:cubicBezTo>
                    <a:pt x="51" y="110"/>
                    <a:pt x="51" y="110"/>
                    <a:pt x="52" y="110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112"/>
                    <a:pt x="60" y="114"/>
                    <a:pt x="59" y="116"/>
                  </a:cubicBezTo>
                  <a:cubicBezTo>
                    <a:pt x="58" y="117"/>
                    <a:pt x="56" y="118"/>
                    <a:pt x="54" y="118"/>
                  </a:cubicBezTo>
                  <a:close/>
                  <a:moveTo>
                    <a:pt x="85" y="73"/>
                  </a:moveTo>
                  <a:cubicBezTo>
                    <a:pt x="85" y="72"/>
                    <a:pt x="86" y="72"/>
                    <a:pt x="87" y="72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8" y="78"/>
                    <a:pt x="98" y="79"/>
                    <a:pt x="97" y="80"/>
                  </a:cubicBezTo>
                  <a:cubicBezTo>
                    <a:pt x="97" y="80"/>
                    <a:pt x="97" y="80"/>
                    <a:pt x="96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4" y="74"/>
                    <a:pt x="85" y="73"/>
                  </a:cubicBezTo>
                  <a:close/>
                  <a:moveTo>
                    <a:pt x="83" y="33"/>
                  </a:moveTo>
                  <a:cubicBezTo>
                    <a:pt x="86" y="30"/>
                    <a:pt x="90" y="27"/>
                    <a:pt x="94" y="25"/>
                  </a:cubicBezTo>
                  <a:cubicBezTo>
                    <a:pt x="95" y="25"/>
                    <a:pt x="96" y="26"/>
                    <a:pt x="96" y="26"/>
                  </a:cubicBezTo>
                  <a:cubicBezTo>
                    <a:pt x="96" y="27"/>
                    <a:pt x="96" y="28"/>
                    <a:pt x="95" y="28"/>
                  </a:cubicBezTo>
                  <a:cubicBezTo>
                    <a:pt x="91" y="30"/>
                    <a:pt x="88" y="32"/>
                    <a:pt x="85" y="35"/>
                  </a:cubicBezTo>
                  <a:cubicBezTo>
                    <a:pt x="85" y="35"/>
                    <a:pt x="84" y="36"/>
                    <a:pt x="84" y="36"/>
                  </a:cubicBezTo>
                  <a:cubicBezTo>
                    <a:pt x="83" y="36"/>
                    <a:pt x="83" y="35"/>
                    <a:pt x="83" y="35"/>
                  </a:cubicBezTo>
                  <a:cubicBezTo>
                    <a:pt x="82" y="34"/>
                    <a:pt x="82" y="33"/>
                    <a:pt x="83" y="33"/>
                  </a:cubicBezTo>
                  <a:close/>
                  <a:moveTo>
                    <a:pt x="48" y="1"/>
                  </a:moveTo>
                  <a:cubicBezTo>
                    <a:pt x="48" y="1"/>
                    <a:pt x="48" y="0"/>
                    <a:pt x="49" y="0"/>
                  </a:cubicBezTo>
                  <a:cubicBezTo>
                    <a:pt x="50" y="0"/>
                    <a:pt x="51" y="1"/>
                    <a:pt x="51" y="1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8" y="16"/>
                    <a:pt x="47" y="15"/>
                    <a:pt x="47" y="14"/>
                  </a:cubicBezTo>
                  <a:lnTo>
                    <a:pt x="48" y="1"/>
                  </a:lnTo>
                  <a:close/>
                  <a:moveTo>
                    <a:pt x="15" y="36"/>
                  </a:moveTo>
                  <a:cubicBezTo>
                    <a:pt x="15" y="36"/>
                    <a:pt x="15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6"/>
                    <a:pt x="4" y="34"/>
                    <a:pt x="1" y="31"/>
                  </a:cubicBezTo>
                  <a:cubicBezTo>
                    <a:pt x="0" y="30"/>
                    <a:pt x="0" y="29"/>
                    <a:pt x="0" y="29"/>
                  </a:cubicBezTo>
                  <a:cubicBezTo>
                    <a:pt x="1" y="28"/>
                    <a:pt x="2" y="28"/>
                    <a:pt x="3" y="29"/>
                  </a:cubicBezTo>
                  <a:cubicBezTo>
                    <a:pt x="6" y="32"/>
                    <a:pt x="10" y="33"/>
                    <a:pt x="14" y="34"/>
                  </a:cubicBezTo>
                  <a:cubicBezTo>
                    <a:pt x="15" y="34"/>
                    <a:pt x="15" y="35"/>
                    <a:pt x="15" y="36"/>
                  </a:cubicBezTo>
                  <a:close/>
                  <a:moveTo>
                    <a:pt x="16" y="78"/>
                  </a:moveTo>
                  <a:cubicBezTo>
                    <a:pt x="5" y="85"/>
                    <a:pt x="5" y="85"/>
                    <a:pt x="5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3" y="85"/>
                    <a:pt x="3" y="85"/>
                  </a:cubicBezTo>
                  <a:cubicBezTo>
                    <a:pt x="2" y="84"/>
                    <a:pt x="3" y="83"/>
                    <a:pt x="3" y="83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5"/>
                    <a:pt x="16" y="76"/>
                    <a:pt x="16" y="76"/>
                  </a:cubicBezTo>
                  <a:cubicBezTo>
                    <a:pt x="17" y="77"/>
                    <a:pt x="16" y="78"/>
                    <a:pt x="16" y="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grpSp>
          <p:nvGrpSpPr>
            <p:cNvPr id="348" name="Group 1645">
              <a:extLst>
                <a:ext uri="{FF2B5EF4-FFF2-40B4-BE49-F238E27FC236}">
                  <a16:creationId xmlns:a16="http://schemas.microsoft.com/office/drawing/2014/main" xmlns="" id="{537F534C-42D3-40DC-8966-18F52EC2EE0E}"/>
                </a:ext>
              </a:extLst>
            </p:cNvPr>
            <p:cNvGrpSpPr/>
            <p:nvPr/>
          </p:nvGrpSpPr>
          <p:grpSpPr>
            <a:xfrm>
              <a:off x="9339891" y="4020045"/>
              <a:ext cx="71349" cy="956634"/>
              <a:chOff x="10376260" y="1835544"/>
              <a:chExt cx="71349" cy="956634"/>
            </a:xfrm>
          </p:grpSpPr>
          <p:sp>
            <p:nvSpPr>
              <p:cNvPr id="349" name="Freeform 14">
                <a:extLst>
                  <a:ext uri="{FF2B5EF4-FFF2-40B4-BE49-F238E27FC236}">
                    <a16:creationId xmlns:a16="http://schemas.microsoft.com/office/drawing/2014/main" xmlns="" id="{DC924AB3-1AD8-4129-83FE-2882F7120CA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392183" y="1909074"/>
                <a:ext cx="45719" cy="820381"/>
              </a:xfrm>
              <a:custGeom>
                <a:avLst/>
                <a:gdLst>
                  <a:gd name="T0" fmla="*/ 153 w 153"/>
                  <a:gd name="T1" fmla="*/ 0 h 1032"/>
                  <a:gd name="T2" fmla="*/ 150 w 153"/>
                  <a:gd name="T3" fmla="*/ 1032 h 1032"/>
                  <a:gd name="T4" fmla="*/ 0 w 153"/>
                  <a:gd name="T5" fmla="*/ 1032 h 1032"/>
                  <a:gd name="T6" fmla="*/ 0 w 153"/>
                  <a:gd name="T7" fmla="*/ 0 h 1032"/>
                  <a:gd name="T8" fmla="*/ 153 w 153"/>
                  <a:gd name="T9" fmla="*/ 0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032">
                    <a:moveTo>
                      <a:pt x="153" y="0"/>
                    </a:moveTo>
                    <a:lnTo>
                      <a:pt x="150" y="1032"/>
                    </a:lnTo>
                    <a:lnTo>
                      <a:pt x="0" y="1032"/>
                    </a:lnTo>
                    <a:lnTo>
                      <a:pt x="0" y="0"/>
                    </a:lnTo>
                    <a:lnTo>
                      <a:pt x="15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50000">
                    <a:sysClr val="window" lastClr="FFFFFF"/>
                  </a:gs>
                  <a:gs pos="100000">
                    <a:sysClr val="window" lastClr="FFFFFF">
                      <a:alpha val="0"/>
                    </a:sysClr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63500" dist="50800" dir="2640000" sx="104000" sy="104000" algn="tl" rotWithShape="0">
                  <a:prstClr val="black">
                    <a:alpha val="61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  <p:sp>
            <p:nvSpPr>
              <p:cNvPr id="350" name="Rectangle 1647">
                <a:extLst>
                  <a:ext uri="{FF2B5EF4-FFF2-40B4-BE49-F238E27FC236}">
                    <a16:creationId xmlns:a16="http://schemas.microsoft.com/office/drawing/2014/main" xmlns="" id="{7E03459A-58ED-49C3-AF65-32F68A4DCF87}"/>
                  </a:ext>
                </a:extLst>
              </p:cNvPr>
              <p:cNvSpPr/>
              <p:nvPr/>
            </p:nvSpPr>
            <p:spPr>
              <a:xfrm rot="10800000">
                <a:off x="10376260" y="1835544"/>
                <a:ext cx="71349" cy="956634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x-none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  <a:latin typeface="Montserrat SemiBold" pitchFamily="2" charset="0"/>
                </a:endParaRPr>
              </a:p>
            </p:txBody>
          </p:sp>
        </p:grpSp>
      </p:grpSp>
      <p:sp>
        <p:nvSpPr>
          <p:cNvPr id="351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323" y="1515389"/>
            <a:ext cx="27408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Ingresos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Obrero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Patronales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352" name="Rectangle 1682">
            <a:extLst>
              <a:ext uri="{FF2B5EF4-FFF2-40B4-BE49-F238E27FC236}">
                <a16:creationId xmlns:a16="http://schemas.microsoft.com/office/drawing/2014/main" xmlns="" id="{CD2E58F4-F1E7-4E1B-85D4-EB7DCBA6203E}"/>
              </a:ext>
            </a:extLst>
          </p:cNvPr>
          <p:cNvSpPr/>
          <p:nvPr/>
        </p:nvSpPr>
        <p:spPr>
          <a:xfrm>
            <a:off x="856826" y="1748544"/>
            <a:ext cx="475644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50" dirty="0">
                <a:latin typeface="Montserrat SemiBold" panose="00000700000000000000" pitchFamily="2" charset="0"/>
              </a:rPr>
              <a:t>• En diciembre de 2023, el ingreso en el órgano desconcentrado es de 819.1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, 48.8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 </a:t>
            </a:r>
            <a:r>
              <a:rPr lang="es-MX" sz="750" dirty="0" smtClean="0">
                <a:latin typeface="Montserrat SemiBold" panose="00000700000000000000" pitchFamily="2" charset="0"/>
              </a:rPr>
              <a:t>más que </a:t>
            </a:r>
            <a:r>
              <a:rPr lang="es-MX" sz="750" dirty="0">
                <a:latin typeface="Montserrat SemiBold" panose="00000700000000000000" pitchFamily="2" charset="0"/>
              </a:rPr>
              <a:t>lo reportado en diciembre de 2022 (770.3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), un crecimiento de 6.3% nominal y 1.6% real</a:t>
            </a:r>
            <a:r>
              <a:rPr lang="es-MX" sz="750" dirty="0" smtClean="0">
                <a:latin typeface="Montserrat SemiBold" panose="00000700000000000000" pitchFamily="2" charset="0"/>
              </a:rPr>
              <a:t>.</a:t>
            </a:r>
          </a:p>
          <a:p>
            <a:pPr algn="just"/>
            <a:endParaRPr lang="es-MX" sz="750" dirty="0">
              <a:latin typeface="Montserrat SemiBold" panose="00000700000000000000" pitchFamily="2" charset="0"/>
            </a:endParaRPr>
          </a:p>
          <a:p>
            <a:pPr algn="just"/>
            <a:r>
              <a:rPr lang="es-MX" sz="750" dirty="0">
                <a:latin typeface="Montserrat SemiBold" panose="00000700000000000000" pitchFamily="2" charset="0"/>
              </a:rPr>
              <a:t>• Con este dato, el ingreso acumulado anual del órgano desconcentrado es de 10,697.9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, </a:t>
            </a:r>
            <a:r>
              <a:rPr lang="es-MX" sz="750" dirty="0" smtClean="0">
                <a:latin typeface="Montserrat SemiBold" panose="00000700000000000000" pitchFamily="2" charset="0"/>
              </a:rPr>
              <a:t>1,212.1 </a:t>
            </a:r>
            <a:r>
              <a:rPr lang="es-MX" sz="750" dirty="0" err="1" smtClean="0">
                <a:latin typeface="Montserrat SemiBold" panose="00000700000000000000" pitchFamily="2" charset="0"/>
              </a:rPr>
              <a:t>mdp</a:t>
            </a:r>
            <a:r>
              <a:rPr lang="es-MX" sz="750" dirty="0" smtClean="0">
                <a:latin typeface="Montserrat SemiBold" panose="00000700000000000000" pitchFamily="2" charset="0"/>
              </a:rPr>
              <a:t> </a:t>
            </a:r>
            <a:r>
              <a:rPr lang="es-MX" sz="750" dirty="0">
                <a:latin typeface="Montserrat SemiBold" panose="00000700000000000000" pitchFamily="2" charset="0"/>
              </a:rPr>
              <a:t>más que lo reportado en el mismo periodo de 2022 (9,485.9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), un crecimiento de </a:t>
            </a:r>
            <a:r>
              <a:rPr lang="es-MX" sz="750" dirty="0" smtClean="0">
                <a:latin typeface="Montserrat SemiBold" panose="00000700000000000000" pitchFamily="2" charset="0"/>
              </a:rPr>
              <a:t>12.8% nominal </a:t>
            </a:r>
            <a:r>
              <a:rPr lang="es-MX" sz="750" dirty="0">
                <a:latin typeface="Montserrat SemiBold" panose="00000700000000000000" pitchFamily="2" charset="0"/>
              </a:rPr>
              <a:t>y 7.0% real. Este incremento posiciona al órgano desconcentrado en el 26° lugar </a:t>
            </a:r>
            <a:r>
              <a:rPr lang="es-MX" sz="750" dirty="0" smtClean="0">
                <a:latin typeface="Montserrat SemiBold" panose="00000700000000000000" pitchFamily="2" charset="0"/>
              </a:rPr>
              <a:t>en crecimiento </a:t>
            </a:r>
            <a:r>
              <a:rPr lang="es-MX" sz="750" dirty="0">
                <a:latin typeface="Montserrat SemiBold" panose="00000700000000000000" pitchFamily="2" charset="0"/>
              </a:rPr>
              <a:t>anual de ingresos en lo que va del año</a:t>
            </a:r>
            <a:r>
              <a:rPr lang="es-MX" sz="750" dirty="0" smtClean="0">
                <a:latin typeface="Montserrat SemiBold" panose="00000700000000000000" pitchFamily="2" charset="0"/>
              </a:rPr>
              <a:t>.</a:t>
            </a:r>
          </a:p>
          <a:p>
            <a:pPr algn="just"/>
            <a:endParaRPr lang="es-MX" sz="750" dirty="0">
              <a:latin typeface="Montserrat SemiBold" panose="00000700000000000000" pitchFamily="2" charset="0"/>
            </a:endParaRPr>
          </a:p>
          <a:p>
            <a:pPr algn="just"/>
            <a:r>
              <a:rPr lang="es-MX" sz="750" dirty="0" smtClean="0">
                <a:latin typeface="Montserrat SemiBold" panose="00000700000000000000" pitchFamily="2" charset="0"/>
              </a:rPr>
              <a:t>• Los ingreso anuales </a:t>
            </a:r>
            <a:r>
              <a:rPr lang="es-MX" sz="750" dirty="0">
                <a:latin typeface="Montserrat SemiBold" panose="00000700000000000000" pitchFamily="2" charset="0"/>
              </a:rPr>
              <a:t>acumulados equivalen a un cumplimiento de 104.5% de la meta </a:t>
            </a:r>
            <a:r>
              <a:rPr lang="es-MX" sz="750" dirty="0" err="1" smtClean="0">
                <a:latin typeface="Montserrat SemiBold" panose="00000700000000000000" pitchFamily="2" charset="0"/>
              </a:rPr>
              <a:t>establecidapara</a:t>
            </a:r>
            <a:r>
              <a:rPr lang="es-MX" sz="750" dirty="0" smtClean="0">
                <a:latin typeface="Montserrat SemiBold" panose="00000700000000000000" pitchFamily="2" charset="0"/>
              </a:rPr>
              <a:t> </a:t>
            </a:r>
            <a:r>
              <a:rPr lang="es-MX" sz="750" dirty="0">
                <a:latin typeface="Montserrat SemiBold" panose="00000700000000000000" pitchFamily="2" charset="0"/>
              </a:rPr>
              <a:t>el periodo (10,240.2 </a:t>
            </a:r>
            <a:r>
              <a:rPr lang="es-MX" sz="750" dirty="0" err="1">
                <a:latin typeface="Montserrat SemiBold" panose="00000700000000000000" pitchFamily="2" charset="0"/>
              </a:rPr>
              <a:t>mdp</a:t>
            </a:r>
            <a:r>
              <a:rPr lang="es-MX" sz="750" dirty="0">
                <a:latin typeface="Montserrat SemiBold" panose="00000700000000000000" pitchFamily="2" charset="0"/>
              </a:rPr>
              <a:t>).</a:t>
            </a:r>
            <a:endParaRPr lang="es-MX" sz="750" dirty="0">
              <a:latin typeface="Montserrat SemiBold" panose="00000700000000000000" pitchFamily="2" charset="0"/>
            </a:endParaRPr>
          </a:p>
        </p:txBody>
      </p:sp>
      <p:grpSp>
        <p:nvGrpSpPr>
          <p:cNvPr id="363" name="Group 113">
            <a:extLst>
              <a:ext uri="{FF2B5EF4-FFF2-40B4-BE49-F238E27FC236}">
                <a16:creationId xmlns:a16="http://schemas.microsoft.com/office/drawing/2014/main" xmlns="" id="{93E62B09-2250-417B-AD66-BB03D7896A42}"/>
              </a:ext>
            </a:extLst>
          </p:cNvPr>
          <p:cNvGrpSpPr/>
          <p:nvPr/>
        </p:nvGrpSpPr>
        <p:grpSpPr>
          <a:xfrm rot="15832224">
            <a:off x="-1191953" y="3569187"/>
            <a:ext cx="3091680" cy="297492"/>
            <a:chOff x="1876425" y="3149600"/>
            <a:chExt cx="8432801" cy="787400"/>
          </a:xfrm>
          <a:effectLst>
            <a:outerShdw blurRad="101600" dist="38100" algn="ctr" rotWithShape="0">
              <a:prstClr val="black">
                <a:alpha val="40000"/>
              </a:prstClr>
            </a:outerShdw>
          </a:effectLst>
        </p:grpSpPr>
        <p:sp>
          <p:nvSpPr>
            <p:cNvPr id="364" name="Freeform 5">
              <a:extLst>
                <a:ext uri="{FF2B5EF4-FFF2-40B4-BE49-F238E27FC236}">
                  <a16:creationId xmlns:a16="http://schemas.microsoft.com/office/drawing/2014/main" xmlns="" id="{E3773E5A-FE32-4FD0-8008-8B2CB7628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457575"/>
              <a:ext cx="0" cy="7938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65" name="Freeform 6">
              <a:extLst>
                <a:ext uri="{FF2B5EF4-FFF2-40B4-BE49-F238E27FC236}">
                  <a16:creationId xmlns:a16="http://schemas.microsoft.com/office/drawing/2014/main" xmlns="" id="{8EE6891F-5F65-441E-8EC6-563A1DE8C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468688"/>
              <a:ext cx="0" cy="7938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66" name="Freeform 7">
              <a:extLst>
                <a:ext uri="{FF2B5EF4-FFF2-40B4-BE49-F238E27FC236}">
                  <a16:creationId xmlns:a16="http://schemas.microsoft.com/office/drawing/2014/main" xmlns="" id="{D788BE66-740A-44BD-AE44-B03C5FEA5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373438"/>
              <a:ext cx="11113" cy="80963"/>
            </a:xfrm>
            <a:custGeom>
              <a:avLst/>
              <a:gdLst>
                <a:gd name="T0" fmla="*/ 3 w 3"/>
                <a:gd name="T1" fmla="*/ 0 h 21"/>
                <a:gd name="T2" fmla="*/ 0 w 3"/>
                <a:gd name="T3" fmla="*/ 21 h 21"/>
                <a:gd name="T4" fmla="*/ 3 w 3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1">
                  <a:moveTo>
                    <a:pt x="3" y="0"/>
                  </a:moveTo>
                  <a:cubicBezTo>
                    <a:pt x="2" y="8"/>
                    <a:pt x="1" y="15"/>
                    <a:pt x="0" y="21"/>
                  </a:cubicBezTo>
                  <a:cubicBezTo>
                    <a:pt x="1" y="15"/>
                    <a:pt x="2" y="8"/>
                    <a:pt x="3" y="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67" name="Freeform 8">
              <a:extLst>
                <a:ext uri="{FF2B5EF4-FFF2-40B4-BE49-F238E27FC236}">
                  <a16:creationId xmlns:a16="http://schemas.microsoft.com/office/drawing/2014/main" xmlns="" id="{4C27B11D-506D-44BB-94FC-51535BBE7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5" y="3327400"/>
              <a:ext cx="1103313" cy="431800"/>
            </a:xfrm>
            <a:custGeom>
              <a:avLst/>
              <a:gdLst>
                <a:gd name="T0" fmla="*/ 289 w 293"/>
                <a:gd name="T1" fmla="*/ 50 h 113"/>
                <a:gd name="T2" fmla="*/ 289 w 293"/>
                <a:gd name="T3" fmla="*/ 48 h 113"/>
                <a:gd name="T4" fmla="*/ 289 w 293"/>
                <a:gd name="T5" fmla="*/ 45 h 113"/>
                <a:gd name="T6" fmla="*/ 289 w 293"/>
                <a:gd name="T7" fmla="*/ 42 h 113"/>
                <a:gd name="T8" fmla="*/ 290 w 293"/>
                <a:gd name="T9" fmla="*/ 40 h 113"/>
                <a:gd name="T10" fmla="*/ 290 w 293"/>
                <a:gd name="T11" fmla="*/ 37 h 113"/>
                <a:gd name="T12" fmla="*/ 290 w 293"/>
                <a:gd name="T13" fmla="*/ 34 h 113"/>
                <a:gd name="T14" fmla="*/ 293 w 293"/>
                <a:gd name="T15" fmla="*/ 12 h 113"/>
                <a:gd name="T16" fmla="*/ 169 w 293"/>
                <a:gd name="T17" fmla="*/ 3 h 113"/>
                <a:gd name="T18" fmla="*/ 106 w 293"/>
                <a:gd name="T19" fmla="*/ 8 h 113"/>
                <a:gd name="T20" fmla="*/ 7 w 293"/>
                <a:gd name="T21" fmla="*/ 49 h 113"/>
                <a:gd name="T22" fmla="*/ 0 w 293"/>
                <a:gd name="T23" fmla="*/ 57 h 113"/>
                <a:gd name="T24" fmla="*/ 7 w 293"/>
                <a:gd name="T25" fmla="*/ 64 h 113"/>
                <a:gd name="T26" fmla="*/ 106 w 293"/>
                <a:gd name="T27" fmla="*/ 105 h 113"/>
                <a:gd name="T28" fmla="*/ 169 w 293"/>
                <a:gd name="T29" fmla="*/ 110 h 113"/>
                <a:gd name="T30" fmla="*/ 293 w 293"/>
                <a:gd name="T31" fmla="*/ 101 h 113"/>
                <a:gd name="T32" fmla="*/ 290 w 293"/>
                <a:gd name="T33" fmla="*/ 80 h 113"/>
                <a:gd name="T34" fmla="*/ 290 w 293"/>
                <a:gd name="T35" fmla="*/ 77 h 113"/>
                <a:gd name="T36" fmla="*/ 290 w 293"/>
                <a:gd name="T37" fmla="*/ 74 h 113"/>
                <a:gd name="T38" fmla="*/ 289 w 293"/>
                <a:gd name="T39" fmla="*/ 71 h 113"/>
                <a:gd name="T40" fmla="*/ 289 w 293"/>
                <a:gd name="T41" fmla="*/ 68 h 113"/>
                <a:gd name="T42" fmla="*/ 289 w 293"/>
                <a:gd name="T43" fmla="*/ 65 h 113"/>
                <a:gd name="T44" fmla="*/ 289 w 293"/>
                <a:gd name="T45" fmla="*/ 63 h 113"/>
                <a:gd name="T46" fmla="*/ 289 w 293"/>
                <a:gd name="T47" fmla="*/ 60 h 113"/>
                <a:gd name="T48" fmla="*/ 289 w 293"/>
                <a:gd name="T49" fmla="*/ 57 h 113"/>
                <a:gd name="T50" fmla="*/ 289 w 293"/>
                <a:gd name="T51" fmla="*/ 54 h 113"/>
                <a:gd name="T52" fmla="*/ 289 w 293"/>
                <a:gd name="T53" fmla="*/ 5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3" h="113">
                  <a:moveTo>
                    <a:pt x="289" y="50"/>
                  </a:moveTo>
                  <a:cubicBezTo>
                    <a:pt x="289" y="50"/>
                    <a:pt x="289" y="49"/>
                    <a:pt x="289" y="48"/>
                  </a:cubicBezTo>
                  <a:cubicBezTo>
                    <a:pt x="289" y="47"/>
                    <a:pt x="289" y="46"/>
                    <a:pt x="289" y="45"/>
                  </a:cubicBezTo>
                  <a:cubicBezTo>
                    <a:pt x="289" y="44"/>
                    <a:pt x="289" y="43"/>
                    <a:pt x="289" y="42"/>
                  </a:cubicBezTo>
                  <a:cubicBezTo>
                    <a:pt x="289" y="41"/>
                    <a:pt x="290" y="40"/>
                    <a:pt x="290" y="40"/>
                  </a:cubicBezTo>
                  <a:cubicBezTo>
                    <a:pt x="290" y="38"/>
                    <a:pt x="290" y="37"/>
                    <a:pt x="290" y="37"/>
                  </a:cubicBezTo>
                  <a:cubicBezTo>
                    <a:pt x="290" y="35"/>
                    <a:pt x="290" y="34"/>
                    <a:pt x="290" y="34"/>
                  </a:cubicBezTo>
                  <a:cubicBezTo>
                    <a:pt x="291" y="27"/>
                    <a:pt x="292" y="20"/>
                    <a:pt x="293" y="12"/>
                  </a:cubicBezTo>
                  <a:cubicBezTo>
                    <a:pt x="293" y="12"/>
                    <a:pt x="197" y="9"/>
                    <a:pt x="169" y="3"/>
                  </a:cubicBezTo>
                  <a:cubicBezTo>
                    <a:pt x="144" y="0"/>
                    <a:pt x="122" y="1"/>
                    <a:pt x="106" y="8"/>
                  </a:cubicBezTo>
                  <a:cubicBezTo>
                    <a:pt x="91" y="15"/>
                    <a:pt x="52" y="40"/>
                    <a:pt x="7" y="49"/>
                  </a:cubicBezTo>
                  <a:cubicBezTo>
                    <a:pt x="3" y="51"/>
                    <a:pt x="0" y="54"/>
                    <a:pt x="0" y="57"/>
                  </a:cubicBezTo>
                  <a:cubicBezTo>
                    <a:pt x="0" y="59"/>
                    <a:pt x="3" y="62"/>
                    <a:pt x="7" y="64"/>
                  </a:cubicBezTo>
                  <a:cubicBezTo>
                    <a:pt x="52" y="73"/>
                    <a:pt x="91" y="98"/>
                    <a:pt x="106" y="105"/>
                  </a:cubicBezTo>
                  <a:cubicBezTo>
                    <a:pt x="122" y="112"/>
                    <a:pt x="144" y="113"/>
                    <a:pt x="169" y="110"/>
                  </a:cubicBezTo>
                  <a:cubicBezTo>
                    <a:pt x="197" y="104"/>
                    <a:pt x="293" y="101"/>
                    <a:pt x="293" y="101"/>
                  </a:cubicBezTo>
                  <a:cubicBezTo>
                    <a:pt x="292" y="93"/>
                    <a:pt x="291" y="86"/>
                    <a:pt x="290" y="80"/>
                  </a:cubicBezTo>
                  <a:cubicBezTo>
                    <a:pt x="290" y="79"/>
                    <a:pt x="290" y="78"/>
                    <a:pt x="290" y="77"/>
                  </a:cubicBezTo>
                  <a:cubicBezTo>
                    <a:pt x="290" y="76"/>
                    <a:pt x="290" y="75"/>
                    <a:pt x="290" y="74"/>
                  </a:cubicBezTo>
                  <a:cubicBezTo>
                    <a:pt x="290" y="73"/>
                    <a:pt x="289" y="72"/>
                    <a:pt x="289" y="71"/>
                  </a:cubicBezTo>
                  <a:cubicBezTo>
                    <a:pt x="289" y="70"/>
                    <a:pt x="289" y="69"/>
                    <a:pt x="289" y="68"/>
                  </a:cubicBezTo>
                  <a:cubicBezTo>
                    <a:pt x="289" y="67"/>
                    <a:pt x="289" y="66"/>
                    <a:pt x="289" y="65"/>
                  </a:cubicBezTo>
                  <a:cubicBezTo>
                    <a:pt x="289" y="64"/>
                    <a:pt x="289" y="63"/>
                    <a:pt x="289" y="63"/>
                  </a:cubicBezTo>
                  <a:cubicBezTo>
                    <a:pt x="289" y="61"/>
                    <a:pt x="289" y="60"/>
                    <a:pt x="289" y="60"/>
                  </a:cubicBezTo>
                  <a:cubicBezTo>
                    <a:pt x="289" y="59"/>
                    <a:pt x="289" y="58"/>
                    <a:pt x="289" y="57"/>
                  </a:cubicBezTo>
                  <a:cubicBezTo>
                    <a:pt x="289" y="55"/>
                    <a:pt x="289" y="54"/>
                    <a:pt x="289" y="54"/>
                  </a:cubicBezTo>
                  <a:cubicBezTo>
                    <a:pt x="289" y="53"/>
                    <a:pt x="289" y="52"/>
                    <a:pt x="289" y="50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rgbClr val="F9F9F9"/>
                </a:gs>
                <a:gs pos="8000">
                  <a:srgbClr val="A5AFB1"/>
                </a:gs>
                <a:gs pos="90276">
                  <a:srgbClr val="737C82"/>
                </a:gs>
                <a:gs pos="78000">
                  <a:srgbClr val="AEC0C5"/>
                </a:gs>
                <a:gs pos="72000">
                  <a:srgbClr val="F3F3F3"/>
                </a:gs>
                <a:gs pos="36000">
                  <a:srgbClr val="7E878D"/>
                </a:gs>
                <a:gs pos="31000">
                  <a:srgbClr val="130F0C"/>
                </a:gs>
                <a:gs pos="100000">
                  <a:srgbClr val="A9BABA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68" name="Freeform 9">
              <a:extLst>
                <a:ext uri="{FF2B5EF4-FFF2-40B4-BE49-F238E27FC236}">
                  <a16:creationId xmlns:a16="http://schemas.microsoft.com/office/drawing/2014/main" xmlns="" id="{352A12E6-529E-4DDD-B149-5F412060B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621088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69" name="Freeform 10">
              <a:extLst>
                <a:ext uri="{FF2B5EF4-FFF2-40B4-BE49-F238E27FC236}">
                  <a16:creationId xmlns:a16="http://schemas.microsoft.com/office/drawing/2014/main" xmlns="" id="{E5D061BA-E906-4F0E-BD9D-78AF5420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609975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0" name="Freeform 11">
              <a:extLst>
                <a:ext uri="{FF2B5EF4-FFF2-40B4-BE49-F238E27FC236}">
                  <a16:creationId xmlns:a16="http://schemas.microsoft.com/office/drawing/2014/main" xmlns="" id="{3FDA43F6-46AB-4446-9795-7178978DB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625" y="3632200"/>
              <a:ext cx="11113" cy="80963"/>
            </a:xfrm>
            <a:custGeom>
              <a:avLst/>
              <a:gdLst>
                <a:gd name="T0" fmla="*/ 3 w 3"/>
                <a:gd name="T1" fmla="*/ 21 h 21"/>
                <a:gd name="T2" fmla="*/ 0 w 3"/>
                <a:gd name="T3" fmla="*/ 0 h 21"/>
                <a:gd name="T4" fmla="*/ 3 w 3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1">
                  <a:moveTo>
                    <a:pt x="3" y="21"/>
                  </a:moveTo>
                  <a:cubicBezTo>
                    <a:pt x="2" y="13"/>
                    <a:pt x="1" y="6"/>
                    <a:pt x="0" y="0"/>
                  </a:cubicBezTo>
                  <a:cubicBezTo>
                    <a:pt x="1" y="6"/>
                    <a:pt x="2" y="13"/>
                    <a:pt x="3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1" name="Freeform 12">
              <a:extLst>
                <a:ext uri="{FF2B5EF4-FFF2-40B4-BE49-F238E27FC236}">
                  <a16:creationId xmlns:a16="http://schemas.microsoft.com/office/drawing/2014/main" xmlns="" id="{88744640-83F6-41AA-87D4-F415713C6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5" y="3495675"/>
              <a:ext cx="595313" cy="95250"/>
            </a:xfrm>
            <a:custGeom>
              <a:avLst/>
              <a:gdLst>
                <a:gd name="T0" fmla="*/ 146 w 158"/>
                <a:gd name="T1" fmla="*/ 25 h 25"/>
                <a:gd name="T2" fmla="*/ 158 w 158"/>
                <a:gd name="T3" fmla="*/ 13 h 25"/>
                <a:gd name="T4" fmla="*/ 146 w 158"/>
                <a:gd name="T5" fmla="*/ 0 h 25"/>
                <a:gd name="T6" fmla="*/ 134 w 158"/>
                <a:gd name="T7" fmla="*/ 11 h 25"/>
                <a:gd name="T8" fmla="*/ 0 w 158"/>
                <a:gd name="T9" fmla="*/ 11 h 25"/>
                <a:gd name="T10" fmla="*/ 0 w 158"/>
                <a:gd name="T11" fmla="*/ 13 h 25"/>
                <a:gd name="T12" fmla="*/ 0 w 158"/>
                <a:gd name="T13" fmla="*/ 14 h 25"/>
                <a:gd name="T14" fmla="*/ 134 w 158"/>
                <a:gd name="T15" fmla="*/ 14 h 25"/>
                <a:gd name="T16" fmla="*/ 146 w 158"/>
                <a:gd name="T1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25">
                  <a:moveTo>
                    <a:pt x="146" y="25"/>
                  </a:moveTo>
                  <a:cubicBezTo>
                    <a:pt x="153" y="25"/>
                    <a:pt x="158" y="19"/>
                    <a:pt x="158" y="13"/>
                  </a:cubicBezTo>
                  <a:cubicBezTo>
                    <a:pt x="158" y="6"/>
                    <a:pt x="153" y="0"/>
                    <a:pt x="146" y="0"/>
                  </a:cubicBezTo>
                  <a:cubicBezTo>
                    <a:pt x="140" y="0"/>
                    <a:pt x="135" y="5"/>
                    <a:pt x="134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5" y="20"/>
                    <a:pt x="140" y="25"/>
                    <a:pt x="146" y="25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2" name="Freeform 13">
              <a:extLst>
                <a:ext uri="{FF2B5EF4-FFF2-40B4-BE49-F238E27FC236}">
                  <a16:creationId xmlns:a16="http://schemas.microsoft.com/office/drawing/2014/main" xmlns="" id="{818B4FF6-7C2D-40FE-9032-B3280A64D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7250" y="3149600"/>
              <a:ext cx="2690813" cy="787400"/>
            </a:xfrm>
            <a:custGeom>
              <a:avLst/>
              <a:gdLst>
                <a:gd name="T0" fmla="*/ 714 w 714"/>
                <a:gd name="T1" fmla="*/ 105 h 207"/>
                <a:gd name="T2" fmla="*/ 709 w 714"/>
                <a:gd name="T3" fmla="*/ 32 h 207"/>
                <a:gd name="T4" fmla="*/ 703 w 714"/>
                <a:gd name="T5" fmla="*/ 8 h 207"/>
                <a:gd name="T6" fmla="*/ 0 w 714"/>
                <a:gd name="T7" fmla="*/ 14 h 207"/>
                <a:gd name="T8" fmla="*/ 0 w 714"/>
                <a:gd name="T9" fmla="*/ 193 h 207"/>
                <a:gd name="T10" fmla="*/ 703 w 714"/>
                <a:gd name="T11" fmla="*/ 199 h 207"/>
                <a:gd name="T12" fmla="*/ 709 w 714"/>
                <a:gd name="T13" fmla="*/ 175 h 207"/>
                <a:gd name="T14" fmla="*/ 714 w 714"/>
                <a:gd name="T15" fmla="*/ 1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4" h="207">
                  <a:moveTo>
                    <a:pt x="714" y="105"/>
                  </a:moveTo>
                  <a:cubicBezTo>
                    <a:pt x="714" y="84"/>
                    <a:pt x="713" y="59"/>
                    <a:pt x="709" y="32"/>
                  </a:cubicBezTo>
                  <a:cubicBezTo>
                    <a:pt x="708" y="24"/>
                    <a:pt x="706" y="16"/>
                    <a:pt x="703" y="8"/>
                  </a:cubicBezTo>
                  <a:cubicBezTo>
                    <a:pt x="702" y="11"/>
                    <a:pt x="80" y="0"/>
                    <a:pt x="0" y="14"/>
                  </a:cubicBezTo>
                  <a:cubicBezTo>
                    <a:pt x="0" y="52"/>
                    <a:pt x="0" y="152"/>
                    <a:pt x="0" y="193"/>
                  </a:cubicBezTo>
                  <a:cubicBezTo>
                    <a:pt x="83" y="207"/>
                    <a:pt x="701" y="196"/>
                    <a:pt x="703" y="199"/>
                  </a:cubicBezTo>
                  <a:cubicBezTo>
                    <a:pt x="706" y="192"/>
                    <a:pt x="707" y="184"/>
                    <a:pt x="709" y="175"/>
                  </a:cubicBezTo>
                  <a:cubicBezTo>
                    <a:pt x="712" y="154"/>
                    <a:pt x="714" y="133"/>
                    <a:pt x="714" y="105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4F5452"/>
                </a:gs>
                <a:gs pos="0">
                  <a:srgbClr val="080808"/>
                </a:gs>
                <a:gs pos="78000">
                  <a:srgbClr val="454545"/>
                </a:gs>
                <a:gs pos="61000">
                  <a:srgbClr val="000000"/>
                </a:gs>
                <a:gs pos="48000">
                  <a:srgbClr val="000A05"/>
                </a:gs>
                <a:gs pos="39000">
                  <a:srgbClr val="121212"/>
                </a:gs>
                <a:gs pos="100000">
                  <a:srgbClr val="000000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3" name="Freeform 14">
              <a:extLst>
                <a:ext uri="{FF2B5EF4-FFF2-40B4-BE49-F238E27FC236}">
                  <a16:creationId xmlns:a16="http://schemas.microsoft.com/office/drawing/2014/main" xmlns="" id="{3B119A90-0251-4638-A044-C9A873648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125" y="3194050"/>
              <a:ext cx="2905125" cy="698500"/>
            </a:xfrm>
            <a:custGeom>
              <a:avLst/>
              <a:gdLst>
                <a:gd name="T0" fmla="*/ 17 w 771"/>
                <a:gd name="T1" fmla="*/ 10 h 183"/>
                <a:gd name="T2" fmla="*/ 0 w 771"/>
                <a:gd name="T3" fmla="*/ 15 h 183"/>
                <a:gd name="T4" fmla="*/ 0 w 771"/>
                <a:gd name="T5" fmla="*/ 92 h 183"/>
                <a:gd name="T6" fmla="*/ 0 w 771"/>
                <a:gd name="T7" fmla="*/ 168 h 183"/>
                <a:gd name="T8" fmla="*/ 17 w 771"/>
                <a:gd name="T9" fmla="*/ 173 h 183"/>
                <a:gd name="T10" fmla="*/ 771 w 771"/>
                <a:gd name="T11" fmla="*/ 170 h 183"/>
                <a:gd name="T12" fmla="*/ 771 w 771"/>
                <a:gd name="T13" fmla="*/ 92 h 183"/>
                <a:gd name="T14" fmla="*/ 771 w 771"/>
                <a:gd name="T15" fmla="*/ 13 h 183"/>
                <a:gd name="T16" fmla="*/ 17 w 771"/>
                <a:gd name="T17" fmla="*/ 1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1" h="183">
                  <a:moveTo>
                    <a:pt x="17" y="10"/>
                  </a:moveTo>
                  <a:cubicBezTo>
                    <a:pt x="4" y="10"/>
                    <a:pt x="0" y="15"/>
                    <a:pt x="0" y="1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4" y="173"/>
                    <a:pt x="17" y="173"/>
                  </a:cubicBezTo>
                  <a:cubicBezTo>
                    <a:pt x="30" y="174"/>
                    <a:pt x="681" y="183"/>
                    <a:pt x="771" y="170"/>
                  </a:cubicBezTo>
                  <a:cubicBezTo>
                    <a:pt x="771" y="155"/>
                    <a:pt x="771" y="124"/>
                    <a:pt x="771" y="92"/>
                  </a:cubicBezTo>
                  <a:cubicBezTo>
                    <a:pt x="771" y="59"/>
                    <a:pt x="771" y="28"/>
                    <a:pt x="771" y="13"/>
                  </a:cubicBezTo>
                  <a:cubicBezTo>
                    <a:pt x="681" y="0"/>
                    <a:pt x="30" y="9"/>
                    <a:pt x="17" y="10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4F5452"/>
                </a:gs>
                <a:gs pos="0">
                  <a:srgbClr val="080808"/>
                </a:gs>
                <a:gs pos="78000">
                  <a:srgbClr val="454545"/>
                </a:gs>
                <a:gs pos="61000">
                  <a:srgbClr val="000000"/>
                </a:gs>
                <a:gs pos="48000">
                  <a:srgbClr val="000A05"/>
                </a:gs>
                <a:gs pos="39000">
                  <a:srgbClr val="121212"/>
                </a:gs>
                <a:gs pos="100000">
                  <a:srgbClr val="000000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4" name="Freeform 15">
              <a:extLst>
                <a:ext uri="{FF2B5EF4-FFF2-40B4-BE49-F238E27FC236}">
                  <a16:creationId xmlns:a16="http://schemas.microsoft.com/office/drawing/2014/main" xmlns="" id="{B0BCBFA0-31DA-44DB-842B-B0C1BFA7E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3255963"/>
              <a:ext cx="1231900" cy="574675"/>
            </a:xfrm>
            <a:custGeom>
              <a:avLst/>
              <a:gdLst>
                <a:gd name="T0" fmla="*/ 275 w 327"/>
                <a:gd name="T1" fmla="*/ 150 h 151"/>
                <a:gd name="T2" fmla="*/ 327 w 327"/>
                <a:gd name="T3" fmla="*/ 151 h 151"/>
                <a:gd name="T4" fmla="*/ 327 w 327"/>
                <a:gd name="T5" fmla="*/ 0 h 151"/>
                <a:gd name="T6" fmla="*/ 275 w 327"/>
                <a:gd name="T7" fmla="*/ 1 h 151"/>
                <a:gd name="T8" fmla="*/ 90 w 327"/>
                <a:gd name="T9" fmla="*/ 11 h 151"/>
                <a:gd name="T10" fmla="*/ 79 w 327"/>
                <a:gd name="T11" fmla="*/ 11 h 151"/>
                <a:gd name="T12" fmla="*/ 78 w 327"/>
                <a:gd name="T13" fmla="*/ 11 h 151"/>
                <a:gd name="T14" fmla="*/ 34 w 327"/>
                <a:gd name="T15" fmla="*/ 4 h 151"/>
                <a:gd name="T16" fmla="*/ 11 w 327"/>
                <a:gd name="T17" fmla="*/ 4 h 151"/>
                <a:gd name="T18" fmla="*/ 3 w 327"/>
                <a:gd name="T19" fmla="*/ 31 h 151"/>
                <a:gd name="T20" fmla="*/ 1 w 327"/>
                <a:gd name="T21" fmla="*/ 52 h 151"/>
                <a:gd name="T22" fmla="*/ 0 w 327"/>
                <a:gd name="T23" fmla="*/ 55 h 151"/>
                <a:gd name="T24" fmla="*/ 0 w 327"/>
                <a:gd name="T25" fmla="*/ 58 h 151"/>
                <a:gd name="T26" fmla="*/ 0 w 327"/>
                <a:gd name="T27" fmla="*/ 61 h 151"/>
                <a:gd name="T28" fmla="*/ 0 w 327"/>
                <a:gd name="T29" fmla="*/ 64 h 151"/>
                <a:gd name="T30" fmla="*/ 0 w 327"/>
                <a:gd name="T31" fmla="*/ 67 h 151"/>
                <a:gd name="T32" fmla="*/ 0 w 327"/>
                <a:gd name="T33" fmla="*/ 69 h 151"/>
                <a:gd name="T34" fmla="*/ 0 w 327"/>
                <a:gd name="T35" fmla="*/ 72 h 151"/>
                <a:gd name="T36" fmla="*/ 0 w 327"/>
                <a:gd name="T37" fmla="*/ 75 h 151"/>
                <a:gd name="T38" fmla="*/ 0 w 327"/>
                <a:gd name="T39" fmla="*/ 78 h 151"/>
                <a:gd name="T40" fmla="*/ 0 w 327"/>
                <a:gd name="T41" fmla="*/ 81 h 151"/>
                <a:gd name="T42" fmla="*/ 0 w 327"/>
                <a:gd name="T43" fmla="*/ 84 h 151"/>
                <a:gd name="T44" fmla="*/ 0 w 327"/>
                <a:gd name="T45" fmla="*/ 87 h 151"/>
                <a:gd name="T46" fmla="*/ 0 w 327"/>
                <a:gd name="T47" fmla="*/ 90 h 151"/>
                <a:gd name="T48" fmla="*/ 0 w 327"/>
                <a:gd name="T49" fmla="*/ 92 h 151"/>
                <a:gd name="T50" fmla="*/ 0 w 327"/>
                <a:gd name="T51" fmla="*/ 95 h 151"/>
                <a:gd name="T52" fmla="*/ 1 w 327"/>
                <a:gd name="T53" fmla="*/ 98 h 151"/>
                <a:gd name="T54" fmla="*/ 3 w 327"/>
                <a:gd name="T55" fmla="*/ 120 h 151"/>
                <a:gd name="T56" fmla="*/ 11 w 327"/>
                <a:gd name="T57" fmla="*/ 147 h 151"/>
                <a:gd name="T58" fmla="*/ 34 w 327"/>
                <a:gd name="T59" fmla="*/ 147 h 151"/>
                <a:gd name="T60" fmla="*/ 78 w 327"/>
                <a:gd name="T61" fmla="*/ 140 h 151"/>
                <a:gd name="T62" fmla="*/ 79 w 327"/>
                <a:gd name="T63" fmla="*/ 140 h 151"/>
                <a:gd name="T64" fmla="*/ 90 w 327"/>
                <a:gd name="T65" fmla="*/ 140 h 151"/>
                <a:gd name="T66" fmla="*/ 275 w 327"/>
                <a:gd name="T67" fmla="*/ 15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7" h="151">
                  <a:moveTo>
                    <a:pt x="275" y="150"/>
                  </a:moveTo>
                  <a:cubicBezTo>
                    <a:pt x="276" y="150"/>
                    <a:pt x="304" y="151"/>
                    <a:pt x="327" y="151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04" y="0"/>
                    <a:pt x="276" y="1"/>
                    <a:pt x="275" y="1"/>
                  </a:cubicBezTo>
                  <a:cubicBezTo>
                    <a:pt x="273" y="1"/>
                    <a:pt x="115" y="10"/>
                    <a:pt x="90" y="11"/>
                  </a:cubicBezTo>
                  <a:cubicBezTo>
                    <a:pt x="86" y="11"/>
                    <a:pt x="82" y="11"/>
                    <a:pt x="79" y="11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53" y="13"/>
                    <a:pt x="34" y="4"/>
                    <a:pt x="34" y="4"/>
                  </a:cubicBezTo>
                  <a:cubicBezTo>
                    <a:pt x="29" y="4"/>
                    <a:pt x="21" y="4"/>
                    <a:pt x="11" y="4"/>
                  </a:cubicBezTo>
                  <a:cubicBezTo>
                    <a:pt x="7" y="13"/>
                    <a:pt x="5" y="22"/>
                    <a:pt x="3" y="31"/>
                  </a:cubicBezTo>
                  <a:cubicBezTo>
                    <a:pt x="2" y="39"/>
                    <a:pt x="1" y="46"/>
                    <a:pt x="1" y="52"/>
                  </a:cubicBezTo>
                  <a:cubicBezTo>
                    <a:pt x="1" y="53"/>
                    <a:pt x="0" y="54"/>
                    <a:pt x="0" y="55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2"/>
                    <a:pt x="0" y="63"/>
                    <a:pt x="0" y="64"/>
                  </a:cubicBezTo>
                  <a:cubicBezTo>
                    <a:pt x="0" y="65"/>
                    <a:pt x="0" y="66"/>
                    <a:pt x="0" y="67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3"/>
                    <a:pt x="0" y="74"/>
                    <a:pt x="0" y="75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1"/>
                  </a:cubicBezTo>
                  <a:cubicBezTo>
                    <a:pt x="0" y="82"/>
                    <a:pt x="0" y="83"/>
                    <a:pt x="0" y="84"/>
                  </a:cubicBezTo>
                  <a:cubicBezTo>
                    <a:pt x="0" y="85"/>
                    <a:pt x="0" y="86"/>
                    <a:pt x="0" y="87"/>
                  </a:cubicBezTo>
                  <a:cubicBezTo>
                    <a:pt x="0" y="88"/>
                    <a:pt x="0" y="89"/>
                    <a:pt x="0" y="90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4"/>
                    <a:pt x="0" y="95"/>
                    <a:pt x="0" y="95"/>
                  </a:cubicBezTo>
                  <a:cubicBezTo>
                    <a:pt x="0" y="97"/>
                    <a:pt x="1" y="98"/>
                    <a:pt x="1" y="98"/>
                  </a:cubicBezTo>
                  <a:cubicBezTo>
                    <a:pt x="1" y="105"/>
                    <a:pt x="2" y="112"/>
                    <a:pt x="3" y="120"/>
                  </a:cubicBezTo>
                  <a:cubicBezTo>
                    <a:pt x="5" y="129"/>
                    <a:pt x="7" y="138"/>
                    <a:pt x="11" y="147"/>
                  </a:cubicBezTo>
                  <a:cubicBezTo>
                    <a:pt x="21" y="147"/>
                    <a:pt x="29" y="147"/>
                    <a:pt x="34" y="147"/>
                  </a:cubicBezTo>
                  <a:cubicBezTo>
                    <a:pt x="34" y="147"/>
                    <a:pt x="53" y="139"/>
                    <a:pt x="78" y="140"/>
                  </a:cubicBezTo>
                  <a:cubicBezTo>
                    <a:pt x="78" y="140"/>
                    <a:pt x="78" y="140"/>
                    <a:pt x="79" y="140"/>
                  </a:cubicBezTo>
                  <a:cubicBezTo>
                    <a:pt x="82" y="140"/>
                    <a:pt x="86" y="140"/>
                    <a:pt x="90" y="140"/>
                  </a:cubicBezTo>
                  <a:cubicBezTo>
                    <a:pt x="115" y="141"/>
                    <a:pt x="273" y="150"/>
                    <a:pt x="275" y="150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4F5452"/>
                </a:gs>
                <a:gs pos="0">
                  <a:srgbClr val="080808"/>
                </a:gs>
                <a:gs pos="78000">
                  <a:srgbClr val="454545"/>
                </a:gs>
                <a:gs pos="61000">
                  <a:srgbClr val="000000"/>
                </a:gs>
                <a:gs pos="48000">
                  <a:srgbClr val="000A05"/>
                </a:gs>
                <a:gs pos="39000">
                  <a:srgbClr val="121212"/>
                </a:gs>
                <a:gs pos="100000">
                  <a:srgbClr val="000000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5" name="Freeform 16">
              <a:extLst>
                <a:ext uri="{FF2B5EF4-FFF2-40B4-BE49-F238E27FC236}">
                  <a16:creationId xmlns:a16="http://schemas.microsoft.com/office/drawing/2014/main" xmlns="" id="{61AB89DC-AC55-46F4-BD5E-438E3FC3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38" y="3182938"/>
              <a:ext cx="407988" cy="720725"/>
            </a:xfrm>
            <a:custGeom>
              <a:avLst/>
              <a:gdLst>
                <a:gd name="T0" fmla="*/ 0 w 108"/>
                <a:gd name="T1" fmla="*/ 0 h 189"/>
                <a:gd name="T2" fmla="*/ 0 w 108"/>
                <a:gd name="T3" fmla="*/ 1 h 189"/>
                <a:gd name="T4" fmla="*/ 1 w 108"/>
                <a:gd name="T5" fmla="*/ 4 h 189"/>
                <a:gd name="T6" fmla="*/ 1 w 108"/>
                <a:gd name="T7" fmla="*/ 6 h 189"/>
                <a:gd name="T8" fmla="*/ 2 w 108"/>
                <a:gd name="T9" fmla="*/ 9 h 189"/>
                <a:gd name="T10" fmla="*/ 2 w 108"/>
                <a:gd name="T11" fmla="*/ 10 h 189"/>
                <a:gd name="T12" fmla="*/ 3 w 108"/>
                <a:gd name="T13" fmla="*/ 12 h 189"/>
                <a:gd name="T14" fmla="*/ 3 w 108"/>
                <a:gd name="T15" fmla="*/ 14 h 189"/>
                <a:gd name="T16" fmla="*/ 3 w 108"/>
                <a:gd name="T17" fmla="*/ 15 h 189"/>
                <a:gd name="T18" fmla="*/ 4 w 108"/>
                <a:gd name="T19" fmla="*/ 17 h 189"/>
                <a:gd name="T20" fmla="*/ 4 w 108"/>
                <a:gd name="T21" fmla="*/ 19 h 189"/>
                <a:gd name="T22" fmla="*/ 4 w 108"/>
                <a:gd name="T23" fmla="*/ 21 h 189"/>
                <a:gd name="T24" fmla="*/ 5 w 108"/>
                <a:gd name="T25" fmla="*/ 23 h 189"/>
                <a:gd name="T26" fmla="*/ 5 w 108"/>
                <a:gd name="T27" fmla="*/ 25 h 189"/>
                <a:gd name="T28" fmla="*/ 5 w 108"/>
                <a:gd name="T29" fmla="*/ 27 h 189"/>
                <a:gd name="T30" fmla="*/ 7 w 108"/>
                <a:gd name="T31" fmla="*/ 35 h 189"/>
                <a:gd name="T32" fmla="*/ 7 w 108"/>
                <a:gd name="T33" fmla="*/ 38 h 189"/>
                <a:gd name="T34" fmla="*/ 7 w 108"/>
                <a:gd name="T35" fmla="*/ 41 h 189"/>
                <a:gd name="T36" fmla="*/ 8 w 108"/>
                <a:gd name="T37" fmla="*/ 44 h 189"/>
                <a:gd name="T38" fmla="*/ 8 w 108"/>
                <a:gd name="T39" fmla="*/ 47 h 189"/>
                <a:gd name="T40" fmla="*/ 8 w 108"/>
                <a:gd name="T41" fmla="*/ 50 h 189"/>
                <a:gd name="T42" fmla="*/ 8 w 108"/>
                <a:gd name="T43" fmla="*/ 53 h 189"/>
                <a:gd name="T44" fmla="*/ 9 w 108"/>
                <a:gd name="T45" fmla="*/ 56 h 189"/>
                <a:gd name="T46" fmla="*/ 9 w 108"/>
                <a:gd name="T47" fmla="*/ 59 h 189"/>
                <a:gd name="T48" fmla="*/ 10 w 108"/>
                <a:gd name="T49" fmla="*/ 78 h 189"/>
                <a:gd name="T50" fmla="*/ 10 w 108"/>
                <a:gd name="T51" fmla="*/ 84 h 189"/>
                <a:gd name="T52" fmla="*/ 10 w 108"/>
                <a:gd name="T53" fmla="*/ 88 h 189"/>
                <a:gd name="T54" fmla="*/ 10 w 108"/>
                <a:gd name="T55" fmla="*/ 92 h 189"/>
                <a:gd name="T56" fmla="*/ 10 w 108"/>
                <a:gd name="T57" fmla="*/ 95 h 189"/>
                <a:gd name="T58" fmla="*/ 10 w 108"/>
                <a:gd name="T59" fmla="*/ 97 h 189"/>
                <a:gd name="T60" fmla="*/ 10 w 108"/>
                <a:gd name="T61" fmla="*/ 101 h 189"/>
                <a:gd name="T62" fmla="*/ 10 w 108"/>
                <a:gd name="T63" fmla="*/ 105 h 189"/>
                <a:gd name="T64" fmla="*/ 10 w 108"/>
                <a:gd name="T65" fmla="*/ 111 h 189"/>
                <a:gd name="T66" fmla="*/ 9 w 108"/>
                <a:gd name="T67" fmla="*/ 130 h 189"/>
                <a:gd name="T68" fmla="*/ 9 w 108"/>
                <a:gd name="T69" fmla="*/ 133 h 189"/>
                <a:gd name="T70" fmla="*/ 8 w 108"/>
                <a:gd name="T71" fmla="*/ 136 h 189"/>
                <a:gd name="T72" fmla="*/ 8 w 108"/>
                <a:gd name="T73" fmla="*/ 139 h 189"/>
                <a:gd name="T74" fmla="*/ 8 w 108"/>
                <a:gd name="T75" fmla="*/ 142 h 189"/>
                <a:gd name="T76" fmla="*/ 8 w 108"/>
                <a:gd name="T77" fmla="*/ 145 h 189"/>
                <a:gd name="T78" fmla="*/ 7 w 108"/>
                <a:gd name="T79" fmla="*/ 148 h 189"/>
                <a:gd name="T80" fmla="*/ 7 w 108"/>
                <a:gd name="T81" fmla="*/ 151 h 189"/>
                <a:gd name="T82" fmla="*/ 7 w 108"/>
                <a:gd name="T83" fmla="*/ 153 h 189"/>
                <a:gd name="T84" fmla="*/ 5 w 108"/>
                <a:gd name="T85" fmla="*/ 162 h 189"/>
                <a:gd name="T86" fmla="*/ 5 w 108"/>
                <a:gd name="T87" fmla="*/ 164 h 189"/>
                <a:gd name="T88" fmla="*/ 5 w 108"/>
                <a:gd name="T89" fmla="*/ 166 h 189"/>
                <a:gd name="T90" fmla="*/ 4 w 108"/>
                <a:gd name="T91" fmla="*/ 168 h 189"/>
                <a:gd name="T92" fmla="*/ 4 w 108"/>
                <a:gd name="T93" fmla="*/ 170 h 189"/>
                <a:gd name="T94" fmla="*/ 4 w 108"/>
                <a:gd name="T95" fmla="*/ 172 h 189"/>
                <a:gd name="T96" fmla="*/ 3 w 108"/>
                <a:gd name="T97" fmla="*/ 174 h 189"/>
                <a:gd name="T98" fmla="*/ 3 w 108"/>
                <a:gd name="T99" fmla="*/ 175 h 189"/>
                <a:gd name="T100" fmla="*/ 3 w 108"/>
                <a:gd name="T101" fmla="*/ 177 h 189"/>
                <a:gd name="T102" fmla="*/ 2 w 108"/>
                <a:gd name="T103" fmla="*/ 179 h 189"/>
                <a:gd name="T104" fmla="*/ 2 w 108"/>
                <a:gd name="T105" fmla="*/ 180 h 189"/>
                <a:gd name="T106" fmla="*/ 2 w 108"/>
                <a:gd name="T107" fmla="*/ 182 h 189"/>
                <a:gd name="T108" fmla="*/ 1 w 108"/>
                <a:gd name="T109" fmla="*/ 185 h 189"/>
                <a:gd name="T110" fmla="*/ 1 w 108"/>
                <a:gd name="T111" fmla="*/ 187 h 189"/>
                <a:gd name="T112" fmla="*/ 90 w 108"/>
                <a:gd name="T113" fmla="*/ 172 h 189"/>
                <a:gd name="T114" fmla="*/ 108 w 108"/>
                <a:gd name="T115" fmla="*/ 95 h 189"/>
                <a:gd name="T116" fmla="*/ 90 w 108"/>
                <a:gd name="T117" fmla="*/ 1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" h="189">
                  <a:moveTo>
                    <a:pt x="90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3" y="13"/>
                    <a:pt x="3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4" y="20"/>
                    <a:pt x="4" y="20"/>
                  </a:cubicBezTo>
                  <a:cubicBezTo>
                    <a:pt x="4" y="20"/>
                    <a:pt x="4" y="21"/>
                    <a:pt x="4" y="21"/>
                  </a:cubicBezTo>
                  <a:cubicBezTo>
                    <a:pt x="5" y="21"/>
                    <a:pt x="5" y="22"/>
                    <a:pt x="5" y="22"/>
                  </a:cubicBezTo>
                  <a:cubicBezTo>
                    <a:pt x="5" y="22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31"/>
                    <a:pt x="6" y="33"/>
                    <a:pt x="7" y="35"/>
                  </a:cubicBezTo>
                  <a:cubicBezTo>
                    <a:pt x="7" y="36"/>
                    <a:pt x="7" y="37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8" y="43"/>
                  </a:cubicBezTo>
                  <a:cubicBezTo>
                    <a:pt x="8" y="43"/>
                    <a:pt x="8" y="44"/>
                    <a:pt x="8" y="44"/>
                  </a:cubicBezTo>
                  <a:cubicBezTo>
                    <a:pt x="8" y="45"/>
                    <a:pt x="8" y="45"/>
                    <a:pt x="8" y="46"/>
                  </a:cubicBezTo>
                  <a:cubicBezTo>
                    <a:pt x="8" y="46"/>
                    <a:pt x="8" y="46"/>
                    <a:pt x="8" y="47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49"/>
                    <a:pt x="8" y="49"/>
                    <a:pt x="8" y="50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2"/>
                    <a:pt x="8" y="53"/>
                  </a:cubicBezTo>
                  <a:cubicBezTo>
                    <a:pt x="9" y="53"/>
                    <a:pt x="9" y="54"/>
                    <a:pt x="9" y="55"/>
                  </a:cubicBezTo>
                  <a:cubicBezTo>
                    <a:pt x="9" y="55"/>
                    <a:pt x="9" y="55"/>
                    <a:pt x="9" y="56"/>
                  </a:cubicBezTo>
                  <a:cubicBezTo>
                    <a:pt x="9" y="56"/>
                    <a:pt x="9" y="57"/>
                    <a:pt x="9" y="58"/>
                  </a:cubicBezTo>
                  <a:cubicBezTo>
                    <a:pt x="9" y="58"/>
                    <a:pt x="9" y="58"/>
                    <a:pt x="9" y="59"/>
                  </a:cubicBezTo>
                  <a:cubicBezTo>
                    <a:pt x="9" y="59"/>
                    <a:pt x="9" y="60"/>
                    <a:pt x="9" y="61"/>
                  </a:cubicBezTo>
                  <a:cubicBezTo>
                    <a:pt x="9" y="67"/>
                    <a:pt x="10" y="72"/>
                    <a:pt x="10" y="78"/>
                  </a:cubicBezTo>
                  <a:cubicBezTo>
                    <a:pt x="10" y="79"/>
                    <a:pt x="10" y="80"/>
                    <a:pt x="10" y="81"/>
                  </a:cubicBezTo>
                  <a:cubicBezTo>
                    <a:pt x="10" y="82"/>
                    <a:pt x="10" y="83"/>
                    <a:pt x="10" y="84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6"/>
                    <a:pt x="10" y="87"/>
                    <a:pt x="10" y="88"/>
                  </a:cubicBezTo>
                  <a:cubicBezTo>
                    <a:pt x="10" y="88"/>
                    <a:pt x="10" y="89"/>
                    <a:pt x="10" y="89"/>
                  </a:cubicBezTo>
                  <a:cubicBezTo>
                    <a:pt x="10" y="90"/>
                    <a:pt x="10" y="91"/>
                    <a:pt x="10" y="92"/>
                  </a:cubicBezTo>
                  <a:cubicBezTo>
                    <a:pt x="10" y="92"/>
                    <a:pt x="10" y="92"/>
                    <a:pt x="10" y="93"/>
                  </a:cubicBezTo>
                  <a:cubicBezTo>
                    <a:pt x="10" y="93"/>
                    <a:pt x="10" y="94"/>
                    <a:pt x="10" y="95"/>
                  </a:cubicBezTo>
                  <a:cubicBezTo>
                    <a:pt x="10" y="95"/>
                    <a:pt x="10" y="96"/>
                    <a:pt x="10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8"/>
                    <a:pt x="10" y="99"/>
                    <a:pt x="10" y="100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2"/>
                    <a:pt x="10" y="103"/>
                    <a:pt x="10" y="104"/>
                  </a:cubicBezTo>
                  <a:cubicBezTo>
                    <a:pt x="10" y="104"/>
                    <a:pt x="10" y="104"/>
                    <a:pt x="10" y="105"/>
                  </a:cubicBezTo>
                  <a:cubicBezTo>
                    <a:pt x="10" y="106"/>
                    <a:pt x="10" y="107"/>
                    <a:pt x="10" y="108"/>
                  </a:cubicBezTo>
                  <a:cubicBezTo>
                    <a:pt x="10" y="109"/>
                    <a:pt x="10" y="110"/>
                    <a:pt x="10" y="111"/>
                  </a:cubicBezTo>
                  <a:cubicBezTo>
                    <a:pt x="10" y="117"/>
                    <a:pt x="9" y="122"/>
                    <a:pt x="9" y="128"/>
                  </a:cubicBezTo>
                  <a:cubicBezTo>
                    <a:pt x="9" y="129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9" y="132"/>
                    <a:pt x="9" y="133"/>
                    <a:pt x="9" y="133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9" y="135"/>
                    <a:pt x="9" y="136"/>
                    <a:pt x="8" y="136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8"/>
                    <a:pt x="8" y="139"/>
                    <a:pt x="8" y="139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4"/>
                    <a:pt x="8" y="144"/>
                    <a:pt x="8" y="145"/>
                  </a:cubicBezTo>
                  <a:cubicBezTo>
                    <a:pt x="8" y="145"/>
                    <a:pt x="8" y="146"/>
                    <a:pt x="8" y="146"/>
                  </a:cubicBezTo>
                  <a:cubicBezTo>
                    <a:pt x="7" y="147"/>
                    <a:pt x="7" y="147"/>
                    <a:pt x="7" y="148"/>
                  </a:cubicBezTo>
                  <a:cubicBezTo>
                    <a:pt x="7" y="148"/>
                    <a:pt x="7" y="148"/>
                    <a:pt x="7" y="149"/>
                  </a:cubicBezTo>
                  <a:cubicBezTo>
                    <a:pt x="7" y="149"/>
                    <a:pt x="7" y="150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2"/>
                    <a:pt x="7" y="153"/>
                    <a:pt x="7" y="153"/>
                  </a:cubicBezTo>
                  <a:cubicBezTo>
                    <a:pt x="6" y="156"/>
                    <a:pt x="6" y="158"/>
                    <a:pt x="6" y="160"/>
                  </a:cubicBezTo>
                  <a:cubicBezTo>
                    <a:pt x="6" y="161"/>
                    <a:pt x="6" y="161"/>
                    <a:pt x="5" y="162"/>
                  </a:cubicBezTo>
                  <a:cubicBezTo>
                    <a:pt x="5" y="162"/>
                    <a:pt x="5" y="162"/>
                    <a:pt x="5" y="163"/>
                  </a:cubicBezTo>
                  <a:cubicBezTo>
                    <a:pt x="5" y="163"/>
                    <a:pt x="5" y="163"/>
                    <a:pt x="5" y="164"/>
                  </a:cubicBezTo>
                  <a:cubicBezTo>
                    <a:pt x="5" y="164"/>
                    <a:pt x="5" y="165"/>
                    <a:pt x="5" y="165"/>
                  </a:cubicBezTo>
                  <a:cubicBezTo>
                    <a:pt x="5" y="165"/>
                    <a:pt x="5" y="166"/>
                    <a:pt x="5" y="166"/>
                  </a:cubicBezTo>
                  <a:cubicBezTo>
                    <a:pt x="5" y="166"/>
                    <a:pt x="5" y="167"/>
                    <a:pt x="5" y="167"/>
                  </a:cubicBezTo>
                  <a:cubicBezTo>
                    <a:pt x="5" y="167"/>
                    <a:pt x="5" y="168"/>
                    <a:pt x="4" y="168"/>
                  </a:cubicBezTo>
                  <a:cubicBezTo>
                    <a:pt x="4" y="168"/>
                    <a:pt x="4" y="169"/>
                    <a:pt x="4" y="169"/>
                  </a:cubicBezTo>
                  <a:cubicBezTo>
                    <a:pt x="4" y="169"/>
                    <a:pt x="4" y="170"/>
                    <a:pt x="4" y="170"/>
                  </a:cubicBezTo>
                  <a:cubicBezTo>
                    <a:pt x="4" y="170"/>
                    <a:pt x="4" y="171"/>
                    <a:pt x="4" y="171"/>
                  </a:cubicBezTo>
                  <a:cubicBezTo>
                    <a:pt x="4" y="171"/>
                    <a:pt x="4" y="172"/>
                    <a:pt x="4" y="172"/>
                  </a:cubicBezTo>
                  <a:cubicBezTo>
                    <a:pt x="4" y="172"/>
                    <a:pt x="4" y="173"/>
                    <a:pt x="4" y="173"/>
                  </a:cubicBezTo>
                  <a:cubicBezTo>
                    <a:pt x="4" y="173"/>
                    <a:pt x="3" y="173"/>
                    <a:pt x="3" y="174"/>
                  </a:cubicBezTo>
                  <a:cubicBezTo>
                    <a:pt x="3" y="174"/>
                    <a:pt x="3" y="174"/>
                    <a:pt x="3" y="175"/>
                  </a:cubicBezTo>
                  <a:cubicBezTo>
                    <a:pt x="3" y="175"/>
                    <a:pt x="3" y="175"/>
                    <a:pt x="3" y="175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7"/>
                    <a:pt x="3" y="178"/>
                    <a:pt x="3" y="178"/>
                  </a:cubicBezTo>
                  <a:cubicBezTo>
                    <a:pt x="3" y="178"/>
                    <a:pt x="2" y="178"/>
                    <a:pt x="2" y="179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0"/>
                    <a:pt x="2" y="181"/>
                    <a:pt x="2" y="181"/>
                  </a:cubicBezTo>
                  <a:cubicBezTo>
                    <a:pt x="2" y="181"/>
                    <a:pt x="2" y="182"/>
                    <a:pt x="2" y="182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1" y="184"/>
                    <a:pt x="1" y="184"/>
                    <a:pt x="1" y="185"/>
                  </a:cubicBezTo>
                  <a:cubicBezTo>
                    <a:pt x="1" y="185"/>
                    <a:pt x="1" y="185"/>
                    <a:pt x="1" y="186"/>
                  </a:cubicBezTo>
                  <a:cubicBezTo>
                    <a:pt x="1" y="186"/>
                    <a:pt x="1" y="186"/>
                    <a:pt x="1" y="18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100" y="170"/>
                    <a:pt x="108" y="159"/>
                    <a:pt x="108" y="148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8" y="30"/>
                    <a:pt x="100" y="19"/>
                    <a:pt x="90" y="17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4F5452"/>
                </a:gs>
                <a:gs pos="0">
                  <a:srgbClr val="080808"/>
                </a:gs>
                <a:gs pos="78000">
                  <a:srgbClr val="454545"/>
                </a:gs>
                <a:gs pos="61000">
                  <a:srgbClr val="000000"/>
                </a:gs>
                <a:gs pos="48000">
                  <a:srgbClr val="000A05"/>
                </a:gs>
                <a:gs pos="39000">
                  <a:srgbClr val="121212"/>
                </a:gs>
                <a:gs pos="100000">
                  <a:srgbClr val="000000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6" name="Freeform 17">
              <a:extLst>
                <a:ext uri="{FF2B5EF4-FFF2-40B4-BE49-F238E27FC236}">
                  <a16:creationId xmlns:a16="http://schemas.microsoft.com/office/drawing/2014/main" xmlns="" id="{CA949D50-8FFB-4357-A1B9-E8FC76FA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7275" y="3213100"/>
              <a:ext cx="342900" cy="442913"/>
            </a:xfrm>
            <a:custGeom>
              <a:avLst/>
              <a:gdLst>
                <a:gd name="T0" fmla="*/ 0 w 91"/>
                <a:gd name="T1" fmla="*/ 0 h 116"/>
                <a:gd name="T2" fmla="*/ 91 w 91"/>
                <a:gd name="T3" fmla="*/ 39 h 116"/>
                <a:gd name="T4" fmla="*/ 91 w 91"/>
                <a:gd name="T5" fmla="*/ 116 h 116"/>
                <a:gd name="T6" fmla="*/ 0 w 91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16">
                  <a:moveTo>
                    <a:pt x="0" y="0"/>
                  </a:moveTo>
                  <a:cubicBezTo>
                    <a:pt x="0" y="0"/>
                    <a:pt x="91" y="9"/>
                    <a:pt x="91" y="39"/>
                  </a:cubicBezTo>
                  <a:cubicBezTo>
                    <a:pt x="91" y="69"/>
                    <a:pt x="91" y="116"/>
                    <a:pt x="91" y="116"/>
                  </a:cubicBezTo>
                  <a:cubicBezTo>
                    <a:pt x="91" y="116"/>
                    <a:pt x="72" y="2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0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7" name="Freeform 18">
              <a:extLst>
                <a:ext uri="{FF2B5EF4-FFF2-40B4-BE49-F238E27FC236}">
                  <a16:creationId xmlns:a16="http://schemas.microsoft.com/office/drawing/2014/main" xmlns="" id="{705721A7-9F88-429D-8461-E7ABA35B1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2213" y="3346450"/>
              <a:ext cx="207963" cy="442913"/>
            </a:xfrm>
            <a:custGeom>
              <a:avLst/>
              <a:gdLst>
                <a:gd name="T0" fmla="*/ 0 w 55"/>
                <a:gd name="T1" fmla="*/ 0 h 116"/>
                <a:gd name="T2" fmla="*/ 55 w 55"/>
                <a:gd name="T3" fmla="*/ 39 h 116"/>
                <a:gd name="T4" fmla="*/ 55 w 55"/>
                <a:gd name="T5" fmla="*/ 116 h 116"/>
                <a:gd name="T6" fmla="*/ 0 w 55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0" y="0"/>
                    <a:pt x="55" y="9"/>
                    <a:pt x="55" y="39"/>
                  </a:cubicBezTo>
                  <a:cubicBezTo>
                    <a:pt x="55" y="69"/>
                    <a:pt x="55" y="116"/>
                    <a:pt x="55" y="116"/>
                  </a:cubicBezTo>
                  <a:cubicBezTo>
                    <a:pt x="55" y="116"/>
                    <a:pt x="44" y="28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8" name="Freeform 19">
              <a:extLst>
                <a:ext uri="{FF2B5EF4-FFF2-40B4-BE49-F238E27FC236}">
                  <a16:creationId xmlns:a16="http://schemas.microsoft.com/office/drawing/2014/main" xmlns="" id="{1B21893A-CF3B-49B0-9C14-ADA7B096D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0" y="3270250"/>
              <a:ext cx="90488" cy="546100"/>
            </a:xfrm>
            <a:custGeom>
              <a:avLst/>
              <a:gdLst>
                <a:gd name="T0" fmla="*/ 14 w 24"/>
                <a:gd name="T1" fmla="*/ 95 h 143"/>
                <a:gd name="T2" fmla="*/ 13 w 24"/>
                <a:gd name="T3" fmla="*/ 92 h 143"/>
                <a:gd name="T4" fmla="*/ 13 w 24"/>
                <a:gd name="T5" fmla="*/ 89 h 143"/>
                <a:gd name="T6" fmla="*/ 13 w 24"/>
                <a:gd name="T7" fmla="*/ 86 h 143"/>
                <a:gd name="T8" fmla="*/ 13 w 24"/>
                <a:gd name="T9" fmla="*/ 83 h 143"/>
                <a:gd name="T10" fmla="*/ 13 w 24"/>
                <a:gd name="T11" fmla="*/ 80 h 143"/>
                <a:gd name="T12" fmla="*/ 13 w 24"/>
                <a:gd name="T13" fmla="*/ 78 h 143"/>
                <a:gd name="T14" fmla="*/ 13 w 24"/>
                <a:gd name="T15" fmla="*/ 75 h 143"/>
                <a:gd name="T16" fmla="*/ 13 w 24"/>
                <a:gd name="T17" fmla="*/ 72 h 143"/>
                <a:gd name="T18" fmla="*/ 13 w 24"/>
                <a:gd name="T19" fmla="*/ 69 h 143"/>
                <a:gd name="T20" fmla="*/ 13 w 24"/>
                <a:gd name="T21" fmla="*/ 66 h 143"/>
                <a:gd name="T22" fmla="*/ 13 w 24"/>
                <a:gd name="T23" fmla="*/ 63 h 143"/>
                <a:gd name="T24" fmla="*/ 13 w 24"/>
                <a:gd name="T25" fmla="*/ 60 h 143"/>
                <a:gd name="T26" fmla="*/ 13 w 24"/>
                <a:gd name="T27" fmla="*/ 57 h 143"/>
                <a:gd name="T28" fmla="*/ 13 w 24"/>
                <a:gd name="T29" fmla="*/ 55 h 143"/>
                <a:gd name="T30" fmla="*/ 13 w 24"/>
                <a:gd name="T31" fmla="*/ 52 h 143"/>
                <a:gd name="T32" fmla="*/ 14 w 24"/>
                <a:gd name="T33" fmla="*/ 49 h 143"/>
                <a:gd name="T34" fmla="*/ 16 w 24"/>
                <a:gd name="T35" fmla="*/ 27 h 143"/>
                <a:gd name="T36" fmla="*/ 24 w 24"/>
                <a:gd name="T37" fmla="*/ 0 h 143"/>
                <a:gd name="T38" fmla="*/ 11 w 24"/>
                <a:gd name="T39" fmla="*/ 0 h 143"/>
                <a:gd name="T40" fmla="*/ 4 w 24"/>
                <a:gd name="T41" fmla="*/ 27 h 143"/>
                <a:gd name="T42" fmla="*/ 1 w 24"/>
                <a:gd name="T43" fmla="*/ 48 h 143"/>
                <a:gd name="T44" fmla="*/ 1 w 24"/>
                <a:gd name="T45" fmla="*/ 51 h 143"/>
                <a:gd name="T46" fmla="*/ 1 w 24"/>
                <a:gd name="T47" fmla="*/ 54 h 143"/>
                <a:gd name="T48" fmla="*/ 0 w 24"/>
                <a:gd name="T49" fmla="*/ 57 h 143"/>
                <a:gd name="T50" fmla="*/ 0 w 24"/>
                <a:gd name="T51" fmla="*/ 60 h 143"/>
                <a:gd name="T52" fmla="*/ 0 w 24"/>
                <a:gd name="T53" fmla="*/ 63 h 143"/>
                <a:gd name="T54" fmla="*/ 0 w 24"/>
                <a:gd name="T55" fmla="*/ 65 h 143"/>
                <a:gd name="T56" fmla="*/ 0 w 24"/>
                <a:gd name="T57" fmla="*/ 68 h 143"/>
                <a:gd name="T58" fmla="*/ 0 w 24"/>
                <a:gd name="T59" fmla="*/ 71 h 143"/>
                <a:gd name="T60" fmla="*/ 0 w 24"/>
                <a:gd name="T61" fmla="*/ 74 h 143"/>
                <a:gd name="T62" fmla="*/ 0 w 24"/>
                <a:gd name="T63" fmla="*/ 77 h 143"/>
                <a:gd name="T64" fmla="*/ 0 w 24"/>
                <a:gd name="T65" fmla="*/ 80 h 143"/>
                <a:gd name="T66" fmla="*/ 0 w 24"/>
                <a:gd name="T67" fmla="*/ 83 h 143"/>
                <a:gd name="T68" fmla="*/ 0 w 24"/>
                <a:gd name="T69" fmla="*/ 86 h 143"/>
                <a:gd name="T70" fmla="*/ 1 w 24"/>
                <a:gd name="T71" fmla="*/ 88 h 143"/>
                <a:gd name="T72" fmla="*/ 1 w 24"/>
                <a:gd name="T73" fmla="*/ 91 h 143"/>
                <a:gd name="T74" fmla="*/ 1 w 24"/>
                <a:gd name="T75" fmla="*/ 94 h 143"/>
                <a:gd name="T76" fmla="*/ 4 w 24"/>
                <a:gd name="T77" fmla="*/ 116 h 143"/>
                <a:gd name="T78" fmla="*/ 11 w 24"/>
                <a:gd name="T79" fmla="*/ 143 h 143"/>
                <a:gd name="T80" fmla="*/ 24 w 24"/>
                <a:gd name="T81" fmla="*/ 143 h 143"/>
                <a:gd name="T82" fmla="*/ 16 w 24"/>
                <a:gd name="T83" fmla="*/ 116 h 143"/>
                <a:gd name="T84" fmla="*/ 14 w 24"/>
                <a:gd name="T85" fmla="*/ 9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" h="143">
                  <a:moveTo>
                    <a:pt x="14" y="95"/>
                  </a:moveTo>
                  <a:cubicBezTo>
                    <a:pt x="14" y="94"/>
                    <a:pt x="13" y="93"/>
                    <a:pt x="13" y="92"/>
                  </a:cubicBezTo>
                  <a:cubicBezTo>
                    <a:pt x="13" y="91"/>
                    <a:pt x="13" y="90"/>
                    <a:pt x="13" y="89"/>
                  </a:cubicBezTo>
                  <a:cubicBezTo>
                    <a:pt x="13" y="88"/>
                    <a:pt x="13" y="87"/>
                    <a:pt x="13" y="86"/>
                  </a:cubicBezTo>
                  <a:cubicBezTo>
                    <a:pt x="13" y="85"/>
                    <a:pt x="13" y="84"/>
                    <a:pt x="13" y="83"/>
                  </a:cubicBezTo>
                  <a:cubicBezTo>
                    <a:pt x="13" y="82"/>
                    <a:pt x="13" y="81"/>
                    <a:pt x="13" y="80"/>
                  </a:cubicBezTo>
                  <a:cubicBezTo>
                    <a:pt x="13" y="79"/>
                    <a:pt x="13" y="78"/>
                    <a:pt x="13" y="78"/>
                  </a:cubicBezTo>
                  <a:cubicBezTo>
                    <a:pt x="13" y="76"/>
                    <a:pt x="13" y="75"/>
                    <a:pt x="13" y="75"/>
                  </a:cubicBezTo>
                  <a:cubicBezTo>
                    <a:pt x="13" y="74"/>
                    <a:pt x="13" y="73"/>
                    <a:pt x="13" y="72"/>
                  </a:cubicBezTo>
                  <a:cubicBezTo>
                    <a:pt x="13" y="70"/>
                    <a:pt x="13" y="69"/>
                    <a:pt x="13" y="69"/>
                  </a:cubicBezTo>
                  <a:cubicBezTo>
                    <a:pt x="13" y="68"/>
                    <a:pt x="13" y="67"/>
                    <a:pt x="13" y="66"/>
                  </a:cubicBezTo>
                  <a:cubicBezTo>
                    <a:pt x="13" y="65"/>
                    <a:pt x="13" y="64"/>
                    <a:pt x="13" y="63"/>
                  </a:cubicBezTo>
                  <a:cubicBezTo>
                    <a:pt x="13" y="62"/>
                    <a:pt x="13" y="61"/>
                    <a:pt x="13" y="60"/>
                  </a:cubicBezTo>
                  <a:cubicBezTo>
                    <a:pt x="13" y="59"/>
                    <a:pt x="13" y="58"/>
                    <a:pt x="13" y="57"/>
                  </a:cubicBezTo>
                  <a:cubicBezTo>
                    <a:pt x="13" y="56"/>
                    <a:pt x="13" y="55"/>
                    <a:pt x="13" y="55"/>
                  </a:cubicBezTo>
                  <a:cubicBezTo>
                    <a:pt x="13" y="53"/>
                    <a:pt x="13" y="52"/>
                    <a:pt x="13" y="52"/>
                  </a:cubicBezTo>
                  <a:cubicBezTo>
                    <a:pt x="13" y="50"/>
                    <a:pt x="14" y="49"/>
                    <a:pt x="14" y="49"/>
                  </a:cubicBezTo>
                  <a:cubicBezTo>
                    <a:pt x="14" y="42"/>
                    <a:pt x="15" y="35"/>
                    <a:pt x="16" y="27"/>
                  </a:cubicBezTo>
                  <a:cubicBezTo>
                    <a:pt x="18" y="18"/>
                    <a:pt x="20" y="9"/>
                    <a:pt x="24" y="0"/>
                  </a:cubicBezTo>
                  <a:cubicBezTo>
                    <a:pt x="20" y="0"/>
                    <a:pt x="16" y="0"/>
                    <a:pt x="11" y="0"/>
                  </a:cubicBezTo>
                  <a:cubicBezTo>
                    <a:pt x="8" y="9"/>
                    <a:pt x="5" y="18"/>
                    <a:pt x="4" y="27"/>
                  </a:cubicBezTo>
                  <a:cubicBezTo>
                    <a:pt x="3" y="35"/>
                    <a:pt x="2" y="42"/>
                    <a:pt x="1" y="48"/>
                  </a:cubicBezTo>
                  <a:cubicBezTo>
                    <a:pt x="1" y="49"/>
                    <a:pt x="1" y="50"/>
                    <a:pt x="1" y="51"/>
                  </a:cubicBezTo>
                  <a:cubicBezTo>
                    <a:pt x="1" y="52"/>
                    <a:pt x="1" y="53"/>
                    <a:pt x="1" y="54"/>
                  </a:cubicBezTo>
                  <a:cubicBezTo>
                    <a:pt x="1" y="55"/>
                    <a:pt x="0" y="56"/>
                    <a:pt x="0" y="57"/>
                  </a:cubicBezTo>
                  <a:cubicBezTo>
                    <a:pt x="0" y="58"/>
                    <a:pt x="0" y="59"/>
                    <a:pt x="0" y="60"/>
                  </a:cubicBezTo>
                  <a:cubicBezTo>
                    <a:pt x="0" y="61"/>
                    <a:pt x="0" y="62"/>
                    <a:pt x="0" y="63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0" y="67"/>
                    <a:pt x="0" y="68"/>
                    <a:pt x="0" y="68"/>
                  </a:cubicBezTo>
                  <a:cubicBezTo>
                    <a:pt x="0" y="69"/>
                    <a:pt x="0" y="70"/>
                    <a:pt x="0" y="71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5"/>
                    <a:pt x="0" y="76"/>
                    <a:pt x="0" y="77"/>
                  </a:cubicBezTo>
                  <a:cubicBezTo>
                    <a:pt x="0" y="78"/>
                    <a:pt x="0" y="79"/>
                    <a:pt x="0" y="80"/>
                  </a:cubicBezTo>
                  <a:cubicBezTo>
                    <a:pt x="0" y="81"/>
                    <a:pt x="0" y="82"/>
                    <a:pt x="0" y="83"/>
                  </a:cubicBezTo>
                  <a:cubicBezTo>
                    <a:pt x="0" y="84"/>
                    <a:pt x="0" y="85"/>
                    <a:pt x="0" y="86"/>
                  </a:cubicBezTo>
                  <a:cubicBezTo>
                    <a:pt x="0" y="87"/>
                    <a:pt x="1" y="88"/>
                    <a:pt x="1" y="88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3"/>
                    <a:pt x="1" y="94"/>
                    <a:pt x="1" y="94"/>
                  </a:cubicBezTo>
                  <a:cubicBezTo>
                    <a:pt x="2" y="101"/>
                    <a:pt x="3" y="108"/>
                    <a:pt x="4" y="116"/>
                  </a:cubicBezTo>
                  <a:cubicBezTo>
                    <a:pt x="5" y="125"/>
                    <a:pt x="8" y="134"/>
                    <a:pt x="11" y="143"/>
                  </a:cubicBezTo>
                  <a:cubicBezTo>
                    <a:pt x="16" y="143"/>
                    <a:pt x="20" y="143"/>
                    <a:pt x="24" y="143"/>
                  </a:cubicBezTo>
                  <a:cubicBezTo>
                    <a:pt x="20" y="134"/>
                    <a:pt x="18" y="125"/>
                    <a:pt x="16" y="116"/>
                  </a:cubicBezTo>
                  <a:cubicBezTo>
                    <a:pt x="15" y="108"/>
                    <a:pt x="14" y="101"/>
                    <a:pt x="14" y="95"/>
                  </a:cubicBezTo>
                  <a:close/>
                </a:path>
              </a:pathLst>
            </a:custGeom>
            <a:gradFill>
              <a:gsLst>
                <a:gs pos="79657">
                  <a:srgbClr val="DFB041"/>
                </a:gs>
                <a:gs pos="48000">
                  <a:srgbClr val="52270C"/>
                </a:gs>
                <a:gs pos="39000">
                  <a:srgbClr val="F5C75E"/>
                </a:gs>
                <a:gs pos="27000">
                  <a:srgbClr val="FFF58C"/>
                </a:gs>
                <a:gs pos="8000">
                  <a:srgbClr val="EEC66F"/>
                </a:gs>
                <a:gs pos="0">
                  <a:srgbClr val="CAAA50"/>
                </a:gs>
                <a:gs pos="89381">
                  <a:srgbClr val="BB8B28"/>
                </a:gs>
                <a:gs pos="100000">
                  <a:srgbClr val="C5A04C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79" name="Freeform 20">
              <a:extLst>
                <a:ext uri="{FF2B5EF4-FFF2-40B4-BE49-F238E27FC236}">
                  <a16:creationId xmlns:a16="http://schemas.microsoft.com/office/drawing/2014/main" xmlns="" id="{ADDEA4BA-F887-4135-8D4E-97C16A864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7575" y="3182938"/>
              <a:ext cx="150813" cy="720725"/>
            </a:xfrm>
            <a:custGeom>
              <a:avLst/>
              <a:gdLst>
                <a:gd name="T0" fmla="*/ 31 w 40"/>
                <a:gd name="T1" fmla="*/ 183 h 189"/>
                <a:gd name="T2" fmla="*/ 33 w 40"/>
                <a:gd name="T3" fmla="*/ 177 h 189"/>
                <a:gd name="T4" fmla="*/ 34 w 40"/>
                <a:gd name="T5" fmla="*/ 172 h 189"/>
                <a:gd name="T6" fmla="*/ 35 w 40"/>
                <a:gd name="T7" fmla="*/ 166 h 189"/>
                <a:gd name="T8" fmla="*/ 35 w 40"/>
                <a:gd name="T9" fmla="*/ 161 h 189"/>
                <a:gd name="T10" fmla="*/ 37 w 40"/>
                <a:gd name="T11" fmla="*/ 153 h 189"/>
                <a:gd name="T12" fmla="*/ 37 w 40"/>
                <a:gd name="T13" fmla="*/ 147 h 189"/>
                <a:gd name="T14" fmla="*/ 38 w 40"/>
                <a:gd name="T15" fmla="*/ 141 h 189"/>
                <a:gd name="T16" fmla="*/ 38 w 40"/>
                <a:gd name="T17" fmla="*/ 137 h 189"/>
                <a:gd name="T18" fmla="*/ 39 w 40"/>
                <a:gd name="T19" fmla="*/ 132 h 189"/>
                <a:gd name="T20" fmla="*/ 39 w 40"/>
                <a:gd name="T21" fmla="*/ 128 h 189"/>
                <a:gd name="T22" fmla="*/ 40 w 40"/>
                <a:gd name="T23" fmla="*/ 108 h 189"/>
                <a:gd name="T24" fmla="*/ 40 w 40"/>
                <a:gd name="T25" fmla="*/ 104 h 189"/>
                <a:gd name="T26" fmla="*/ 40 w 40"/>
                <a:gd name="T27" fmla="*/ 100 h 189"/>
                <a:gd name="T28" fmla="*/ 40 w 40"/>
                <a:gd name="T29" fmla="*/ 95 h 189"/>
                <a:gd name="T30" fmla="*/ 40 w 40"/>
                <a:gd name="T31" fmla="*/ 89 h 189"/>
                <a:gd name="T32" fmla="*/ 40 w 40"/>
                <a:gd name="T33" fmla="*/ 85 h 189"/>
                <a:gd name="T34" fmla="*/ 40 w 40"/>
                <a:gd name="T35" fmla="*/ 81 h 189"/>
                <a:gd name="T36" fmla="*/ 39 w 40"/>
                <a:gd name="T37" fmla="*/ 61 h 189"/>
                <a:gd name="T38" fmla="*/ 38 w 40"/>
                <a:gd name="T39" fmla="*/ 55 h 189"/>
                <a:gd name="T40" fmla="*/ 38 w 40"/>
                <a:gd name="T41" fmla="*/ 49 h 189"/>
                <a:gd name="T42" fmla="*/ 37 w 40"/>
                <a:gd name="T43" fmla="*/ 43 h 189"/>
                <a:gd name="T44" fmla="*/ 37 w 40"/>
                <a:gd name="T45" fmla="*/ 37 h 189"/>
                <a:gd name="T46" fmla="*/ 35 w 40"/>
                <a:gd name="T47" fmla="*/ 28 h 189"/>
                <a:gd name="T48" fmla="*/ 35 w 40"/>
                <a:gd name="T49" fmla="*/ 25 h 189"/>
                <a:gd name="T50" fmla="*/ 34 w 40"/>
                <a:gd name="T51" fmla="*/ 20 h 189"/>
                <a:gd name="T52" fmla="*/ 33 w 40"/>
                <a:gd name="T53" fmla="*/ 15 h 189"/>
                <a:gd name="T54" fmla="*/ 32 w 40"/>
                <a:gd name="T55" fmla="*/ 10 h 189"/>
                <a:gd name="T56" fmla="*/ 31 w 40"/>
                <a:gd name="T57" fmla="*/ 4 h 189"/>
                <a:gd name="T58" fmla="*/ 30 w 40"/>
                <a:gd name="T59" fmla="*/ 0 h 189"/>
                <a:gd name="T60" fmla="*/ 1 w 40"/>
                <a:gd name="T61" fmla="*/ 3 h 189"/>
                <a:gd name="T62" fmla="*/ 1 w 40"/>
                <a:gd name="T63" fmla="*/ 6 h 189"/>
                <a:gd name="T64" fmla="*/ 2 w 40"/>
                <a:gd name="T65" fmla="*/ 10 h 189"/>
                <a:gd name="T66" fmla="*/ 3 w 40"/>
                <a:gd name="T67" fmla="*/ 15 h 189"/>
                <a:gd name="T68" fmla="*/ 4 w 40"/>
                <a:gd name="T69" fmla="*/ 20 h 189"/>
                <a:gd name="T70" fmla="*/ 5 w 40"/>
                <a:gd name="T71" fmla="*/ 26 h 189"/>
                <a:gd name="T72" fmla="*/ 6 w 40"/>
                <a:gd name="T73" fmla="*/ 31 h 189"/>
                <a:gd name="T74" fmla="*/ 7 w 40"/>
                <a:gd name="T75" fmla="*/ 38 h 189"/>
                <a:gd name="T76" fmla="*/ 8 w 40"/>
                <a:gd name="T77" fmla="*/ 44 h 189"/>
                <a:gd name="T78" fmla="*/ 8 w 40"/>
                <a:gd name="T79" fmla="*/ 50 h 189"/>
                <a:gd name="T80" fmla="*/ 9 w 40"/>
                <a:gd name="T81" fmla="*/ 56 h 189"/>
                <a:gd name="T82" fmla="*/ 9 w 40"/>
                <a:gd name="T83" fmla="*/ 59 h 189"/>
                <a:gd name="T84" fmla="*/ 10 w 40"/>
                <a:gd name="T85" fmla="*/ 78 h 189"/>
                <a:gd name="T86" fmla="*/ 10 w 40"/>
                <a:gd name="T87" fmla="*/ 84 h 189"/>
                <a:gd name="T88" fmla="*/ 10 w 40"/>
                <a:gd name="T89" fmla="*/ 88 h 189"/>
                <a:gd name="T90" fmla="*/ 10 w 40"/>
                <a:gd name="T91" fmla="*/ 92 h 189"/>
                <a:gd name="T92" fmla="*/ 10 w 40"/>
                <a:gd name="T93" fmla="*/ 97 h 189"/>
                <a:gd name="T94" fmla="*/ 10 w 40"/>
                <a:gd name="T95" fmla="*/ 101 h 189"/>
                <a:gd name="T96" fmla="*/ 10 w 40"/>
                <a:gd name="T97" fmla="*/ 105 h 189"/>
                <a:gd name="T98" fmla="*/ 10 w 40"/>
                <a:gd name="T99" fmla="*/ 111 h 189"/>
                <a:gd name="T100" fmla="*/ 9 w 40"/>
                <a:gd name="T101" fmla="*/ 130 h 189"/>
                <a:gd name="T102" fmla="*/ 9 w 40"/>
                <a:gd name="T103" fmla="*/ 133 h 189"/>
                <a:gd name="T104" fmla="*/ 8 w 40"/>
                <a:gd name="T105" fmla="*/ 139 h 189"/>
                <a:gd name="T106" fmla="*/ 8 w 40"/>
                <a:gd name="T107" fmla="*/ 144 h 189"/>
                <a:gd name="T108" fmla="*/ 7 w 40"/>
                <a:gd name="T109" fmla="*/ 149 h 189"/>
                <a:gd name="T110" fmla="*/ 6 w 40"/>
                <a:gd name="T111" fmla="*/ 158 h 189"/>
                <a:gd name="T112" fmla="*/ 5 w 40"/>
                <a:gd name="T113" fmla="*/ 163 h 189"/>
                <a:gd name="T114" fmla="*/ 5 w 40"/>
                <a:gd name="T115" fmla="*/ 167 h 189"/>
                <a:gd name="T116" fmla="*/ 4 w 40"/>
                <a:gd name="T117" fmla="*/ 173 h 189"/>
                <a:gd name="T118" fmla="*/ 3 w 40"/>
                <a:gd name="T119" fmla="*/ 177 h 189"/>
                <a:gd name="T120" fmla="*/ 1 w 40"/>
                <a:gd name="T121" fmla="*/ 183 h 189"/>
                <a:gd name="T122" fmla="*/ 0 w 40"/>
                <a:gd name="T123" fmla="*/ 187 h 189"/>
                <a:gd name="T124" fmla="*/ 30 w 40"/>
                <a:gd name="T125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189">
                  <a:moveTo>
                    <a:pt x="31" y="185"/>
                  </a:moveTo>
                  <a:cubicBezTo>
                    <a:pt x="31" y="185"/>
                    <a:pt x="31" y="183"/>
                    <a:pt x="31" y="183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4" y="172"/>
                    <a:pt x="34" y="172"/>
                    <a:pt x="34" y="172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59"/>
                    <a:pt x="36" y="157"/>
                    <a:pt x="36" y="155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48"/>
                    <a:pt x="37" y="147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8" y="144"/>
                    <a:pt x="38" y="142"/>
                    <a:pt x="38" y="141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37"/>
                    <a:pt x="38" y="137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38" y="135"/>
                    <a:pt x="39" y="133"/>
                    <a:pt x="39" y="132"/>
                  </a:cubicBezTo>
                  <a:cubicBezTo>
                    <a:pt x="39" y="131"/>
                    <a:pt x="39" y="131"/>
                    <a:pt x="39" y="131"/>
                  </a:cubicBezTo>
                  <a:cubicBezTo>
                    <a:pt x="39" y="130"/>
                    <a:pt x="39" y="129"/>
                    <a:pt x="39" y="128"/>
                  </a:cubicBezTo>
                  <a:cubicBezTo>
                    <a:pt x="39" y="123"/>
                    <a:pt x="39" y="117"/>
                    <a:pt x="40" y="112"/>
                  </a:cubicBezTo>
                  <a:cubicBezTo>
                    <a:pt x="40" y="110"/>
                    <a:pt x="40" y="109"/>
                    <a:pt x="40" y="108"/>
                  </a:cubicBezTo>
                  <a:cubicBezTo>
                    <a:pt x="40" y="107"/>
                    <a:pt x="40" y="106"/>
                    <a:pt x="40" y="105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03"/>
                    <a:pt x="40" y="102"/>
                    <a:pt x="40" y="101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99"/>
                    <a:pt x="40" y="98"/>
                    <a:pt x="40" y="97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40" y="91"/>
                    <a:pt x="40" y="90"/>
                    <a:pt x="40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7"/>
                    <a:pt x="40" y="86"/>
                    <a:pt x="40" y="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3"/>
                    <a:pt x="40" y="82"/>
                    <a:pt x="40" y="81"/>
                  </a:cubicBezTo>
                  <a:cubicBezTo>
                    <a:pt x="40" y="80"/>
                    <a:pt x="40" y="79"/>
                    <a:pt x="40" y="77"/>
                  </a:cubicBezTo>
                  <a:cubicBezTo>
                    <a:pt x="39" y="72"/>
                    <a:pt x="39" y="66"/>
                    <a:pt x="39" y="61"/>
                  </a:cubicBezTo>
                  <a:cubicBezTo>
                    <a:pt x="39" y="60"/>
                    <a:pt x="39" y="59"/>
                    <a:pt x="39" y="58"/>
                  </a:cubicBezTo>
                  <a:cubicBezTo>
                    <a:pt x="39" y="58"/>
                    <a:pt x="38" y="56"/>
                    <a:pt x="38" y="55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8" y="49"/>
                    <a:pt x="38" y="49"/>
                  </a:cubicBezTo>
                  <a:cubicBezTo>
                    <a:pt x="38" y="49"/>
                    <a:pt x="38" y="46"/>
                    <a:pt x="38" y="46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1"/>
                    <a:pt x="37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2"/>
                    <a:pt x="36" y="30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1"/>
                    <a:pt x="7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3"/>
                    <a:pt x="7" y="34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8" y="43"/>
                    <a:pt x="8" y="4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9"/>
                    <a:pt x="8" y="50"/>
                  </a:cubicBezTo>
                  <a:cubicBezTo>
                    <a:pt x="8" y="50"/>
                    <a:pt x="9" y="52"/>
                    <a:pt x="9" y="52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10" y="67"/>
                    <a:pt x="10" y="72"/>
                    <a:pt x="10" y="78"/>
                  </a:cubicBezTo>
                  <a:cubicBezTo>
                    <a:pt x="10" y="79"/>
                    <a:pt x="10" y="80"/>
                    <a:pt x="10" y="81"/>
                  </a:cubicBezTo>
                  <a:cubicBezTo>
                    <a:pt x="10" y="82"/>
                    <a:pt x="10" y="83"/>
                    <a:pt x="10" y="84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6"/>
                    <a:pt x="10" y="87"/>
                    <a:pt x="10" y="88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90"/>
                    <a:pt x="10" y="91"/>
                    <a:pt x="10" y="92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8"/>
                    <a:pt x="10" y="99"/>
                    <a:pt x="10" y="100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2"/>
                    <a:pt x="10" y="103"/>
                    <a:pt x="10" y="104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0" y="106"/>
                    <a:pt x="10" y="107"/>
                    <a:pt x="10" y="108"/>
                  </a:cubicBezTo>
                  <a:cubicBezTo>
                    <a:pt x="10" y="109"/>
                    <a:pt x="10" y="110"/>
                    <a:pt x="10" y="111"/>
                  </a:cubicBezTo>
                  <a:cubicBezTo>
                    <a:pt x="10" y="117"/>
                    <a:pt x="10" y="122"/>
                    <a:pt x="9" y="127"/>
                  </a:cubicBezTo>
                  <a:cubicBezTo>
                    <a:pt x="9" y="128"/>
                    <a:pt x="9" y="129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9" y="131"/>
                    <a:pt x="9" y="132"/>
                    <a:pt x="9" y="133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7"/>
                    <a:pt x="8" y="139"/>
                    <a:pt x="8" y="139"/>
                  </a:cubicBezTo>
                  <a:cubicBezTo>
                    <a:pt x="8" y="140"/>
                    <a:pt x="8" y="141"/>
                    <a:pt x="8" y="141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8" y="146"/>
                    <a:pt x="8" y="147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5"/>
                    <a:pt x="6" y="156"/>
                    <a:pt x="6" y="158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4" y="173"/>
                    <a:pt x="4" y="173"/>
                    <a:pt x="4" y="173"/>
                  </a:cubicBezTo>
                  <a:cubicBezTo>
                    <a:pt x="3" y="175"/>
                    <a:pt x="3" y="175"/>
                    <a:pt x="3" y="175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1" y="185"/>
                    <a:pt x="0" y="186"/>
                    <a:pt x="0" y="187"/>
                  </a:cubicBezTo>
                  <a:cubicBezTo>
                    <a:pt x="7" y="188"/>
                    <a:pt x="17" y="188"/>
                    <a:pt x="30" y="189"/>
                  </a:cubicBezTo>
                  <a:cubicBezTo>
                    <a:pt x="30" y="187"/>
                    <a:pt x="30" y="187"/>
                    <a:pt x="30" y="187"/>
                  </a:cubicBezTo>
                  <a:lnTo>
                    <a:pt x="31" y="185"/>
                  </a:lnTo>
                  <a:close/>
                </a:path>
              </a:pathLst>
            </a:custGeom>
            <a:gradFill>
              <a:gsLst>
                <a:gs pos="79657">
                  <a:srgbClr val="DFB041"/>
                </a:gs>
                <a:gs pos="48000">
                  <a:srgbClr val="52270C"/>
                </a:gs>
                <a:gs pos="39000">
                  <a:srgbClr val="F5C75E"/>
                </a:gs>
                <a:gs pos="27000">
                  <a:srgbClr val="FFF58C"/>
                </a:gs>
                <a:gs pos="8000">
                  <a:srgbClr val="EEC66F"/>
                </a:gs>
                <a:gs pos="0">
                  <a:srgbClr val="CAAA50"/>
                </a:gs>
                <a:gs pos="89381">
                  <a:srgbClr val="BB8B28"/>
                </a:gs>
                <a:gs pos="100000">
                  <a:srgbClr val="C5A04C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80" name="Freeform 21">
              <a:extLst>
                <a:ext uri="{FF2B5EF4-FFF2-40B4-BE49-F238E27FC236}">
                  <a16:creationId xmlns:a16="http://schemas.microsoft.com/office/drawing/2014/main" xmlns="" id="{35EA0253-A727-4046-8CAD-3E9DCFE83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213" y="3179763"/>
              <a:ext cx="150813" cy="727075"/>
            </a:xfrm>
            <a:custGeom>
              <a:avLst/>
              <a:gdLst>
                <a:gd name="T0" fmla="*/ 31 w 40"/>
                <a:gd name="T1" fmla="*/ 188 h 191"/>
                <a:gd name="T2" fmla="*/ 32 w 40"/>
                <a:gd name="T3" fmla="*/ 181 h 191"/>
                <a:gd name="T4" fmla="*/ 34 w 40"/>
                <a:gd name="T5" fmla="*/ 173 h 191"/>
                <a:gd name="T6" fmla="*/ 35 w 40"/>
                <a:gd name="T7" fmla="*/ 165 h 191"/>
                <a:gd name="T8" fmla="*/ 37 w 40"/>
                <a:gd name="T9" fmla="*/ 154 h 191"/>
                <a:gd name="T10" fmla="*/ 38 w 40"/>
                <a:gd name="T11" fmla="*/ 145 h 191"/>
                <a:gd name="T12" fmla="*/ 38 w 40"/>
                <a:gd name="T13" fmla="*/ 138 h 191"/>
                <a:gd name="T14" fmla="*/ 39 w 40"/>
                <a:gd name="T15" fmla="*/ 132 h 191"/>
                <a:gd name="T16" fmla="*/ 40 w 40"/>
                <a:gd name="T17" fmla="*/ 109 h 191"/>
                <a:gd name="T18" fmla="*/ 40 w 40"/>
                <a:gd name="T19" fmla="*/ 102 h 191"/>
                <a:gd name="T20" fmla="*/ 40 w 40"/>
                <a:gd name="T21" fmla="*/ 96 h 191"/>
                <a:gd name="T22" fmla="*/ 40 w 40"/>
                <a:gd name="T23" fmla="*/ 89 h 191"/>
                <a:gd name="T24" fmla="*/ 40 w 40"/>
                <a:gd name="T25" fmla="*/ 82 h 191"/>
                <a:gd name="T26" fmla="*/ 39 w 40"/>
                <a:gd name="T27" fmla="*/ 59 h 191"/>
                <a:gd name="T28" fmla="*/ 38 w 40"/>
                <a:gd name="T29" fmla="*/ 50 h 191"/>
                <a:gd name="T30" fmla="*/ 37 w 40"/>
                <a:gd name="T31" fmla="*/ 41 h 191"/>
                <a:gd name="T32" fmla="*/ 36 w 40"/>
                <a:gd name="T33" fmla="*/ 29 h 191"/>
                <a:gd name="T34" fmla="*/ 35 w 40"/>
                <a:gd name="T35" fmla="*/ 24 h 191"/>
                <a:gd name="T36" fmla="*/ 34 w 40"/>
                <a:gd name="T37" fmla="*/ 16 h 191"/>
                <a:gd name="T38" fmla="*/ 32 w 40"/>
                <a:gd name="T39" fmla="*/ 8 h 191"/>
                <a:gd name="T40" fmla="*/ 30 w 40"/>
                <a:gd name="T41" fmla="*/ 0 h 191"/>
                <a:gd name="T42" fmla="*/ 1 w 40"/>
                <a:gd name="T43" fmla="*/ 3 h 191"/>
                <a:gd name="T44" fmla="*/ 2 w 40"/>
                <a:gd name="T45" fmla="*/ 7 h 191"/>
                <a:gd name="T46" fmla="*/ 3 w 40"/>
                <a:gd name="T47" fmla="*/ 14 h 191"/>
                <a:gd name="T48" fmla="*/ 5 w 40"/>
                <a:gd name="T49" fmla="*/ 21 h 191"/>
                <a:gd name="T50" fmla="*/ 6 w 40"/>
                <a:gd name="T51" fmla="*/ 29 h 191"/>
                <a:gd name="T52" fmla="*/ 7 w 40"/>
                <a:gd name="T53" fmla="*/ 39 h 191"/>
                <a:gd name="T54" fmla="*/ 8 w 40"/>
                <a:gd name="T55" fmla="*/ 48 h 191"/>
                <a:gd name="T56" fmla="*/ 9 w 40"/>
                <a:gd name="T57" fmla="*/ 57 h 191"/>
                <a:gd name="T58" fmla="*/ 9 w 40"/>
                <a:gd name="T59" fmla="*/ 63 h 191"/>
                <a:gd name="T60" fmla="*/ 10 w 40"/>
                <a:gd name="T61" fmla="*/ 85 h 191"/>
                <a:gd name="T62" fmla="*/ 10 w 40"/>
                <a:gd name="T63" fmla="*/ 90 h 191"/>
                <a:gd name="T64" fmla="*/ 10 w 40"/>
                <a:gd name="T65" fmla="*/ 98 h 191"/>
                <a:gd name="T66" fmla="*/ 10 w 40"/>
                <a:gd name="T67" fmla="*/ 105 h 191"/>
                <a:gd name="T68" fmla="*/ 10 w 40"/>
                <a:gd name="T69" fmla="*/ 112 h 191"/>
                <a:gd name="T70" fmla="*/ 9 w 40"/>
                <a:gd name="T71" fmla="*/ 132 h 191"/>
                <a:gd name="T72" fmla="*/ 9 w 40"/>
                <a:gd name="T73" fmla="*/ 140 h 191"/>
                <a:gd name="T74" fmla="*/ 8 w 40"/>
                <a:gd name="T75" fmla="*/ 148 h 191"/>
                <a:gd name="T76" fmla="*/ 6 w 40"/>
                <a:gd name="T77" fmla="*/ 159 h 191"/>
                <a:gd name="T78" fmla="*/ 5 w 40"/>
                <a:gd name="T79" fmla="*/ 166 h 191"/>
                <a:gd name="T80" fmla="*/ 4 w 40"/>
                <a:gd name="T81" fmla="*/ 174 h 191"/>
                <a:gd name="T82" fmla="*/ 2 w 40"/>
                <a:gd name="T83" fmla="*/ 181 h 191"/>
                <a:gd name="T84" fmla="*/ 1 w 40"/>
                <a:gd name="T85" fmla="*/ 188 h 191"/>
                <a:gd name="T86" fmla="*/ 30 w 40"/>
                <a:gd name="T8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" h="191">
                  <a:moveTo>
                    <a:pt x="30" y="191"/>
                  </a:moveTo>
                  <a:cubicBezTo>
                    <a:pt x="30" y="190"/>
                    <a:pt x="30" y="190"/>
                    <a:pt x="30" y="190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2" y="184"/>
                    <a:pt x="32" y="184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6" y="160"/>
                    <a:pt x="36" y="158"/>
                    <a:pt x="36" y="156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37" y="151"/>
                    <a:pt x="37" y="149"/>
                    <a:pt x="37" y="148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38" y="145"/>
                    <a:pt x="38" y="143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38"/>
                    <a:pt x="38" y="138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6"/>
                    <a:pt x="39" y="134"/>
                    <a:pt x="39" y="133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9" y="131"/>
                    <a:pt x="39" y="130"/>
                    <a:pt x="39" y="129"/>
                  </a:cubicBezTo>
                  <a:cubicBezTo>
                    <a:pt x="39" y="124"/>
                    <a:pt x="40" y="118"/>
                    <a:pt x="40" y="113"/>
                  </a:cubicBezTo>
                  <a:cubicBezTo>
                    <a:pt x="40" y="111"/>
                    <a:pt x="40" y="110"/>
                    <a:pt x="40" y="109"/>
                  </a:cubicBezTo>
                  <a:cubicBezTo>
                    <a:pt x="40" y="108"/>
                    <a:pt x="40" y="107"/>
                    <a:pt x="40" y="106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4"/>
                    <a:pt x="40" y="103"/>
                    <a:pt x="40" y="102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0" y="100"/>
                    <a:pt x="40" y="99"/>
                    <a:pt x="40" y="98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2"/>
                    <a:pt x="40" y="91"/>
                    <a:pt x="40" y="90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0" y="88"/>
                    <a:pt x="40" y="87"/>
                    <a:pt x="40" y="86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4"/>
                    <a:pt x="40" y="83"/>
                    <a:pt x="40" y="82"/>
                  </a:cubicBezTo>
                  <a:cubicBezTo>
                    <a:pt x="40" y="81"/>
                    <a:pt x="40" y="80"/>
                    <a:pt x="40" y="78"/>
                  </a:cubicBezTo>
                  <a:cubicBezTo>
                    <a:pt x="40" y="73"/>
                    <a:pt x="39" y="67"/>
                    <a:pt x="39" y="62"/>
                  </a:cubicBezTo>
                  <a:cubicBezTo>
                    <a:pt x="39" y="61"/>
                    <a:pt x="39" y="60"/>
                    <a:pt x="39" y="59"/>
                  </a:cubicBezTo>
                  <a:cubicBezTo>
                    <a:pt x="39" y="59"/>
                    <a:pt x="39" y="57"/>
                    <a:pt x="39" y="56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38" y="50"/>
                    <a:pt x="38" y="50"/>
                  </a:cubicBezTo>
                  <a:cubicBezTo>
                    <a:pt x="38" y="50"/>
                    <a:pt x="38" y="47"/>
                    <a:pt x="38" y="47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7" y="42"/>
                    <a:pt x="37" y="41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3"/>
                    <a:pt x="36" y="31"/>
                    <a:pt x="36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8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4"/>
                    <a:pt x="7" y="35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4"/>
                    <a:pt x="8" y="45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50"/>
                    <a:pt x="9" y="51"/>
                  </a:cubicBezTo>
                  <a:cubicBezTo>
                    <a:pt x="9" y="51"/>
                    <a:pt x="9" y="53"/>
                    <a:pt x="9" y="53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9"/>
                    <a:pt x="9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2"/>
                    <a:pt x="9" y="63"/>
                  </a:cubicBezTo>
                  <a:cubicBezTo>
                    <a:pt x="10" y="68"/>
                    <a:pt x="10" y="73"/>
                    <a:pt x="10" y="79"/>
                  </a:cubicBezTo>
                  <a:cubicBezTo>
                    <a:pt x="10" y="80"/>
                    <a:pt x="10" y="81"/>
                    <a:pt x="10" y="82"/>
                  </a:cubicBezTo>
                  <a:cubicBezTo>
                    <a:pt x="10" y="83"/>
                    <a:pt x="10" y="84"/>
                    <a:pt x="10" y="8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7"/>
                    <a:pt x="10" y="88"/>
                    <a:pt x="10" y="8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91"/>
                    <a:pt x="10" y="92"/>
                    <a:pt x="10" y="93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9"/>
                    <a:pt x="10" y="100"/>
                    <a:pt x="10" y="101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103"/>
                    <a:pt x="10" y="104"/>
                    <a:pt x="10" y="105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10" y="107"/>
                    <a:pt x="10" y="108"/>
                    <a:pt x="10" y="109"/>
                  </a:cubicBezTo>
                  <a:cubicBezTo>
                    <a:pt x="10" y="110"/>
                    <a:pt x="10" y="111"/>
                    <a:pt x="10" y="112"/>
                  </a:cubicBezTo>
                  <a:cubicBezTo>
                    <a:pt x="10" y="118"/>
                    <a:pt x="10" y="123"/>
                    <a:pt x="9" y="128"/>
                  </a:cubicBezTo>
                  <a:cubicBezTo>
                    <a:pt x="9" y="129"/>
                    <a:pt x="9" y="130"/>
                    <a:pt x="9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3"/>
                    <a:pt x="9" y="134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8"/>
                    <a:pt x="9" y="140"/>
                    <a:pt x="9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8" y="145"/>
                    <a:pt x="8" y="147"/>
                    <a:pt x="8" y="148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6"/>
                    <a:pt x="7" y="157"/>
                    <a:pt x="6" y="159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4" y="174"/>
                    <a:pt x="4" y="174"/>
                    <a:pt x="4" y="174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8"/>
                    <a:pt x="3" y="178"/>
                    <a:pt x="3" y="178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1" y="186"/>
                    <a:pt x="1" y="187"/>
                    <a:pt x="1" y="188"/>
                  </a:cubicBezTo>
                  <a:cubicBezTo>
                    <a:pt x="0" y="188"/>
                    <a:pt x="0" y="189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8" y="191"/>
                    <a:pt x="18" y="191"/>
                    <a:pt x="30" y="191"/>
                  </a:cubicBezTo>
                  <a:close/>
                </a:path>
              </a:pathLst>
            </a:custGeom>
            <a:gradFill>
              <a:gsLst>
                <a:gs pos="79657">
                  <a:srgbClr val="DFB041"/>
                </a:gs>
                <a:gs pos="48000">
                  <a:srgbClr val="52270C"/>
                </a:gs>
                <a:gs pos="39000">
                  <a:srgbClr val="F5C75E"/>
                </a:gs>
                <a:gs pos="27000">
                  <a:srgbClr val="FFF58C"/>
                </a:gs>
                <a:gs pos="8000">
                  <a:srgbClr val="EEC66F"/>
                </a:gs>
                <a:gs pos="0">
                  <a:srgbClr val="CAAA50"/>
                </a:gs>
                <a:gs pos="89381">
                  <a:srgbClr val="BB8B28"/>
                </a:gs>
                <a:gs pos="100000">
                  <a:srgbClr val="C5A04C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81" name="Freeform 22">
              <a:extLst>
                <a:ext uri="{FF2B5EF4-FFF2-40B4-BE49-F238E27FC236}">
                  <a16:creationId xmlns:a16="http://schemas.microsoft.com/office/drawing/2014/main" xmlns="" id="{D7EE6F13-F96C-4D81-8768-F68B6D4CA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3255963"/>
              <a:ext cx="55563" cy="574675"/>
            </a:xfrm>
            <a:custGeom>
              <a:avLst/>
              <a:gdLst>
                <a:gd name="T0" fmla="*/ 15 w 15"/>
                <a:gd name="T1" fmla="*/ 151 h 151"/>
                <a:gd name="T2" fmla="*/ 15 w 15"/>
                <a:gd name="T3" fmla="*/ 76 h 151"/>
                <a:gd name="T4" fmla="*/ 15 w 15"/>
                <a:gd name="T5" fmla="*/ 0 h 151"/>
                <a:gd name="T6" fmla="*/ 0 w 15"/>
                <a:gd name="T7" fmla="*/ 0 h 151"/>
                <a:gd name="T8" fmla="*/ 0 w 15"/>
                <a:gd name="T9" fmla="*/ 151 h 151"/>
                <a:gd name="T10" fmla="*/ 15 w 15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1">
                  <a:moveTo>
                    <a:pt x="15" y="151"/>
                  </a:moveTo>
                  <a:cubicBezTo>
                    <a:pt x="15" y="76"/>
                    <a:pt x="15" y="76"/>
                    <a:pt x="15" y="7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6" y="0"/>
                    <a:pt x="0" y="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6" y="151"/>
                    <a:pt x="11" y="151"/>
                    <a:pt x="15" y="151"/>
                  </a:cubicBezTo>
                  <a:close/>
                </a:path>
              </a:pathLst>
            </a:custGeom>
            <a:gradFill>
              <a:gsLst>
                <a:gs pos="79657">
                  <a:srgbClr val="DFB041"/>
                </a:gs>
                <a:gs pos="48000">
                  <a:srgbClr val="52270C"/>
                </a:gs>
                <a:gs pos="39000">
                  <a:srgbClr val="F5C75E"/>
                </a:gs>
                <a:gs pos="27000">
                  <a:srgbClr val="FFF58C"/>
                </a:gs>
                <a:gs pos="8000">
                  <a:srgbClr val="EEC66F"/>
                </a:gs>
                <a:gs pos="0">
                  <a:srgbClr val="CAAA50"/>
                </a:gs>
                <a:gs pos="89381">
                  <a:srgbClr val="BB8B28"/>
                </a:gs>
                <a:gs pos="100000">
                  <a:srgbClr val="C5A04C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  <p:sp>
          <p:nvSpPr>
            <p:cNvPr id="382" name="Freeform 23">
              <a:extLst>
                <a:ext uri="{FF2B5EF4-FFF2-40B4-BE49-F238E27FC236}">
                  <a16:creationId xmlns:a16="http://schemas.microsoft.com/office/drawing/2014/main" xmlns="" id="{BB50AE76-715B-43B3-8768-8AAD96F0E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9963" y="3179763"/>
              <a:ext cx="79375" cy="727075"/>
            </a:xfrm>
            <a:custGeom>
              <a:avLst/>
              <a:gdLst>
                <a:gd name="T0" fmla="*/ 21 w 21"/>
                <a:gd name="T1" fmla="*/ 93 h 191"/>
                <a:gd name="T2" fmla="*/ 21 w 21"/>
                <a:gd name="T3" fmla="*/ 85 h 191"/>
                <a:gd name="T4" fmla="*/ 20 w 21"/>
                <a:gd name="T5" fmla="*/ 60 h 191"/>
                <a:gd name="T6" fmla="*/ 19 w 21"/>
                <a:gd name="T7" fmla="*/ 54 h 191"/>
                <a:gd name="T8" fmla="*/ 19 w 21"/>
                <a:gd name="T9" fmla="*/ 48 h 191"/>
                <a:gd name="T10" fmla="*/ 18 w 21"/>
                <a:gd name="T11" fmla="*/ 42 h 191"/>
                <a:gd name="T12" fmla="*/ 18 w 21"/>
                <a:gd name="T13" fmla="*/ 37 h 191"/>
                <a:gd name="T14" fmla="*/ 16 w 21"/>
                <a:gd name="T15" fmla="*/ 26 h 191"/>
                <a:gd name="T16" fmla="*/ 15 w 21"/>
                <a:gd name="T17" fmla="*/ 22 h 191"/>
                <a:gd name="T18" fmla="*/ 15 w 21"/>
                <a:gd name="T19" fmla="*/ 18 h 191"/>
                <a:gd name="T20" fmla="*/ 14 w 21"/>
                <a:gd name="T21" fmla="*/ 15 h 191"/>
                <a:gd name="T22" fmla="*/ 13 w 21"/>
                <a:gd name="T23" fmla="*/ 11 h 191"/>
                <a:gd name="T24" fmla="*/ 13 w 21"/>
                <a:gd name="T25" fmla="*/ 8 h 191"/>
                <a:gd name="T26" fmla="*/ 12 w 21"/>
                <a:gd name="T27" fmla="*/ 4 h 191"/>
                <a:gd name="T28" fmla="*/ 0 w 21"/>
                <a:gd name="T29" fmla="*/ 0 h 191"/>
                <a:gd name="T30" fmla="*/ 1 w 21"/>
                <a:gd name="T31" fmla="*/ 4 h 191"/>
                <a:gd name="T32" fmla="*/ 2 w 21"/>
                <a:gd name="T33" fmla="*/ 9 h 191"/>
                <a:gd name="T34" fmla="*/ 3 w 21"/>
                <a:gd name="T35" fmla="*/ 12 h 191"/>
                <a:gd name="T36" fmla="*/ 3 w 21"/>
                <a:gd name="T37" fmla="*/ 15 h 191"/>
                <a:gd name="T38" fmla="*/ 4 w 21"/>
                <a:gd name="T39" fmla="*/ 19 h 191"/>
                <a:gd name="T40" fmla="*/ 5 w 21"/>
                <a:gd name="T41" fmla="*/ 23 h 191"/>
                <a:gd name="T42" fmla="*/ 5 w 21"/>
                <a:gd name="T43" fmla="*/ 27 h 191"/>
                <a:gd name="T44" fmla="*/ 7 w 21"/>
                <a:gd name="T45" fmla="*/ 39 h 191"/>
                <a:gd name="T46" fmla="*/ 8 w 21"/>
                <a:gd name="T47" fmla="*/ 44 h 191"/>
                <a:gd name="T48" fmla="*/ 8 w 21"/>
                <a:gd name="T49" fmla="*/ 50 h 191"/>
                <a:gd name="T50" fmla="*/ 9 w 21"/>
                <a:gd name="T51" fmla="*/ 56 h 191"/>
                <a:gd name="T52" fmla="*/ 9 w 21"/>
                <a:gd name="T53" fmla="*/ 62 h 191"/>
                <a:gd name="T54" fmla="*/ 10 w 21"/>
                <a:gd name="T55" fmla="*/ 86 h 191"/>
                <a:gd name="T56" fmla="*/ 10 w 21"/>
                <a:gd name="T57" fmla="*/ 94 h 191"/>
                <a:gd name="T58" fmla="*/ 10 w 21"/>
                <a:gd name="T59" fmla="*/ 101 h 191"/>
                <a:gd name="T60" fmla="*/ 10 w 21"/>
                <a:gd name="T61" fmla="*/ 109 h 191"/>
                <a:gd name="T62" fmla="*/ 9 w 21"/>
                <a:gd name="T63" fmla="*/ 132 h 191"/>
                <a:gd name="T64" fmla="*/ 8 w 21"/>
                <a:gd name="T65" fmla="*/ 138 h 191"/>
                <a:gd name="T66" fmla="*/ 8 w 21"/>
                <a:gd name="T67" fmla="*/ 144 h 191"/>
                <a:gd name="T68" fmla="*/ 7 w 21"/>
                <a:gd name="T69" fmla="*/ 150 h 191"/>
                <a:gd name="T70" fmla="*/ 6 w 21"/>
                <a:gd name="T71" fmla="*/ 161 h 191"/>
                <a:gd name="T72" fmla="*/ 5 w 21"/>
                <a:gd name="T73" fmla="*/ 166 h 191"/>
                <a:gd name="T74" fmla="*/ 4 w 21"/>
                <a:gd name="T75" fmla="*/ 170 h 191"/>
                <a:gd name="T76" fmla="*/ 4 w 21"/>
                <a:gd name="T77" fmla="*/ 174 h 191"/>
                <a:gd name="T78" fmla="*/ 3 w 21"/>
                <a:gd name="T79" fmla="*/ 177 h 191"/>
                <a:gd name="T80" fmla="*/ 2 w 21"/>
                <a:gd name="T81" fmla="*/ 180 h 191"/>
                <a:gd name="T82" fmla="*/ 1 w 21"/>
                <a:gd name="T83" fmla="*/ 184 h 191"/>
                <a:gd name="T84" fmla="*/ 0 w 21"/>
                <a:gd name="T85" fmla="*/ 190 h 191"/>
                <a:gd name="T86" fmla="*/ 11 w 21"/>
                <a:gd name="T87" fmla="*/ 189 h 191"/>
                <a:gd name="T88" fmla="*/ 12 w 21"/>
                <a:gd name="T89" fmla="*/ 184 h 191"/>
                <a:gd name="T90" fmla="*/ 13 w 21"/>
                <a:gd name="T91" fmla="*/ 180 h 191"/>
                <a:gd name="T92" fmla="*/ 14 w 21"/>
                <a:gd name="T93" fmla="*/ 176 h 191"/>
                <a:gd name="T94" fmla="*/ 15 w 21"/>
                <a:gd name="T95" fmla="*/ 173 h 191"/>
                <a:gd name="T96" fmla="*/ 15 w 21"/>
                <a:gd name="T97" fmla="*/ 169 h 191"/>
                <a:gd name="T98" fmla="*/ 16 w 21"/>
                <a:gd name="T99" fmla="*/ 165 h 191"/>
                <a:gd name="T100" fmla="*/ 18 w 21"/>
                <a:gd name="T101" fmla="*/ 155 h 191"/>
                <a:gd name="T102" fmla="*/ 18 w 21"/>
                <a:gd name="T103" fmla="*/ 149 h 191"/>
                <a:gd name="T104" fmla="*/ 19 w 21"/>
                <a:gd name="T105" fmla="*/ 143 h 191"/>
                <a:gd name="T106" fmla="*/ 19 w 21"/>
                <a:gd name="T107" fmla="*/ 137 h 191"/>
                <a:gd name="T108" fmla="*/ 20 w 21"/>
                <a:gd name="T109" fmla="*/ 131 h 191"/>
                <a:gd name="T110" fmla="*/ 21 w 21"/>
                <a:gd name="T111" fmla="*/ 106 h 191"/>
                <a:gd name="T112" fmla="*/ 21 w 21"/>
                <a:gd name="T113" fmla="*/ 9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" h="191">
                  <a:moveTo>
                    <a:pt x="21" y="97"/>
                  </a:moveTo>
                  <a:cubicBezTo>
                    <a:pt x="21" y="97"/>
                    <a:pt x="21" y="96"/>
                    <a:pt x="21" y="96"/>
                  </a:cubicBezTo>
                  <a:cubicBezTo>
                    <a:pt x="21" y="95"/>
                    <a:pt x="21" y="94"/>
                    <a:pt x="21" y="94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1" y="92"/>
                    <a:pt x="21" y="91"/>
                    <a:pt x="21" y="90"/>
                  </a:cubicBezTo>
                  <a:cubicBezTo>
                    <a:pt x="21" y="90"/>
                    <a:pt x="21" y="89"/>
                    <a:pt x="21" y="89"/>
                  </a:cubicBezTo>
                  <a:cubicBezTo>
                    <a:pt x="21" y="88"/>
                    <a:pt x="21" y="87"/>
                    <a:pt x="21" y="86"/>
                  </a:cubicBezTo>
                  <a:cubicBezTo>
                    <a:pt x="21" y="86"/>
                    <a:pt x="21" y="86"/>
                    <a:pt x="21" y="85"/>
                  </a:cubicBezTo>
                  <a:cubicBezTo>
                    <a:pt x="21" y="84"/>
                    <a:pt x="21" y="83"/>
                    <a:pt x="21" y="82"/>
                  </a:cubicBezTo>
                  <a:cubicBezTo>
                    <a:pt x="21" y="81"/>
                    <a:pt x="21" y="80"/>
                    <a:pt x="21" y="79"/>
                  </a:cubicBezTo>
                  <a:cubicBezTo>
                    <a:pt x="21" y="73"/>
                    <a:pt x="20" y="68"/>
                    <a:pt x="20" y="62"/>
                  </a:cubicBezTo>
                  <a:cubicBezTo>
                    <a:pt x="20" y="61"/>
                    <a:pt x="20" y="60"/>
                    <a:pt x="20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8"/>
                    <a:pt x="20" y="57"/>
                    <a:pt x="20" y="57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5"/>
                    <a:pt x="20" y="54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2"/>
                    <a:pt x="19" y="51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49"/>
                    <a:pt x="19" y="48"/>
                    <a:pt x="19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6"/>
                    <a:pt x="19" y="46"/>
                    <a:pt x="19" y="45"/>
                  </a:cubicBezTo>
                  <a:cubicBezTo>
                    <a:pt x="19" y="45"/>
                    <a:pt x="19" y="44"/>
                    <a:pt x="19" y="44"/>
                  </a:cubicBezTo>
                  <a:cubicBezTo>
                    <a:pt x="18" y="43"/>
                    <a:pt x="18" y="43"/>
                    <a:pt x="18" y="42"/>
                  </a:cubicBezTo>
                  <a:cubicBezTo>
                    <a:pt x="18" y="42"/>
                    <a:pt x="18" y="42"/>
                    <a:pt x="18" y="41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8" y="37"/>
                    <a:pt x="18" y="37"/>
                  </a:cubicBezTo>
                  <a:cubicBezTo>
                    <a:pt x="17" y="34"/>
                    <a:pt x="17" y="32"/>
                    <a:pt x="17" y="30"/>
                  </a:cubicBezTo>
                  <a:cubicBezTo>
                    <a:pt x="17" y="29"/>
                    <a:pt x="17" y="29"/>
                    <a:pt x="16" y="28"/>
                  </a:cubicBezTo>
                  <a:cubicBezTo>
                    <a:pt x="16" y="28"/>
                    <a:pt x="16" y="28"/>
                    <a:pt x="16" y="27"/>
                  </a:cubicBezTo>
                  <a:cubicBezTo>
                    <a:pt x="16" y="27"/>
                    <a:pt x="16" y="27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3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7"/>
                    <a:pt x="15" y="17"/>
                  </a:cubicBezTo>
                  <a:cubicBezTo>
                    <a:pt x="15" y="17"/>
                    <a:pt x="14" y="17"/>
                    <a:pt x="14" y="16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4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7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3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4" y="20"/>
                    <a:pt x="4" y="20"/>
                  </a:cubicBezTo>
                  <a:cubicBezTo>
                    <a:pt x="4" y="20"/>
                    <a:pt x="4" y="21"/>
                    <a:pt x="4" y="21"/>
                  </a:cubicBezTo>
                  <a:cubicBezTo>
                    <a:pt x="4" y="21"/>
                    <a:pt x="5" y="22"/>
                    <a:pt x="5" y="22"/>
                  </a:cubicBezTo>
                  <a:cubicBezTo>
                    <a:pt x="5" y="22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5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2"/>
                    <a:pt x="6" y="34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0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3"/>
                    <a:pt x="8" y="43"/>
                    <a:pt x="8" y="44"/>
                  </a:cubicBezTo>
                  <a:cubicBezTo>
                    <a:pt x="8" y="44"/>
                    <a:pt x="8" y="45"/>
                    <a:pt x="8" y="45"/>
                  </a:cubicBezTo>
                  <a:cubicBezTo>
                    <a:pt x="8" y="46"/>
                    <a:pt x="8" y="46"/>
                    <a:pt x="8" y="47"/>
                  </a:cubicBezTo>
                  <a:cubicBezTo>
                    <a:pt x="8" y="47"/>
                    <a:pt x="8" y="47"/>
                    <a:pt x="8" y="48"/>
                  </a:cubicBezTo>
                  <a:cubicBezTo>
                    <a:pt x="8" y="48"/>
                    <a:pt x="8" y="49"/>
                    <a:pt x="8" y="50"/>
                  </a:cubicBezTo>
                  <a:cubicBezTo>
                    <a:pt x="8" y="50"/>
                    <a:pt x="8" y="50"/>
                    <a:pt x="8" y="51"/>
                  </a:cubicBezTo>
                  <a:cubicBezTo>
                    <a:pt x="8" y="51"/>
                    <a:pt x="8" y="52"/>
                    <a:pt x="8" y="53"/>
                  </a:cubicBezTo>
                  <a:cubicBezTo>
                    <a:pt x="9" y="53"/>
                    <a:pt x="9" y="53"/>
                    <a:pt x="9" y="54"/>
                  </a:cubicBezTo>
                  <a:cubicBezTo>
                    <a:pt x="9" y="54"/>
                    <a:pt x="9" y="55"/>
                    <a:pt x="9" y="56"/>
                  </a:cubicBezTo>
                  <a:cubicBezTo>
                    <a:pt x="9" y="56"/>
                    <a:pt x="9" y="56"/>
                    <a:pt x="9" y="57"/>
                  </a:cubicBezTo>
                  <a:cubicBezTo>
                    <a:pt x="9" y="57"/>
                    <a:pt x="9" y="58"/>
                    <a:pt x="9" y="59"/>
                  </a:cubicBezTo>
                  <a:cubicBezTo>
                    <a:pt x="9" y="59"/>
                    <a:pt x="9" y="59"/>
                    <a:pt x="9" y="60"/>
                  </a:cubicBezTo>
                  <a:cubicBezTo>
                    <a:pt x="9" y="60"/>
                    <a:pt x="9" y="61"/>
                    <a:pt x="9" y="62"/>
                  </a:cubicBezTo>
                  <a:cubicBezTo>
                    <a:pt x="10" y="68"/>
                    <a:pt x="10" y="73"/>
                    <a:pt x="10" y="79"/>
                  </a:cubicBezTo>
                  <a:cubicBezTo>
                    <a:pt x="10" y="80"/>
                    <a:pt x="10" y="81"/>
                    <a:pt x="10" y="82"/>
                  </a:cubicBezTo>
                  <a:cubicBezTo>
                    <a:pt x="10" y="83"/>
                    <a:pt x="10" y="84"/>
                    <a:pt x="10" y="85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7"/>
                    <a:pt x="10" y="88"/>
                    <a:pt x="10" y="89"/>
                  </a:cubicBezTo>
                  <a:cubicBezTo>
                    <a:pt x="10" y="89"/>
                    <a:pt x="10" y="90"/>
                    <a:pt x="10" y="90"/>
                  </a:cubicBezTo>
                  <a:cubicBezTo>
                    <a:pt x="10" y="91"/>
                    <a:pt x="10" y="92"/>
                    <a:pt x="10" y="93"/>
                  </a:cubicBezTo>
                  <a:cubicBezTo>
                    <a:pt x="10" y="93"/>
                    <a:pt x="10" y="93"/>
                    <a:pt x="10" y="94"/>
                  </a:cubicBezTo>
                  <a:cubicBezTo>
                    <a:pt x="10" y="94"/>
                    <a:pt x="10" y="95"/>
                    <a:pt x="10" y="96"/>
                  </a:cubicBezTo>
                  <a:cubicBezTo>
                    <a:pt x="10" y="96"/>
                    <a:pt x="10" y="97"/>
                    <a:pt x="10" y="97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9"/>
                    <a:pt x="10" y="100"/>
                    <a:pt x="10" y="101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0" y="103"/>
                    <a:pt x="10" y="104"/>
                    <a:pt x="10" y="105"/>
                  </a:cubicBezTo>
                  <a:cubicBezTo>
                    <a:pt x="10" y="105"/>
                    <a:pt x="10" y="105"/>
                    <a:pt x="10" y="106"/>
                  </a:cubicBezTo>
                  <a:cubicBezTo>
                    <a:pt x="10" y="107"/>
                    <a:pt x="10" y="108"/>
                    <a:pt x="10" y="109"/>
                  </a:cubicBezTo>
                  <a:cubicBezTo>
                    <a:pt x="10" y="110"/>
                    <a:pt x="10" y="111"/>
                    <a:pt x="10" y="112"/>
                  </a:cubicBezTo>
                  <a:cubicBezTo>
                    <a:pt x="10" y="118"/>
                    <a:pt x="10" y="123"/>
                    <a:pt x="9" y="129"/>
                  </a:cubicBezTo>
                  <a:cubicBezTo>
                    <a:pt x="9" y="130"/>
                    <a:pt x="9" y="131"/>
                    <a:pt x="9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3"/>
                    <a:pt x="9" y="134"/>
                    <a:pt x="9" y="134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9" y="136"/>
                    <a:pt x="9" y="137"/>
                    <a:pt x="9" y="137"/>
                  </a:cubicBezTo>
                  <a:cubicBezTo>
                    <a:pt x="9" y="138"/>
                    <a:pt x="9" y="138"/>
                    <a:pt x="8" y="138"/>
                  </a:cubicBezTo>
                  <a:cubicBezTo>
                    <a:pt x="8" y="139"/>
                    <a:pt x="8" y="140"/>
                    <a:pt x="8" y="140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3"/>
                    <a:pt x="8" y="143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6"/>
                  </a:cubicBezTo>
                  <a:cubicBezTo>
                    <a:pt x="8" y="146"/>
                    <a:pt x="8" y="147"/>
                    <a:pt x="8" y="147"/>
                  </a:cubicBezTo>
                  <a:cubicBezTo>
                    <a:pt x="8" y="148"/>
                    <a:pt x="8" y="148"/>
                    <a:pt x="7" y="149"/>
                  </a:cubicBezTo>
                  <a:cubicBezTo>
                    <a:pt x="7" y="149"/>
                    <a:pt x="7" y="149"/>
                    <a:pt x="7" y="150"/>
                  </a:cubicBezTo>
                  <a:cubicBezTo>
                    <a:pt x="7" y="150"/>
                    <a:pt x="7" y="151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3"/>
                    <a:pt x="7" y="154"/>
                    <a:pt x="7" y="154"/>
                  </a:cubicBezTo>
                  <a:cubicBezTo>
                    <a:pt x="6" y="157"/>
                    <a:pt x="6" y="159"/>
                    <a:pt x="6" y="161"/>
                  </a:cubicBezTo>
                  <a:cubicBezTo>
                    <a:pt x="6" y="162"/>
                    <a:pt x="6" y="162"/>
                    <a:pt x="6" y="163"/>
                  </a:cubicBezTo>
                  <a:cubicBezTo>
                    <a:pt x="6" y="163"/>
                    <a:pt x="5" y="163"/>
                    <a:pt x="5" y="164"/>
                  </a:cubicBezTo>
                  <a:cubicBezTo>
                    <a:pt x="5" y="164"/>
                    <a:pt x="5" y="164"/>
                    <a:pt x="5" y="165"/>
                  </a:cubicBezTo>
                  <a:cubicBezTo>
                    <a:pt x="5" y="165"/>
                    <a:pt x="5" y="166"/>
                    <a:pt x="5" y="166"/>
                  </a:cubicBezTo>
                  <a:cubicBezTo>
                    <a:pt x="5" y="166"/>
                    <a:pt x="5" y="167"/>
                    <a:pt x="5" y="167"/>
                  </a:cubicBezTo>
                  <a:cubicBezTo>
                    <a:pt x="5" y="167"/>
                    <a:pt x="5" y="168"/>
                    <a:pt x="5" y="168"/>
                  </a:cubicBezTo>
                  <a:cubicBezTo>
                    <a:pt x="5" y="168"/>
                    <a:pt x="5" y="169"/>
                    <a:pt x="5" y="169"/>
                  </a:cubicBezTo>
                  <a:cubicBezTo>
                    <a:pt x="5" y="169"/>
                    <a:pt x="4" y="170"/>
                    <a:pt x="4" y="170"/>
                  </a:cubicBezTo>
                  <a:cubicBezTo>
                    <a:pt x="4" y="170"/>
                    <a:pt x="4" y="171"/>
                    <a:pt x="4" y="171"/>
                  </a:cubicBezTo>
                  <a:cubicBezTo>
                    <a:pt x="4" y="171"/>
                    <a:pt x="4" y="172"/>
                    <a:pt x="4" y="172"/>
                  </a:cubicBezTo>
                  <a:cubicBezTo>
                    <a:pt x="4" y="172"/>
                    <a:pt x="4" y="173"/>
                    <a:pt x="4" y="173"/>
                  </a:cubicBezTo>
                  <a:cubicBezTo>
                    <a:pt x="4" y="173"/>
                    <a:pt x="4" y="174"/>
                    <a:pt x="4" y="174"/>
                  </a:cubicBezTo>
                  <a:cubicBezTo>
                    <a:pt x="4" y="174"/>
                    <a:pt x="4" y="174"/>
                    <a:pt x="4" y="175"/>
                  </a:cubicBezTo>
                  <a:cubicBezTo>
                    <a:pt x="3" y="175"/>
                    <a:pt x="3" y="175"/>
                    <a:pt x="3" y="176"/>
                  </a:cubicBezTo>
                  <a:cubicBezTo>
                    <a:pt x="3" y="176"/>
                    <a:pt x="3" y="176"/>
                    <a:pt x="3" y="176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3" y="178"/>
                  </a:cubicBezTo>
                  <a:cubicBezTo>
                    <a:pt x="3" y="178"/>
                    <a:pt x="3" y="179"/>
                    <a:pt x="3" y="179"/>
                  </a:cubicBezTo>
                  <a:cubicBezTo>
                    <a:pt x="3" y="179"/>
                    <a:pt x="3" y="179"/>
                    <a:pt x="3" y="180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2" y="182"/>
                    <a:pt x="2" y="182"/>
                  </a:cubicBezTo>
                  <a:cubicBezTo>
                    <a:pt x="2" y="182"/>
                    <a:pt x="2" y="183"/>
                    <a:pt x="2" y="183"/>
                  </a:cubicBezTo>
                  <a:cubicBezTo>
                    <a:pt x="2" y="184"/>
                    <a:pt x="1" y="184"/>
                    <a:pt x="1" y="184"/>
                  </a:cubicBezTo>
                  <a:cubicBezTo>
                    <a:pt x="1" y="185"/>
                    <a:pt x="1" y="185"/>
                    <a:pt x="1" y="186"/>
                  </a:cubicBezTo>
                  <a:cubicBezTo>
                    <a:pt x="1" y="186"/>
                    <a:pt x="1" y="186"/>
                    <a:pt x="1" y="187"/>
                  </a:cubicBezTo>
                  <a:cubicBezTo>
                    <a:pt x="1" y="187"/>
                    <a:pt x="1" y="187"/>
                    <a:pt x="1" y="188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" y="191"/>
                    <a:pt x="10" y="191"/>
                    <a:pt x="10" y="191"/>
                  </a:cubicBezTo>
                  <a:cubicBezTo>
                    <a:pt x="10" y="191"/>
                    <a:pt x="11" y="191"/>
                    <a:pt x="11" y="190"/>
                  </a:cubicBezTo>
                  <a:cubicBezTo>
                    <a:pt x="11" y="190"/>
                    <a:pt x="11" y="190"/>
                    <a:pt x="11" y="189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2" y="186"/>
                    <a:pt x="12" y="186"/>
                    <a:pt x="12" y="186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3" y="183"/>
                    <a:pt x="13" y="182"/>
                    <a:pt x="13" y="182"/>
                  </a:cubicBezTo>
                  <a:cubicBezTo>
                    <a:pt x="13" y="182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0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13" y="179"/>
                    <a:pt x="14" y="179"/>
                    <a:pt x="14" y="179"/>
                  </a:cubicBezTo>
                  <a:cubicBezTo>
                    <a:pt x="14" y="179"/>
                    <a:pt x="14" y="178"/>
                    <a:pt x="14" y="178"/>
                  </a:cubicBezTo>
                  <a:cubicBezTo>
                    <a:pt x="14" y="178"/>
                    <a:pt x="14" y="178"/>
                    <a:pt x="14" y="177"/>
                  </a:cubicBezTo>
                  <a:cubicBezTo>
                    <a:pt x="14" y="177"/>
                    <a:pt x="14" y="177"/>
                    <a:pt x="14" y="176"/>
                  </a:cubicBezTo>
                  <a:cubicBezTo>
                    <a:pt x="14" y="176"/>
                    <a:pt x="14" y="176"/>
                    <a:pt x="14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5" y="174"/>
                    <a:pt x="15" y="174"/>
                  </a:cubicBezTo>
                  <a:cubicBezTo>
                    <a:pt x="15" y="174"/>
                    <a:pt x="15" y="173"/>
                    <a:pt x="15" y="173"/>
                  </a:cubicBezTo>
                  <a:cubicBezTo>
                    <a:pt x="15" y="173"/>
                    <a:pt x="15" y="172"/>
                    <a:pt x="15" y="172"/>
                  </a:cubicBezTo>
                  <a:cubicBezTo>
                    <a:pt x="15" y="172"/>
                    <a:pt x="15" y="171"/>
                    <a:pt x="15" y="171"/>
                  </a:cubicBezTo>
                  <a:cubicBezTo>
                    <a:pt x="15" y="171"/>
                    <a:pt x="15" y="170"/>
                    <a:pt x="15" y="170"/>
                  </a:cubicBezTo>
                  <a:cubicBezTo>
                    <a:pt x="15" y="170"/>
                    <a:pt x="15" y="169"/>
                    <a:pt x="15" y="169"/>
                  </a:cubicBezTo>
                  <a:cubicBezTo>
                    <a:pt x="16" y="169"/>
                    <a:pt x="16" y="168"/>
                    <a:pt x="16" y="168"/>
                  </a:cubicBezTo>
                  <a:cubicBezTo>
                    <a:pt x="16" y="168"/>
                    <a:pt x="16" y="167"/>
                    <a:pt x="16" y="167"/>
                  </a:cubicBezTo>
                  <a:cubicBezTo>
                    <a:pt x="16" y="167"/>
                    <a:pt x="16" y="166"/>
                    <a:pt x="16" y="166"/>
                  </a:cubicBezTo>
                  <a:cubicBezTo>
                    <a:pt x="16" y="166"/>
                    <a:pt x="16" y="165"/>
                    <a:pt x="16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7" y="162"/>
                    <a:pt x="17" y="162"/>
                    <a:pt x="17" y="161"/>
                  </a:cubicBezTo>
                  <a:cubicBezTo>
                    <a:pt x="17" y="159"/>
                    <a:pt x="17" y="157"/>
                    <a:pt x="18" y="155"/>
                  </a:cubicBezTo>
                  <a:cubicBezTo>
                    <a:pt x="18" y="154"/>
                    <a:pt x="18" y="153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0"/>
                    <a:pt x="18" y="150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8" y="148"/>
                    <a:pt x="18" y="148"/>
                    <a:pt x="19" y="147"/>
                  </a:cubicBezTo>
                  <a:cubicBezTo>
                    <a:pt x="19" y="147"/>
                    <a:pt x="19" y="146"/>
                    <a:pt x="19" y="146"/>
                  </a:cubicBezTo>
                  <a:cubicBezTo>
                    <a:pt x="19" y="145"/>
                    <a:pt x="19" y="145"/>
                    <a:pt x="19" y="144"/>
                  </a:cubicBezTo>
                  <a:cubicBezTo>
                    <a:pt x="19" y="144"/>
                    <a:pt x="19" y="144"/>
                    <a:pt x="19" y="143"/>
                  </a:cubicBezTo>
                  <a:cubicBezTo>
                    <a:pt x="19" y="143"/>
                    <a:pt x="19" y="142"/>
                    <a:pt x="19" y="141"/>
                  </a:cubicBezTo>
                  <a:cubicBezTo>
                    <a:pt x="19" y="141"/>
                    <a:pt x="19" y="141"/>
                    <a:pt x="19" y="140"/>
                  </a:cubicBezTo>
                  <a:cubicBezTo>
                    <a:pt x="19" y="140"/>
                    <a:pt x="19" y="139"/>
                    <a:pt x="19" y="138"/>
                  </a:cubicBezTo>
                  <a:cubicBezTo>
                    <a:pt x="19" y="138"/>
                    <a:pt x="19" y="138"/>
                    <a:pt x="19" y="137"/>
                  </a:cubicBezTo>
                  <a:cubicBezTo>
                    <a:pt x="20" y="137"/>
                    <a:pt x="20" y="136"/>
                    <a:pt x="20" y="135"/>
                  </a:cubicBezTo>
                  <a:cubicBezTo>
                    <a:pt x="20" y="135"/>
                    <a:pt x="20" y="135"/>
                    <a:pt x="20" y="134"/>
                  </a:cubicBezTo>
                  <a:cubicBezTo>
                    <a:pt x="20" y="134"/>
                    <a:pt x="20" y="133"/>
                    <a:pt x="20" y="132"/>
                  </a:cubicBezTo>
                  <a:cubicBezTo>
                    <a:pt x="20" y="132"/>
                    <a:pt x="20" y="132"/>
                    <a:pt x="20" y="131"/>
                  </a:cubicBezTo>
                  <a:cubicBezTo>
                    <a:pt x="20" y="131"/>
                    <a:pt x="20" y="130"/>
                    <a:pt x="20" y="129"/>
                  </a:cubicBezTo>
                  <a:cubicBezTo>
                    <a:pt x="20" y="123"/>
                    <a:pt x="21" y="118"/>
                    <a:pt x="21" y="112"/>
                  </a:cubicBezTo>
                  <a:cubicBezTo>
                    <a:pt x="21" y="111"/>
                    <a:pt x="21" y="110"/>
                    <a:pt x="21" y="109"/>
                  </a:cubicBezTo>
                  <a:cubicBezTo>
                    <a:pt x="21" y="108"/>
                    <a:pt x="21" y="107"/>
                    <a:pt x="21" y="106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21" y="104"/>
                    <a:pt x="21" y="103"/>
                    <a:pt x="21" y="102"/>
                  </a:cubicBezTo>
                  <a:cubicBezTo>
                    <a:pt x="21" y="102"/>
                    <a:pt x="21" y="102"/>
                    <a:pt x="21" y="101"/>
                  </a:cubicBezTo>
                  <a:cubicBezTo>
                    <a:pt x="21" y="100"/>
                    <a:pt x="21" y="99"/>
                    <a:pt x="21" y="98"/>
                  </a:cubicBezTo>
                  <a:cubicBezTo>
                    <a:pt x="21" y="98"/>
                    <a:pt x="21" y="98"/>
                    <a:pt x="21" y="97"/>
                  </a:cubicBezTo>
                  <a:close/>
                </a:path>
              </a:pathLst>
            </a:custGeom>
            <a:gradFill>
              <a:gsLst>
                <a:gs pos="79657">
                  <a:srgbClr val="DFB041"/>
                </a:gs>
                <a:gs pos="48000">
                  <a:srgbClr val="52270C"/>
                </a:gs>
                <a:gs pos="39000">
                  <a:srgbClr val="F5C75E"/>
                </a:gs>
                <a:gs pos="27000">
                  <a:srgbClr val="FFF58C"/>
                </a:gs>
                <a:gs pos="8000">
                  <a:srgbClr val="EEC66F"/>
                </a:gs>
                <a:gs pos="0">
                  <a:srgbClr val="CAAA50"/>
                </a:gs>
                <a:gs pos="89381">
                  <a:srgbClr val="BB8B28"/>
                </a:gs>
                <a:gs pos="100000">
                  <a:srgbClr val="C5A04C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Montserrat SemiBold" pitchFamily="2" charset="0"/>
              </a:endParaRPr>
            </a:p>
          </p:txBody>
        </p:sp>
      </p:grpSp>
      <p:sp>
        <p:nvSpPr>
          <p:cNvPr id="383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99" y="3056967"/>
            <a:ext cx="27741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Ingresos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por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Fiscalización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384" name="383 Rectángulo"/>
          <p:cNvSpPr/>
          <p:nvPr/>
        </p:nvSpPr>
        <p:spPr>
          <a:xfrm>
            <a:off x="852228" y="3264912"/>
            <a:ext cx="476103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Durante el año, el ingreso acumulado del órgano desconcentrado asociado a actos de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fiscalización es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de 50.5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 (0.5% de los ingresos totales), 7.3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 menos que lo reportado en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el mismo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periodo del 2022 (57.8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), una disminución de 12.6% nominal y 17.1% real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.</a:t>
            </a:r>
          </a:p>
          <a:p>
            <a:pPr algn="just"/>
            <a:endParaRPr lang="es-MX" sz="750" dirty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  <a:p>
            <a:pPr algn="just"/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El ingreso de fiscalización es equivalente a un cumplimiento de 108.2% de la meta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establecida para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el mismo periodo (46.7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).</a:t>
            </a:r>
            <a:endParaRPr lang="es-MX" sz="750" dirty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</p:txBody>
      </p:sp>
      <p:sp>
        <p:nvSpPr>
          <p:cNvPr id="385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99" y="4139435"/>
            <a:ext cx="236957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Ingresos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por</a:t>
            </a:r>
            <a:r>
              <a:rPr kumimoji="0" lang="en-US" alt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Cobranza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386" name="385 Rectángulo"/>
          <p:cNvSpPr/>
          <p:nvPr/>
        </p:nvSpPr>
        <p:spPr>
          <a:xfrm>
            <a:off x="835275" y="4363610"/>
            <a:ext cx="4585321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Durante el año, el ingreso acumulado del órgano desconcentrado asociado a actos de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cobranza es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de 1,086.6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 (10.2% de los ingresos totales), 594.2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 más que lo reportado en el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mismo periodo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del 2022 (492.4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), un incremento de 120.7% nominal y 110.1% real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.</a:t>
            </a:r>
          </a:p>
          <a:p>
            <a:pPr algn="just"/>
            <a:endParaRPr lang="es-MX" sz="750" dirty="0" smtClean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  <a:p>
            <a:pPr algn="just"/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El ingreso de cobranza es equivalente a un cumplimiento de 401.5% de la meta establecida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para el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mismo periodo (270.7 </a:t>
            </a:r>
            <a:r>
              <a:rPr lang="es-MX" sz="750" dirty="0" err="1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mdp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).</a:t>
            </a:r>
            <a:endParaRPr lang="es-MX" sz="750" dirty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</p:txBody>
      </p:sp>
      <p:sp>
        <p:nvSpPr>
          <p:cNvPr id="387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0015" y="1615456"/>
            <a:ext cx="368954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Salario</a:t>
            </a:r>
            <a:r>
              <a:rPr kumimoji="0" lang="en-US" altLang="ru-RU" sz="1400" b="0" i="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</a:t>
            </a:r>
            <a:r>
              <a:rPr kumimoji="0" lang="en-US" altLang="ru-RU" sz="1400" b="0" i="0" u="none" strike="noStrike" kern="0" cap="none" spc="0" normalizeH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Asociado</a:t>
            </a:r>
            <a:r>
              <a:rPr kumimoji="0" lang="en-US" altLang="ru-RU" sz="1400" b="0" i="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a </a:t>
            </a:r>
            <a:r>
              <a:rPr kumimoji="0" lang="en-US" altLang="ru-RU" sz="1400" b="0" i="0" u="none" strike="noStrike" kern="0" cap="none" spc="0" normalizeH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Puestos</a:t>
            </a:r>
            <a:r>
              <a:rPr kumimoji="0" lang="en-US" altLang="ru-RU" sz="1400" b="0" i="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 de </a:t>
            </a:r>
            <a:r>
              <a:rPr kumimoji="0" lang="en-US" altLang="ru-RU" sz="1400" b="0" i="0" u="none" strike="noStrike" kern="0" cap="none" spc="0" normalizeH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Montserrat SemiBold" pitchFamily="2" charset="0"/>
              </a:rPr>
              <a:t>Trabajo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388" name="Rectangle 1682">
            <a:extLst>
              <a:ext uri="{FF2B5EF4-FFF2-40B4-BE49-F238E27FC236}">
                <a16:creationId xmlns:a16="http://schemas.microsoft.com/office/drawing/2014/main" xmlns="" id="{CD2E58F4-F1E7-4E1B-85D4-EB7DCBA6203E}"/>
              </a:ext>
            </a:extLst>
          </p:cNvPr>
          <p:cNvSpPr/>
          <p:nvPr/>
        </p:nvSpPr>
        <p:spPr>
          <a:xfrm>
            <a:off x="6397868" y="1873033"/>
            <a:ext cx="45289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800" dirty="0">
                <a:latin typeface="Montserrat SemiBold" pitchFamily="2" charset="0"/>
              </a:rPr>
              <a:t>• Al 31 de diciembre de 2023, el salario base de cotización en este órgano desconcentrado </a:t>
            </a:r>
            <a:r>
              <a:rPr lang="es-MX" sz="800" dirty="0" smtClean="0">
                <a:latin typeface="Montserrat SemiBold" pitchFamily="2" charset="0"/>
              </a:rPr>
              <a:t>es de </a:t>
            </a:r>
            <a:r>
              <a:rPr lang="es-MX" sz="800" dirty="0">
                <a:latin typeface="Montserrat SemiBold" pitchFamily="2" charset="0"/>
              </a:rPr>
              <a:t>$ 435.9 diarios, equivalente a 2.1 veces el salario mínimo ($ 207.4). Este nivel representa </a:t>
            </a:r>
            <a:r>
              <a:rPr lang="es-MX" sz="800" dirty="0" smtClean="0">
                <a:latin typeface="Montserrat SemiBold" pitchFamily="2" charset="0"/>
              </a:rPr>
              <a:t>un incremento </a:t>
            </a:r>
            <a:r>
              <a:rPr lang="es-MX" sz="800" dirty="0">
                <a:latin typeface="Montserrat SemiBold" pitchFamily="2" charset="0"/>
              </a:rPr>
              <a:t>de $ 41.36 respecto a diciembre de 2022 (variación real del 5.6%) y una </a:t>
            </a:r>
            <a:r>
              <a:rPr lang="es-MX" sz="800" dirty="0" smtClean="0">
                <a:latin typeface="Montserrat SemiBold" pitchFamily="2" charset="0"/>
              </a:rPr>
              <a:t>reducción mensual </a:t>
            </a:r>
            <a:r>
              <a:rPr lang="es-MX" sz="800" dirty="0">
                <a:latin typeface="Montserrat SemiBold" pitchFamily="2" charset="0"/>
              </a:rPr>
              <a:t>de $ 2.29 (variación real del -0.2%).</a:t>
            </a:r>
            <a:endParaRPr lang="es-MX" sz="800" dirty="0">
              <a:latin typeface="Montserrat SemiBold" pitchFamily="2" charset="0"/>
            </a:endParaRPr>
          </a:p>
        </p:txBody>
      </p:sp>
      <p:sp>
        <p:nvSpPr>
          <p:cNvPr id="389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3553" y="3023282"/>
            <a:ext cx="269258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400" kern="0" dirty="0">
                <a:solidFill>
                  <a:schemeClr val="accent4">
                    <a:lumMod val="50000"/>
                  </a:schemeClr>
                </a:solidFill>
                <a:latin typeface="Montserrat SemiBold" pitchFamily="2" charset="0"/>
              </a:rPr>
              <a:t>Población </a:t>
            </a:r>
            <a:r>
              <a:rPr lang="en-US" altLang="ru-RU" sz="1400" kern="0" dirty="0" err="1">
                <a:solidFill>
                  <a:schemeClr val="accent4">
                    <a:lumMod val="50000"/>
                  </a:schemeClr>
                </a:solidFill>
                <a:latin typeface="Montserrat SemiBold" pitchFamily="2" charset="0"/>
              </a:rPr>
              <a:t>Derechohabiente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390" name="389 Rectángulo"/>
          <p:cNvSpPr/>
          <p:nvPr/>
        </p:nvSpPr>
        <p:spPr>
          <a:xfrm>
            <a:off x="6383925" y="3234166"/>
            <a:ext cx="455827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Al cierre de diciembre de 2023, Michoacán cuenta con una población derechohabiente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adscrita de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1,631,859 personas. Esto representa el 32.6% de la población total de la entidad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.</a:t>
            </a:r>
          </a:p>
          <a:p>
            <a:pPr algn="just"/>
            <a:endParaRPr lang="es-MX" sz="750" dirty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  <a:p>
            <a:pPr algn="just"/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• Esto posiciona a la entidad en el lugar número 29 entre las 32 entidades en términos del </a:t>
            </a:r>
            <a:r>
              <a:rPr lang="es-MX" sz="750" dirty="0" smtClean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porcentaje de </a:t>
            </a:r>
            <a:r>
              <a:rPr lang="es-MX" sz="750" dirty="0">
                <a:solidFill>
                  <a:srgbClr val="414042">
                    <a:lumMod val="75000"/>
                  </a:srgbClr>
                </a:solidFill>
                <a:latin typeface="Montserrat SemiBold" pitchFamily="2" charset="0"/>
              </a:rPr>
              <a:t>la población con acceso a los servicios del Instituto</a:t>
            </a:r>
            <a:endParaRPr lang="es-ES" sz="750" dirty="0">
              <a:solidFill>
                <a:srgbClr val="414042">
                  <a:lumMod val="75000"/>
                </a:srgbClr>
              </a:solidFill>
              <a:latin typeface="Montserrat SemiBold" pitchFamily="2" charset="0"/>
            </a:endParaRPr>
          </a:p>
        </p:txBody>
      </p:sp>
      <p:sp>
        <p:nvSpPr>
          <p:cNvPr id="391" name="CuadroTexto 42"/>
          <p:cNvSpPr txBox="1"/>
          <p:nvPr/>
        </p:nvSpPr>
        <p:spPr>
          <a:xfrm>
            <a:off x="5910251" y="6627172"/>
            <a:ext cx="6269919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2" charset="0"/>
              </a:rPr>
              <a:t>Fuente: IMSS Portal DIR Coordinación de Planeación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2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2" charset="0"/>
              </a:rPr>
              <a:t>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2" charset="0"/>
              </a:rPr>
              <a:t>2023</a:t>
            </a:r>
          </a:p>
        </p:txBody>
      </p:sp>
      <p:sp>
        <p:nvSpPr>
          <p:cNvPr id="193" name="Rectangle 9">
            <a:extLst>
              <a:ext uri="{FF2B5EF4-FFF2-40B4-BE49-F238E27FC236}">
                <a16:creationId xmlns:a16="http://schemas.microsoft.com/office/drawing/2014/main" xmlns="" id="{DEA8E5B3-692A-4894-8D46-04061EC9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403" y="4139027"/>
            <a:ext cx="23014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ru-RU" sz="1400" kern="0" dirty="0" err="1">
                <a:solidFill>
                  <a:schemeClr val="accent4">
                    <a:lumMod val="50000"/>
                  </a:schemeClr>
                </a:solidFill>
                <a:latin typeface="Montserrat SemiBold" pitchFamily="2" charset="0"/>
              </a:rPr>
              <a:t>Crecimiento</a:t>
            </a:r>
            <a:r>
              <a:rPr lang="en-US" altLang="ru-RU" sz="1400" kern="0" dirty="0">
                <a:solidFill>
                  <a:schemeClr val="accent4">
                    <a:lumMod val="50000"/>
                  </a:schemeClr>
                </a:solidFill>
                <a:latin typeface="Montserrat SemiBold" pitchFamily="2" charset="0"/>
              </a:rPr>
              <a:t> </a:t>
            </a:r>
            <a:r>
              <a:rPr lang="en-US" altLang="ru-RU" sz="1400" kern="0" dirty="0" err="1">
                <a:solidFill>
                  <a:schemeClr val="accent4">
                    <a:lumMod val="50000"/>
                  </a:schemeClr>
                </a:solidFill>
                <a:latin typeface="Montserrat SemiBold" pitchFamily="2" charset="0"/>
              </a:rPr>
              <a:t>económico</a:t>
            </a: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SemiBold" pitchFamily="2" charset="0"/>
            </a:endParaRPr>
          </a:p>
        </p:txBody>
      </p:sp>
      <p:sp>
        <p:nvSpPr>
          <p:cNvPr id="194" name="193 Rectángulo"/>
          <p:cNvSpPr/>
          <p:nvPr/>
        </p:nvSpPr>
        <p:spPr>
          <a:xfrm>
            <a:off x="6417213" y="4392593"/>
            <a:ext cx="464710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50" dirty="0">
                <a:latin typeface="Montserrat SemiBold" pitchFamily="2" charset="0"/>
              </a:rPr>
              <a:t>• Para el segundo trimestre de 2023, el Indicador Trimestral de la Actividad Económica </a:t>
            </a:r>
            <a:r>
              <a:rPr lang="es-MX" sz="750" dirty="0" smtClean="0">
                <a:latin typeface="Montserrat SemiBold" pitchFamily="2" charset="0"/>
              </a:rPr>
              <a:t>Estatal (ITAEE</a:t>
            </a:r>
            <a:r>
              <a:rPr lang="es-MX" sz="750" dirty="0">
                <a:latin typeface="Montserrat SemiBold" pitchFamily="2" charset="0"/>
              </a:rPr>
              <a:t>) registra un incremento anual de </a:t>
            </a:r>
            <a:r>
              <a:rPr lang="es-MX" sz="750" dirty="0" smtClean="0">
                <a:latin typeface="Montserrat SemiBold" pitchFamily="2" charset="0"/>
              </a:rPr>
              <a:t>1.5%2</a:t>
            </a:r>
          </a:p>
          <a:p>
            <a:pPr algn="just"/>
            <a:endParaRPr lang="es-MX" sz="750" dirty="0">
              <a:latin typeface="Montserrat SemiBold" pitchFamily="2" charset="0"/>
            </a:endParaRPr>
          </a:p>
          <a:p>
            <a:pPr algn="just"/>
            <a:r>
              <a:rPr lang="es-MX" sz="750" dirty="0">
                <a:latin typeface="Montserrat SemiBold" pitchFamily="2" charset="0"/>
              </a:rPr>
              <a:t>• La entidad tiene, al tercer trimestre de 2023, una población de 5,000,129 personas. De éstas, </a:t>
            </a:r>
            <a:r>
              <a:rPr lang="es-MX" sz="750" dirty="0" smtClean="0">
                <a:latin typeface="Montserrat SemiBold" pitchFamily="2" charset="0"/>
              </a:rPr>
              <a:t>el 52.2</a:t>
            </a:r>
            <a:r>
              <a:rPr lang="es-MX" sz="750" dirty="0">
                <a:latin typeface="Montserrat SemiBold" pitchFamily="2" charset="0"/>
              </a:rPr>
              <a:t>% son hombres y el 47.8% son mujeres.3.</a:t>
            </a:r>
            <a:endParaRPr lang="es-ES" sz="750" dirty="0">
              <a:latin typeface="Montserr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6753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136500" y="-72449"/>
            <a:ext cx="8980204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Recaudación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Ingresos Totales en Efectivo </a:t>
            </a:r>
            <a:r>
              <a:rPr lang="es-ES" sz="2800" b="1" dirty="0" smtClean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Noviembre </a:t>
            </a: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2023</a:t>
            </a:r>
          </a:p>
        </p:txBody>
      </p:sp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Millones de pesos - Porcentajes</a:t>
            </a:r>
          </a:p>
        </p:txBody>
      </p:sp>
      <p:grpSp>
        <p:nvGrpSpPr>
          <p:cNvPr id="327" name="149 Grupo"/>
          <p:cNvGrpSpPr/>
          <p:nvPr/>
        </p:nvGrpSpPr>
        <p:grpSpPr>
          <a:xfrm>
            <a:off x="9102982" y="2597566"/>
            <a:ext cx="2827842" cy="994947"/>
            <a:chOff x="4048414" y="1138653"/>
            <a:chExt cx="2827842" cy="994947"/>
          </a:xfrm>
        </p:grpSpPr>
        <p:grpSp>
          <p:nvGrpSpPr>
            <p:cNvPr id="328" name="150 Grupo"/>
            <p:cNvGrpSpPr/>
            <p:nvPr/>
          </p:nvGrpSpPr>
          <p:grpSpPr>
            <a:xfrm>
              <a:off x="4048414" y="1212686"/>
              <a:ext cx="2826665" cy="920914"/>
              <a:chOff x="2760524" y="1433519"/>
              <a:chExt cx="2826665" cy="476935"/>
            </a:xfrm>
          </p:grpSpPr>
          <p:sp>
            <p:nvSpPr>
              <p:cNvPr id="330" name="152 CuadroTexto"/>
              <p:cNvSpPr txBox="1"/>
              <p:nvPr/>
            </p:nvSpPr>
            <p:spPr>
              <a:xfrm>
                <a:off x="2760524" y="1433519"/>
                <a:ext cx="2826665" cy="286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392073"/>
                <a:endParaRPr lang="es-MX" b="1" dirty="0">
                  <a:solidFill>
                    <a:srgbClr val="E46C0A"/>
                  </a:solidFill>
                  <a:latin typeface="Montserrat Medium" pitchFamily="50" charset="0"/>
                  <a:cs typeface="Helvetica" pitchFamily="34" charset="0"/>
                </a:endParaRPr>
              </a:p>
            </p:txBody>
          </p:sp>
          <p:sp>
            <p:nvSpPr>
              <p:cNvPr id="331" name="153 CuadroTexto"/>
              <p:cNvSpPr txBox="1"/>
              <p:nvPr/>
            </p:nvSpPr>
            <p:spPr>
              <a:xfrm>
                <a:off x="3006001" y="1607603"/>
                <a:ext cx="2542684" cy="3028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r" defTabSz="392073"/>
                <a:r>
                  <a:rPr lang="es-MX" sz="3200" b="1" dirty="0">
                    <a:solidFill>
                      <a:srgbClr val="FFC000">
                        <a:lumMod val="50000"/>
                      </a:srgbClr>
                    </a:solidFill>
                    <a:latin typeface="Montserrat Medium" pitchFamily="50" charset="0"/>
                    <a:cs typeface="Helvetica" pitchFamily="34" charset="0"/>
                  </a:rPr>
                  <a:t>$ 10,240,193</a:t>
                </a:r>
                <a:endParaRPr lang="es-MX" sz="3200" b="1" dirty="0">
                  <a:solidFill>
                    <a:srgbClr val="FFC000">
                      <a:lumMod val="50000"/>
                    </a:srgbClr>
                  </a:solidFill>
                  <a:highlight>
                    <a:srgbClr val="FFFF00"/>
                  </a:highlight>
                  <a:latin typeface="Montserrat Medium" pitchFamily="50" charset="0"/>
                  <a:cs typeface="Helvetica" pitchFamily="34" charset="0"/>
                </a:endParaRPr>
              </a:p>
            </p:txBody>
          </p:sp>
        </p:grpSp>
        <p:sp>
          <p:nvSpPr>
            <p:cNvPr id="329" name="151 CuadroTexto"/>
            <p:cNvSpPr txBox="1"/>
            <p:nvPr/>
          </p:nvSpPr>
          <p:spPr>
            <a:xfrm>
              <a:off x="4638144" y="1138653"/>
              <a:ext cx="22381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392073"/>
              <a:r>
                <a:rPr lang="es-MX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Medium" pitchFamily="50" charset="0"/>
                  <a:cs typeface="Helvetica" pitchFamily="34" charset="0"/>
                </a:rPr>
                <a:t>Meta Anual</a:t>
              </a:r>
            </a:p>
          </p:txBody>
        </p:sp>
      </p:grpSp>
      <p:sp>
        <p:nvSpPr>
          <p:cNvPr id="332" name="CuadroTexto 42"/>
          <p:cNvSpPr txBox="1"/>
          <p:nvPr/>
        </p:nvSpPr>
        <p:spPr>
          <a:xfrm>
            <a:off x="5452985" y="6627172"/>
            <a:ext cx="279026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IMSS DIR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grpSp>
        <p:nvGrpSpPr>
          <p:cNvPr id="353" name="158 Grupo"/>
          <p:cNvGrpSpPr/>
          <p:nvPr/>
        </p:nvGrpSpPr>
        <p:grpSpPr>
          <a:xfrm>
            <a:off x="9797748" y="1039392"/>
            <a:ext cx="2347597" cy="1167953"/>
            <a:chOff x="-597488" y="1922821"/>
            <a:chExt cx="2575252" cy="1167953"/>
          </a:xfrm>
        </p:grpSpPr>
        <p:grpSp>
          <p:nvGrpSpPr>
            <p:cNvPr id="354" name="Agrupar 6"/>
            <p:cNvGrpSpPr/>
            <p:nvPr/>
          </p:nvGrpSpPr>
          <p:grpSpPr>
            <a:xfrm>
              <a:off x="-597488" y="1922821"/>
              <a:ext cx="2575252" cy="923330"/>
              <a:chOff x="2901885" y="4342546"/>
              <a:chExt cx="2575252" cy="923330"/>
            </a:xfrm>
          </p:grpSpPr>
          <p:sp>
            <p:nvSpPr>
              <p:cNvPr id="356" name="CuadroTexto 7"/>
              <p:cNvSpPr txBox="1"/>
              <p:nvPr/>
            </p:nvSpPr>
            <p:spPr>
              <a:xfrm>
                <a:off x="4481234" y="4342546"/>
                <a:ext cx="99590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5400" b="1" dirty="0">
                    <a:solidFill>
                      <a:srgbClr val="134E39"/>
                    </a:solidFill>
                    <a:latin typeface="Montserrat Medium" pitchFamily="50" charset="0"/>
                    <a:cs typeface="Helvetica"/>
                  </a:rPr>
                  <a:t>8</a:t>
                </a:r>
                <a:endParaRPr lang="es-ES" sz="5400" b="1" dirty="0">
                  <a:solidFill>
                    <a:srgbClr val="134E39"/>
                  </a:solidFill>
                  <a:latin typeface="Montserrat Medium" pitchFamily="50" charset="0"/>
                  <a:cs typeface="Helvetica"/>
                </a:endParaRPr>
              </a:p>
            </p:txBody>
          </p:sp>
          <p:sp>
            <p:nvSpPr>
              <p:cNvPr id="357" name="CuadroTexto 9"/>
              <p:cNvSpPr txBox="1"/>
              <p:nvPr/>
            </p:nvSpPr>
            <p:spPr>
              <a:xfrm>
                <a:off x="2901885" y="4405333"/>
                <a:ext cx="17485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400" dirty="0">
                    <a:solidFill>
                      <a:prstClr val="white">
                        <a:lumMod val="50000"/>
                      </a:prstClr>
                    </a:solidFill>
                    <a:latin typeface="Montserrat Medium" pitchFamily="50" charset="0"/>
                    <a:cs typeface="Helvetica"/>
                  </a:rPr>
                  <a:t>Ranking     Nacional</a:t>
                </a:r>
              </a:p>
            </p:txBody>
          </p:sp>
        </p:grpSp>
        <p:sp>
          <p:nvSpPr>
            <p:cNvPr id="355" name="160 CuadroTexto"/>
            <p:cNvSpPr txBox="1"/>
            <p:nvPr/>
          </p:nvSpPr>
          <p:spPr>
            <a:xfrm>
              <a:off x="-571067" y="2782997"/>
              <a:ext cx="20714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>
                  <a:solidFill>
                    <a:srgbClr val="663300"/>
                  </a:solidFill>
                  <a:latin typeface="Montserrat Medium" pitchFamily="50" charset="0"/>
                  <a:cs typeface="Helvetica" pitchFamily="34" charset="0"/>
                </a:rPr>
                <a:t>De 35 Delegaciones</a:t>
              </a:r>
            </a:p>
          </p:txBody>
        </p:sp>
      </p:grpSp>
      <p:graphicFrame>
        <p:nvGraphicFramePr>
          <p:cNvPr id="21" name="Gráfico 6"/>
          <p:cNvGraphicFramePr/>
          <p:nvPr>
            <p:extLst>
              <p:ext uri="{D42A27DB-BD31-4B8C-83A1-F6EECF244321}">
                <p14:modId xmlns:p14="http://schemas.microsoft.com/office/powerpoint/2010/main" val="2407909890"/>
              </p:ext>
            </p:extLst>
          </p:nvPr>
        </p:nvGraphicFramePr>
        <p:xfrm>
          <a:off x="136500" y="1266882"/>
          <a:ext cx="9554063" cy="276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155 CuadroTexto"/>
          <p:cNvSpPr txBox="1"/>
          <p:nvPr/>
        </p:nvSpPr>
        <p:spPr>
          <a:xfrm>
            <a:off x="1473237" y="1256067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+ 805,1</a:t>
            </a:r>
          </a:p>
        </p:txBody>
      </p:sp>
      <p:sp>
        <p:nvSpPr>
          <p:cNvPr id="26" name="155 CuadroTexto"/>
          <p:cNvSpPr txBox="1"/>
          <p:nvPr/>
        </p:nvSpPr>
        <p:spPr>
          <a:xfrm>
            <a:off x="2006905" y="2321506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+ 860,6</a:t>
            </a: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xmlns="" id="{314BD849-8466-6AC1-2CF1-666692B6F419}"/>
              </a:ext>
            </a:extLst>
          </p:cNvPr>
          <p:cNvGrpSpPr/>
          <p:nvPr/>
        </p:nvGrpSpPr>
        <p:grpSpPr>
          <a:xfrm>
            <a:off x="2144312" y="3688204"/>
            <a:ext cx="445001" cy="368657"/>
            <a:chOff x="856710" y="5064090"/>
            <a:chExt cx="474716" cy="370007"/>
          </a:xfrm>
        </p:grpSpPr>
        <p:sp>
          <p:nvSpPr>
            <p:cNvPr id="47" name="타원 41">
              <a:extLst>
                <a:ext uri="{FF2B5EF4-FFF2-40B4-BE49-F238E27FC236}">
                  <a16:creationId xmlns:a16="http://schemas.microsoft.com/office/drawing/2014/main" xmlns="" id="{F9E3A8F0-CF49-D9DE-6983-C3803B56B246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48" name="6 CuadroTexto">
              <a:extLst>
                <a:ext uri="{FF2B5EF4-FFF2-40B4-BE49-F238E27FC236}">
                  <a16:creationId xmlns:a16="http://schemas.microsoft.com/office/drawing/2014/main" xmlns="" id="{285B450D-7B4F-B6A8-C6E9-DF506733DBB4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xmlns="" id="{8C8C5E03-9988-2DE4-B5DF-7EE85928A76D}"/>
              </a:ext>
            </a:extLst>
          </p:cNvPr>
          <p:cNvGrpSpPr/>
          <p:nvPr/>
        </p:nvGrpSpPr>
        <p:grpSpPr>
          <a:xfrm>
            <a:off x="1509713" y="3694478"/>
            <a:ext cx="436616" cy="368657"/>
            <a:chOff x="827555" y="5064090"/>
            <a:chExt cx="465771" cy="370007"/>
          </a:xfrm>
        </p:grpSpPr>
        <p:sp>
          <p:nvSpPr>
            <p:cNvPr id="50" name="타원 41">
              <a:extLst>
                <a:ext uri="{FF2B5EF4-FFF2-40B4-BE49-F238E27FC236}">
                  <a16:creationId xmlns:a16="http://schemas.microsoft.com/office/drawing/2014/main" xmlns="" id="{7BE35D19-5956-1943-DD0B-DC334D686A73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51" name="6 CuadroTexto">
              <a:extLst>
                <a:ext uri="{FF2B5EF4-FFF2-40B4-BE49-F238E27FC236}">
                  <a16:creationId xmlns:a16="http://schemas.microsoft.com/office/drawing/2014/main" xmlns="" id="{12D5916D-0413-3281-B8D2-61DB109C0B24}"/>
                </a:ext>
              </a:extLst>
            </p:cNvPr>
            <p:cNvSpPr txBox="1"/>
            <p:nvPr/>
          </p:nvSpPr>
          <p:spPr>
            <a:xfrm>
              <a:off x="8275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8°</a:t>
              </a:r>
            </a:p>
          </p:txBody>
        </p:sp>
      </p:grpSp>
      <p:sp>
        <p:nvSpPr>
          <p:cNvPr id="35" name="155 CuadroTexto">
            <a:extLst>
              <a:ext uri="{FF2B5EF4-FFF2-40B4-BE49-F238E27FC236}">
                <a16:creationId xmlns:a16="http://schemas.microsoft.com/office/drawing/2014/main" xmlns="" id="{BE93FB2C-27D6-02A8-663C-65D1E471290B}"/>
              </a:ext>
            </a:extLst>
          </p:cNvPr>
          <p:cNvSpPr txBox="1"/>
          <p:nvPr/>
        </p:nvSpPr>
        <p:spPr>
          <a:xfrm>
            <a:off x="4406051" y="1869340"/>
            <a:ext cx="6703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+ 702,2</a:t>
            </a:r>
          </a:p>
        </p:txBody>
      </p:sp>
      <p:grpSp>
        <p:nvGrpSpPr>
          <p:cNvPr id="27" name="Grupo 45">
            <a:extLst>
              <a:ext uri="{FF2B5EF4-FFF2-40B4-BE49-F238E27FC236}">
                <a16:creationId xmlns:a16="http://schemas.microsoft.com/office/drawing/2014/main" xmlns="" id="{314BD849-8466-6AC1-2CF1-666692B6F419}"/>
              </a:ext>
            </a:extLst>
          </p:cNvPr>
          <p:cNvGrpSpPr/>
          <p:nvPr/>
        </p:nvGrpSpPr>
        <p:grpSpPr>
          <a:xfrm>
            <a:off x="3324423" y="3695153"/>
            <a:ext cx="445001" cy="368657"/>
            <a:chOff x="856710" y="5064090"/>
            <a:chExt cx="474716" cy="370007"/>
          </a:xfrm>
        </p:grpSpPr>
        <p:sp>
          <p:nvSpPr>
            <p:cNvPr id="28" name="타원 41">
              <a:extLst>
                <a:ext uri="{FF2B5EF4-FFF2-40B4-BE49-F238E27FC236}">
                  <a16:creationId xmlns:a16="http://schemas.microsoft.com/office/drawing/2014/main" xmlns="" id="{F9E3A8F0-CF49-D9DE-6983-C3803B56B246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29" name="6 CuadroTexto">
              <a:extLst>
                <a:ext uri="{FF2B5EF4-FFF2-40B4-BE49-F238E27FC236}">
                  <a16:creationId xmlns:a16="http://schemas.microsoft.com/office/drawing/2014/main" xmlns="" id="{285B450D-7B4F-B6A8-C6E9-DF506733DBB4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sp>
        <p:nvSpPr>
          <p:cNvPr id="4" name="155 CuadroTexto">
            <a:extLst>
              <a:ext uri="{FF2B5EF4-FFF2-40B4-BE49-F238E27FC236}">
                <a16:creationId xmlns:a16="http://schemas.microsoft.com/office/drawing/2014/main" xmlns="" id="{8E345F02-FFA2-DC99-E0D0-FF064D162703}"/>
              </a:ext>
            </a:extLst>
          </p:cNvPr>
          <p:cNvSpPr txBox="1"/>
          <p:nvPr/>
        </p:nvSpPr>
        <p:spPr>
          <a:xfrm>
            <a:off x="2529171" y="2202466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+ 804,1</a:t>
            </a:r>
          </a:p>
        </p:txBody>
      </p:sp>
      <p:sp>
        <p:nvSpPr>
          <p:cNvPr id="2" name="155 CuadroTexto">
            <a:extLst>
              <a:ext uri="{FF2B5EF4-FFF2-40B4-BE49-F238E27FC236}">
                <a16:creationId xmlns:a16="http://schemas.microsoft.com/office/drawing/2014/main" xmlns="" id="{27DA8845-1804-B51C-DD3A-3E715BE0D4FC}"/>
              </a:ext>
            </a:extLst>
          </p:cNvPr>
          <p:cNvSpPr txBox="1"/>
          <p:nvPr/>
        </p:nvSpPr>
        <p:spPr>
          <a:xfrm>
            <a:off x="3144808" y="2085656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+ 765,3</a:t>
            </a:r>
          </a:p>
        </p:txBody>
      </p:sp>
      <p:grpSp>
        <p:nvGrpSpPr>
          <p:cNvPr id="7" name="Grupo 45">
            <a:extLst>
              <a:ext uri="{FF2B5EF4-FFF2-40B4-BE49-F238E27FC236}">
                <a16:creationId xmlns:a16="http://schemas.microsoft.com/office/drawing/2014/main" xmlns="" id="{EC440046-956E-F01F-60F8-652D62F3C526}"/>
              </a:ext>
            </a:extLst>
          </p:cNvPr>
          <p:cNvGrpSpPr/>
          <p:nvPr/>
        </p:nvGrpSpPr>
        <p:grpSpPr>
          <a:xfrm>
            <a:off x="2796015" y="3694478"/>
            <a:ext cx="445001" cy="368657"/>
            <a:chOff x="856710" y="5064090"/>
            <a:chExt cx="474716" cy="370007"/>
          </a:xfrm>
        </p:grpSpPr>
        <p:sp>
          <p:nvSpPr>
            <p:cNvPr id="8" name="타원 41">
              <a:extLst>
                <a:ext uri="{FF2B5EF4-FFF2-40B4-BE49-F238E27FC236}">
                  <a16:creationId xmlns:a16="http://schemas.microsoft.com/office/drawing/2014/main" xmlns="" id="{E6B7C54F-BD12-97CE-A31D-03DB287CBA28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9" name="6 CuadroTexto">
              <a:extLst>
                <a:ext uri="{FF2B5EF4-FFF2-40B4-BE49-F238E27FC236}">
                  <a16:creationId xmlns:a16="http://schemas.microsoft.com/office/drawing/2014/main" xmlns="" id="{4B1C2580-012C-0F35-6D66-C6809AF2DDCC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sp>
        <p:nvSpPr>
          <p:cNvPr id="3" name="155 CuadroTexto">
            <a:extLst>
              <a:ext uri="{FF2B5EF4-FFF2-40B4-BE49-F238E27FC236}">
                <a16:creationId xmlns:a16="http://schemas.microsoft.com/office/drawing/2014/main" xmlns="" id="{347B6A77-9267-EA0F-3763-40D352A22728}"/>
              </a:ext>
            </a:extLst>
          </p:cNvPr>
          <p:cNvSpPr txBox="1"/>
          <p:nvPr/>
        </p:nvSpPr>
        <p:spPr>
          <a:xfrm>
            <a:off x="3818035" y="1989567"/>
            <a:ext cx="6495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+ 721,4</a:t>
            </a:r>
          </a:p>
        </p:txBody>
      </p:sp>
      <p:grpSp>
        <p:nvGrpSpPr>
          <p:cNvPr id="5" name="Grupo 45">
            <a:extLst>
              <a:ext uri="{FF2B5EF4-FFF2-40B4-BE49-F238E27FC236}">
                <a16:creationId xmlns:a16="http://schemas.microsoft.com/office/drawing/2014/main" xmlns="" id="{B15D4CED-3747-7D5C-DA9F-DABE823F2329}"/>
              </a:ext>
            </a:extLst>
          </p:cNvPr>
          <p:cNvGrpSpPr/>
          <p:nvPr/>
        </p:nvGrpSpPr>
        <p:grpSpPr>
          <a:xfrm>
            <a:off x="3905169" y="3671860"/>
            <a:ext cx="445001" cy="368657"/>
            <a:chOff x="856710" y="5064090"/>
            <a:chExt cx="474716" cy="370007"/>
          </a:xfrm>
        </p:grpSpPr>
        <p:sp>
          <p:nvSpPr>
            <p:cNvPr id="10" name="타원 41">
              <a:extLst>
                <a:ext uri="{FF2B5EF4-FFF2-40B4-BE49-F238E27FC236}">
                  <a16:creationId xmlns:a16="http://schemas.microsoft.com/office/drawing/2014/main" xmlns="" id="{530D93D6-EE6F-67CD-67EC-B04FF4370FB4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1" name="6 CuadroTexto">
              <a:extLst>
                <a:ext uri="{FF2B5EF4-FFF2-40B4-BE49-F238E27FC236}">
                  <a16:creationId xmlns:a16="http://schemas.microsoft.com/office/drawing/2014/main" xmlns="" id="{2885E83E-712E-6EBB-5F69-BDD16C3B8E1A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grpSp>
        <p:nvGrpSpPr>
          <p:cNvPr id="14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4496139" y="3682607"/>
            <a:ext cx="445001" cy="368657"/>
            <a:chOff x="856710" y="5064090"/>
            <a:chExt cx="474716" cy="370007"/>
          </a:xfrm>
        </p:grpSpPr>
        <p:sp>
          <p:nvSpPr>
            <p:cNvPr id="15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6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sp>
        <p:nvSpPr>
          <p:cNvPr id="17" name="155 CuadroTexto">
            <a:extLst>
              <a:ext uri="{FF2B5EF4-FFF2-40B4-BE49-F238E27FC236}">
                <a16:creationId xmlns:a16="http://schemas.microsoft.com/office/drawing/2014/main" xmlns="" id="{77BE0EE9-11C1-92E6-37C0-EBDE2AD5EDC9}"/>
              </a:ext>
            </a:extLst>
          </p:cNvPr>
          <p:cNvSpPr txBox="1"/>
          <p:nvPr/>
        </p:nvSpPr>
        <p:spPr>
          <a:xfrm>
            <a:off x="6227863" y="152284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+ 597.7</a:t>
            </a:r>
          </a:p>
        </p:txBody>
      </p:sp>
      <p:grpSp>
        <p:nvGrpSpPr>
          <p:cNvPr id="43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5136008" y="3688879"/>
            <a:ext cx="445001" cy="368657"/>
            <a:chOff x="856710" y="5064090"/>
            <a:chExt cx="474716" cy="370007"/>
          </a:xfrm>
        </p:grpSpPr>
        <p:sp>
          <p:nvSpPr>
            <p:cNvPr id="44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45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grpSp>
        <p:nvGrpSpPr>
          <p:cNvPr id="52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5680053" y="3681661"/>
            <a:ext cx="445001" cy="368657"/>
            <a:chOff x="856710" y="5064090"/>
            <a:chExt cx="474716" cy="370007"/>
          </a:xfrm>
        </p:grpSpPr>
        <p:sp>
          <p:nvSpPr>
            <p:cNvPr id="53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54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1°</a:t>
              </a:r>
            </a:p>
          </p:txBody>
        </p:sp>
      </p:grpSp>
      <p:sp>
        <p:nvSpPr>
          <p:cNvPr id="55" name="155 CuadroTexto">
            <a:extLst>
              <a:ext uri="{FF2B5EF4-FFF2-40B4-BE49-F238E27FC236}">
                <a16:creationId xmlns:a16="http://schemas.microsoft.com/office/drawing/2014/main" xmlns="" id="{BE93FB2C-27D6-02A8-663C-65D1E471290B}"/>
              </a:ext>
            </a:extLst>
          </p:cNvPr>
          <p:cNvSpPr txBox="1"/>
          <p:nvPr/>
        </p:nvSpPr>
        <p:spPr>
          <a:xfrm>
            <a:off x="4973878" y="1765863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</a:t>
            </a:r>
            <a:r>
              <a:rPr lang="es-MX" sz="1100" b="1" dirty="0" smtClean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661.3</a:t>
            </a:r>
            <a:endParaRPr lang="es-MX" sz="1100" b="1" dirty="0">
              <a:solidFill>
                <a:srgbClr val="666633"/>
              </a:solidFill>
              <a:latin typeface="Montserrat Medium" pitchFamily="50" charset="0"/>
              <a:cs typeface="Helvetica" pitchFamily="34" charset="0"/>
            </a:endParaRPr>
          </a:p>
        </p:txBody>
      </p:sp>
      <p:grpSp>
        <p:nvGrpSpPr>
          <p:cNvPr id="56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6289031" y="3690233"/>
            <a:ext cx="445001" cy="368657"/>
            <a:chOff x="856710" y="5064090"/>
            <a:chExt cx="474716" cy="370007"/>
          </a:xfrm>
        </p:grpSpPr>
        <p:sp>
          <p:nvSpPr>
            <p:cNvPr id="57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58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2°</a:t>
              </a:r>
            </a:p>
          </p:txBody>
        </p:sp>
      </p:grpSp>
      <p:sp>
        <p:nvSpPr>
          <p:cNvPr id="59" name="155 CuadroTexto">
            <a:extLst>
              <a:ext uri="{FF2B5EF4-FFF2-40B4-BE49-F238E27FC236}">
                <a16:creationId xmlns:a16="http://schemas.microsoft.com/office/drawing/2014/main" xmlns="" id="{BE93FB2C-27D6-02A8-663C-65D1E471290B}"/>
              </a:ext>
            </a:extLst>
          </p:cNvPr>
          <p:cNvSpPr txBox="1"/>
          <p:nvPr/>
        </p:nvSpPr>
        <p:spPr>
          <a:xfrm>
            <a:off x="5611989" y="1637446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+ 645.5</a:t>
            </a:r>
          </a:p>
        </p:txBody>
      </p:sp>
      <p:sp>
        <p:nvSpPr>
          <p:cNvPr id="60" name="155 CuadroTexto">
            <a:extLst>
              <a:ext uri="{FF2B5EF4-FFF2-40B4-BE49-F238E27FC236}">
                <a16:creationId xmlns:a16="http://schemas.microsoft.com/office/drawing/2014/main" xmlns="" id="{77BE0EE9-11C1-92E6-37C0-EBDE2AD5EDC9}"/>
              </a:ext>
            </a:extLst>
          </p:cNvPr>
          <p:cNvSpPr txBox="1"/>
          <p:nvPr/>
        </p:nvSpPr>
        <p:spPr>
          <a:xfrm>
            <a:off x="6858463" y="1415492"/>
            <a:ext cx="639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+590.6</a:t>
            </a:r>
          </a:p>
        </p:txBody>
      </p:sp>
      <p:grpSp>
        <p:nvGrpSpPr>
          <p:cNvPr id="61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6880642" y="3670061"/>
            <a:ext cx="445001" cy="368657"/>
            <a:chOff x="856710" y="5064090"/>
            <a:chExt cx="474716" cy="370007"/>
          </a:xfrm>
        </p:grpSpPr>
        <p:sp>
          <p:nvSpPr>
            <p:cNvPr id="62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63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2°</a:t>
              </a:r>
            </a:p>
          </p:txBody>
        </p:sp>
      </p:grpSp>
      <p:sp>
        <p:nvSpPr>
          <p:cNvPr id="13" name="155 CuadroTexto">
            <a:extLst>
              <a:ext uri="{FF2B5EF4-FFF2-40B4-BE49-F238E27FC236}">
                <a16:creationId xmlns:a16="http://schemas.microsoft.com/office/drawing/2014/main" xmlns="" id="{8ECB3C9C-548A-435B-0AE0-F42A71EE5C5A}"/>
              </a:ext>
            </a:extLst>
          </p:cNvPr>
          <p:cNvSpPr txBox="1"/>
          <p:nvPr/>
        </p:nvSpPr>
        <p:spPr>
          <a:xfrm>
            <a:off x="7378386" y="1304867"/>
            <a:ext cx="6479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+ 514,8</a:t>
            </a:r>
          </a:p>
        </p:txBody>
      </p:sp>
      <p:sp>
        <p:nvSpPr>
          <p:cNvPr id="65" name="155 CuadroTexto">
            <a:extLst>
              <a:ext uri="{FF2B5EF4-FFF2-40B4-BE49-F238E27FC236}">
                <a16:creationId xmlns:a16="http://schemas.microsoft.com/office/drawing/2014/main" xmlns="" id="{8ECB3C9C-548A-435B-0AE0-F42A71EE5C5A}"/>
              </a:ext>
            </a:extLst>
          </p:cNvPr>
          <p:cNvSpPr txBox="1"/>
          <p:nvPr/>
        </p:nvSpPr>
        <p:spPr>
          <a:xfrm>
            <a:off x="8588315" y="1135800"/>
            <a:ext cx="76014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300" b="1" dirty="0">
                <a:solidFill>
                  <a:srgbClr val="002060"/>
                </a:solidFill>
                <a:latin typeface="Montserrat Medium" pitchFamily="50" charset="0"/>
                <a:cs typeface="Helvetica" pitchFamily="34" charset="0"/>
              </a:rPr>
              <a:t>+ </a:t>
            </a:r>
            <a:r>
              <a:rPr lang="es-MX" sz="1300" b="1" dirty="0" smtClean="0">
                <a:solidFill>
                  <a:srgbClr val="002060"/>
                </a:solidFill>
                <a:latin typeface="Montserrat Medium" pitchFamily="50" charset="0"/>
                <a:cs typeface="Helvetica" pitchFamily="34" charset="0"/>
              </a:rPr>
              <a:t>457.7</a:t>
            </a:r>
            <a:endParaRPr lang="es-MX" sz="1300" b="1" dirty="0">
              <a:solidFill>
                <a:srgbClr val="002060"/>
              </a:solidFill>
              <a:latin typeface="Montserrat Medium" pitchFamily="50" charset="0"/>
              <a:cs typeface="Helvetica" pitchFamily="34" charset="0"/>
            </a:endParaRPr>
          </a:p>
        </p:txBody>
      </p:sp>
      <p:grpSp>
        <p:nvGrpSpPr>
          <p:cNvPr id="66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7517789" y="3679786"/>
            <a:ext cx="445001" cy="368657"/>
            <a:chOff x="856710" y="5064090"/>
            <a:chExt cx="474716" cy="370007"/>
          </a:xfrm>
        </p:grpSpPr>
        <p:sp>
          <p:nvSpPr>
            <p:cNvPr id="67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68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2°</a:t>
              </a:r>
            </a:p>
          </p:txBody>
        </p:sp>
      </p:grpSp>
      <p:grpSp>
        <p:nvGrpSpPr>
          <p:cNvPr id="69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8127386" y="3687808"/>
            <a:ext cx="445001" cy="368657"/>
            <a:chOff x="856710" y="5064090"/>
            <a:chExt cx="474716" cy="370007"/>
          </a:xfrm>
        </p:grpSpPr>
        <p:sp>
          <p:nvSpPr>
            <p:cNvPr id="70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71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3</a:t>
              </a:r>
              <a:r>
                <a:rPr lang="es-MX" dirty="0" smtClean="0">
                  <a:solidFill>
                    <a:prstClr val="black"/>
                  </a:solidFill>
                  <a:latin typeface="Montserrat Medium" pitchFamily="50" charset="0"/>
                </a:rPr>
                <a:t>°</a:t>
              </a:r>
              <a:endParaRPr lang="es-MX" dirty="0">
                <a:solidFill>
                  <a:prstClr val="black"/>
                </a:solidFill>
                <a:latin typeface="Montserrat Medium" pitchFamily="50" charset="0"/>
              </a:endParaRPr>
            </a:p>
          </p:txBody>
        </p:sp>
      </p:grpSp>
      <p:sp>
        <p:nvSpPr>
          <p:cNvPr id="72" name="155 CuadroTexto">
            <a:extLst>
              <a:ext uri="{FF2B5EF4-FFF2-40B4-BE49-F238E27FC236}">
                <a16:creationId xmlns:a16="http://schemas.microsoft.com/office/drawing/2014/main" xmlns="" id="{8ECB3C9C-548A-435B-0AE0-F42A71EE5C5A}"/>
              </a:ext>
            </a:extLst>
          </p:cNvPr>
          <p:cNvSpPr txBox="1"/>
          <p:nvPr/>
        </p:nvSpPr>
        <p:spPr>
          <a:xfrm>
            <a:off x="7947590" y="1195657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392073"/>
            <a:r>
              <a:rPr lang="es-MX" sz="1100" b="1" dirty="0" smtClean="0">
                <a:solidFill>
                  <a:srgbClr val="666633"/>
                </a:solidFill>
                <a:latin typeface="Montserrat Medium" pitchFamily="50" charset="0"/>
                <a:cs typeface="Helvetica" pitchFamily="34" charset="0"/>
              </a:rPr>
              <a:t>+490.0</a:t>
            </a:r>
            <a:endParaRPr lang="es-MX" sz="1100" b="1" dirty="0">
              <a:solidFill>
                <a:srgbClr val="666633"/>
              </a:solidFill>
              <a:latin typeface="Montserrat Medium" pitchFamily="50" charset="0"/>
              <a:cs typeface="Helvetica" pitchFamily="34" charset="0"/>
            </a:endParaRPr>
          </a:p>
        </p:txBody>
      </p:sp>
      <p:grpSp>
        <p:nvGrpSpPr>
          <p:cNvPr id="73" name="Grupo 45">
            <a:extLst>
              <a:ext uri="{FF2B5EF4-FFF2-40B4-BE49-F238E27FC236}">
                <a16:creationId xmlns:a16="http://schemas.microsoft.com/office/drawing/2014/main" xmlns="" id="{6C37105B-1077-9393-C633-401C88D0BD1E}"/>
              </a:ext>
            </a:extLst>
          </p:cNvPr>
          <p:cNvGrpSpPr/>
          <p:nvPr/>
        </p:nvGrpSpPr>
        <p:grpSpPr>
          <a:xfrm>
            <a:off x="8696579" y="3695826"/>
            <a:ext cx="445001" cy="368657"/>
            <a:chOff x="856710" y="5064090"/>
            <a:chExt cx="474716" cy="370007"/>
          </a:xfrm>
        </p:grpSpPr>
        <p:sp>
          <p:nvSpPr>
            <p:cNvPr id="74" name="타원 41">
              <a:extLst>
                <a:ext uri="{FF2B5EF4-FFF2-40B4-BE49-F238E27FC236}">
                  <a16:creationId xmlns:a16="http://schemas.microsoft.com/office/drawing/2014/main" xmlns="" id="{85716448-2072-C863-4CF7-EB9B8A664CE9}"/>
                </a:ext>
              </a:extLst>
            </p:cNvPr>
            <p:cNvSpPr/>
            <p:nvPr/>
          </p:nvSpPr>
          <p:spPr>
            <a:xfrm rot="10800000">
              <a:off x="856710" y="5064090"/>
              <a:ext cx="357236" cy="357460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75" name="6 CuadroTexto">
              <a:extLst>
                <a:ext uri="{FF2B5EF4-FFF2-40B4-BE49-F238E27FC236}">
                  <a16:creationId xmlns:a16="http://schemas.microsoft.com/office/drawing/2014/main" xmlns="" id="{3AE2BDA7-6C91-CA6D-A521-43AA2F05D6DE}"/>
                </a:ext>
              </a:extLst>
            </p:cNvPr>
            <p:cNvSpPr txBox="1"/>
            <p:nvPr/>
          </p:nvSpPr>
          <p:spPr>
            <a:xfrm>
              <a:off x="865655" y="5064765"/>
              <a:ext cx="465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prstClr val="black"/>
                  </a:solidFill>
                  <a:latin typeface="Montserrat Medium" pitchFamily="50" charset="0"/>
                </a:rPr>
                <a:t>8</a:t>
              </a:r>
              <a:r>
                <a:rPr lang="es-MX" dirty="0" smtClean="0">
                  <a:solidFill>
                    <a:prstClr val="black"/>
                  </a:solidFill>
                  <a:latin typeface="Montserrat Medium" pitchFamily="50" charset="0"/>
                </a:rPr>
                <a:t>°</a:t>
              </a:r>
              <a:endParaRPr lang="es-MX" dirty="0">
                <a:solidFill>
                  <a:prstClr val="black"/>
                </a:solidFill>
                <a:latin typeface="Montserrat Medium" pitchFamily="50" charset="0"/>
              </a:endParaRPr>
            </a:p>
          </p:txBody>
        </p:sp>
      </p:grp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t="48747" r="50591" b="9167"/>
          <a:stretch/>
        </p:blipFill>
        <p:spPr bwMode="auto">
          <a:xfrm>
            <a:off x="783771" y="4064483"/>
            <a:ext cx="9187543" cy="232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26487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4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6">
            <a:extLst>
              <a:ext uri="{FF2B5EF4-FFF2-40B4-BE49-F238E27FC236}">
                <a16:creationId xmlns:a16="http://schemas.microsoft.com/office/drawing/2014/main" xmlns="" id="{CBA70E52-BE5C-6A1C-94A7-3C53869863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9301374"/>
              </p:ext>
            </p:extLst>
          </p:nvPr>
        </p:nvGraphicFramePr>
        <p:xfrm>
          <a:off x="556240" y="1291364"/>
          <a:ext cx="9793489" cy="429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xmlns="" id="{574E394B-58B1-AEEA-1A2B-CB25B52750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717133"/>
              </p:ext>
            </p:extLst>
          </p:nvPr>
        </p:nvGraphicFramePr>
        <p:xfrm>
          <a:off x="15875" y="5219700"/>
          <a:ext cx="101536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Hoja de cálculo" r:id="rId4" imgW="10153757" imgH="542970" progId="Excel.Sheet.12">
                  <p:embed/>
                </p:oleObj>
              </mc:Choice>
              <mc:Fallback>
                <p:oleObj name="Hoja de cálculo" r:id="rId4" imgW="10153757" imgH="542970" progId="Excel.Sheet.12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xmlns="" id="{574E394B-58B1-AEEA-1A2B-CB25B52750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75" y="5219700"/>
                        <a:ext cx="101536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ángulo 4"/>
          <p:cNvSpPr/>
          <p:nvPr/>
        </p:nvSpPr>
        <p:spPr>
          <a:xfrm>
            <a:off x="250269" y="91136"/>
            <a:ext cx="9202089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Recaudación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Ingresos Totales en Efectivo Subdelegacional</a:t>
            </a:r>
          </a:p>
        </p:txBody>
      </p:sp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miles de pesos - Porcentajes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5452985" y="6627172"/>
            <a:ext cx="280991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IMSS DIR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74547" y="4865113"/>
            <a:ext cx="1742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Zitácuaro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6499818" y="4877787"/>
            <a:ext cx="1742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Morelia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8323939" y="4863042"/>
            <a:ext cx="1742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Uruapan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2329481" y="4958292"/>
            <a:ext cx="229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Lázaro</a:t>
            </a:r>
            <a:r>
              <a:rPr lang="es-MX" dirty="0">
                <a:solidFill>
                  <a:schemeClr val="accent4">
                    <a:lumMod val="50000"/>
                  </a:schemeClr>
                </a:solidFill>
                <a:latin typeface="Montserrat SemiBold"/>
              </a:rPr>
              <a:t> </a:t>
            </a:r>
            <a:r>
              <a:rPr lang="es-MX" dirty="0">
                <a:latin typeface="Montserrat SemiBold"/>
              </a:rPr>
              <a:t>Cárdenas</a:t>
            </a: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xmlns="" id="{CA88104C-F703-8E6E-D136-314D58ADE7B2}"/>
              </a:ext>
            </a:extLst>
          </p:cNvPr>
          <p:cNvGrpSpPr/>
          <p:nvPr/>
        </p:nvGrpSpPr>
        <p:grpSpPr>
          <a:xfrm>
            <a:off x="8946366" y="5861525"/>
            <a:ext cx="683979" cy="523977"/>
            <a:chOff x="2473516" y="5331459"/>
            <a:chExt cx="683979" cy="523977"/>
          </a:xfrm>
        </p:grpSpPr>
        <p:sp>
          <p:nvSpPr>
            <p:cNvPr id="108" name="타원 41">
              <a:extLst>
                <a:ext uri="{FF2B5EF4-FFF2-40B4-BE49-F238E27FC236}">
                  <a16:creationId xmlns:a16="http://schemas.microsoft.com/office/drawing/2014/main" xmlns="" id="{66416E1A-5D8E-41CE-E80F-3336FEF6915B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50" name="21 CuadroTexto">
              <a:extLst>
                <a:ext uri="{FF2B5EF4-FFF2-40B4-BE49-F238E27FC236}">
                  <a16:creationId xmlns:a16="http://schemas.microsoft.com/office/drawing/2014/main" xmlns="" id="{AD40CDB7-64FD-226D-E423-A82308DF43BF}"/>
                </a:ext>
              </a:extLst>
            </p:cNvPr>
            <p:cNvSpPr txBox="1"/>
            <p:nvPr/>
          </p:nvSpPr>
          <p:spPr>
            <a:xfrm>
              <a:off x="24735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C00000"/>
                  </a:solidFill>
                  <a:latin typeface="Montserrat Medium" pitchFamily="50" charset="0"/>
                </a:rPr>
                <a:t>81°</a:t>
              </a:r>
            </a:p>
          </p:txBody>
        </p:sp>
      </p:grpSp>
      <p:grpSp>
        <p:nvGrpSpPr>
          <p:cNvPr id="152" name="Grupo 151">
            <a:extLst>
              <a:ext uri="{FF2B5EF4-FFF2-40B4-BE49-F238E27FC236}">
                <a16:creationId xmlns:a16="http://schemas.microsoft.com/office/drawing/2014/main" xmlns="" id="{1AAE98EF-D7C7-4EBA-F4DA-594D9D3414B6}"/>
              </a:ext>
            </a:extLst>
          </p:cNvPr>
          <p:cNvGrpSpPr/>
          <p:nvPr/>
        </p:nvGrpSpPr>
        <p:grpSpPr>
          <a:xfrm>
            <a:off x="7076301" y="5849710"/>
            <a:ext cx="683979" cy="523977"/>
            <a:chOff x="2473516" y="5331459"/>
            <a:chExt cx="683979" cy="523977"/>
          </a:xfrm>
        </p:grpSpPr>
        <p:sp>
          <p:nvSpPr>
            <p:cNvPr id="153" name="타원 41">
              <a:extLst>
                <a:ext uri="{FF2B5EF4-FFF2-40B4-BE49-F238E27FC236}">
                  <a16:creationId xmlns:a16="http://schemas.microsoft.com/office/drawing/2014/main" xmlns="" id="{7FDA9113-8643-7376-1579-4CA14F01606E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54" name="21 CuadroTexto">
              <a:extLst>
                <a:ext uri="{FF2B5EF4-FFF2-40B4-BE49-F238E27FC236}">
                  <a16:creationId xmlns:a16="http://schemas.microsoft.com/office/drawing/2014/main" xmlns="" id="{7B0FBDEF-4288-0965-A73B-AA140DDEDE53}"/>
                </a:ext>
              </a:extLst>
            </p:cNvPr>
            <p:cNvSpPr txBox="1"/>
            <p:nvPr/>
          </p:nvSpPr>
          <p:spPr>
            <a:xfrm>
              <a:off x="2473516" y="54205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37°</a:t>
              </a:r>
            </a:p>
          </p:txBody>
        </p:sp>
      </p:grpSp>
      <p:grpSp>
        <p:nvGrpSpPr>
          <p:cNvPr id="155" name="Grupo 154">
            <a:extLst>
              <a:ext uri="{FF2B5EF4-FFF2-40B4-BE49-F238E27FC236}">
                <a16:creationId xmlns:a16="http://schemas.microsoft.com/office/drawing/2014/main" xmlns="" id="{BD8805FA-D446-6F52-BD2A-E81B2F60F34D}"/>
              </a:ext>
            </a:extLst>
          </p:cNvPr>
          <p:cNvGrpSpPr/>
          <p:nvPr/>
        </p:nvGrpSpPr>
        <p:grpSpPr>
          <a:xfrm>
            <a:off x="5133615" y="5859118"/>
            <a:ext cx="693909" cy="523977"/>
            <a:chOff x="2488986" y="5331459"/>
            <a:chExt cx="693909" cy="523977"/>
          </a:xfrm>
        </p:grpSpPr>
        <p:sp>
          <p:nvSpPr>
            <p:cNvPr id="156" name="타원 41">
              <a:extLst>
                <a:ext uri="{FF2B5EF4-FFF2-40B4-BE49-F238E27FC236}">
                  <a16:creationId xmlns:a16="http://schemas.microsoft.com/office/drawing/2014/main" xmlns="" id="{3DBBBDA9-CD12-C29D-99D4-4C6B2B8789D4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 dirty="0">
                <a:solidFill>
                  <a:prstClr val="white"/>
                </a:solidFill>
              </a:endParaRPr>
            </a:p>
          </p:txBody>
        </p:sp>
        <p:sp>
          <p:nvSpPr>
            <p:cNvPr id="157" name="21 CuadroTexto">
              <a:extLst>
                <a:ext uri="{FF2B5EF4-FFF2-40B4-BE49-F238E27FC236}">
                  <a16:creationId xmlns:a16="http://schemas.microsoft.com/office/drawing/2014/main" xmlns="" id="{C14A0644-D805-4AF2-BE9D-26D460C6EA2C}"/>
                </a:ext>
              </a:extLst>
            </p:cNvPr>
            <p:cNvSpPr txBox="1"/>
            <p:nvPr/>
          </p:nvSpPr>
          <p:spPr>
            <a:xfrm>
              <a:off x="24989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26°</a:t>
              </a:r>
            </a:p>
          </p:txBody>
        </p:sp>
      </p:grpSp>
      <p:grpSp>
        <p:nvGrpSpPr>
          <p:cNvPr id="158" name="Grupo 157">
            <a:extLst>
              <a:ext uri="{FF2B5EF4-FFF2-40B4-BE49-F238E27FC236}">
                <a16:creationId xmlns:a16="http://schemas.microsoft.com/office/drawing/2014/main" xmlns="" id="{9D3B169F-DEF9-08FC-7323-B7FA1DB0DD1B}"/>
              </a:ext>
            </a:extLst>
          </p:cNvPr>
          <p:cNvGrpSpPr/>
          <p:nvPr/>
        </p:nvGrpSpPr>
        <p:grpSpPr>
          <a:xfrm>
            <a:off x="3197276" y="5851351"/>
            <a:ext cx="693909" cy="523977"/>
            <a:chOff x="2488986" y="5331459"/>
            <a:chExt cx="693909" cy="523977"/>
          </a:xfrm>
        </p:grpSpPr>
        <p:sp>
          <p:nvSpPr>
            <p:cNvPr id="159" name="타원 41">
              <a:extLst>
                <a:ext uri="{FF2B5EF4-FFF2-40B4-BE49-F238E27FC236}">
                  <a16:creationId xmlns:a16="http://schemas.microsoft.com/office/drawing/2014/main" xmlns="" id="{A7085A04-3D1A-5E6D-1DDC-5A7BFD08EEC8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60" name="21 CuadroTexto">
              <a:extLst>
                <a:ext uri="{FF2B5EF4-FFF2-40B4-BE49-F238E27FC236}">
                  <a16:creationId xmlns:a16="http://schemas.microsoft.com/office/drawing/2014/main" xmlns="" id="{412C0F16-4F9E-8864-A206-B8A05242E354}"/>
                </a:ext>
              </a:extLst>
            </p:cNvPr>
            <p:cNvSpPr txBox="1"/>
            <p:nvPr/>
          </p:nvSpPr>
          <p:spPr>
            <a:xfrm>
              <a:off x="2498916" y="54205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7°</a:t>
              </a:r>
            </a:p>
          </p:txBody>
        </p:sp>
      </p:grpSp>
      <p:grpSp>
        <p:nvGrpSpPr>
          <p:cNvPr id="161" name="Grupo 160">
            <a:extLst>
              <a:ext uri="{FF2B5EF4-FFF2-40B4-BE49-F238E27FC236}">
                <a16:creationId xmlns:a16="http://schemas.microsoft.com/office/drawing/2014/main" xmlns="" id="{BAB8FEF6-EC2E-5E91-C45F-C820BDC99937}"/>
              </a:ext>
            </a:extLst>
          </p:cNvPr>
          <p:cNvGrpSpPr/>
          <p:nvPr/>
        </p:nvGrpSpPr>
        <p:grpSpPr>
          <a:xfrm>
            <a:off x="1181195" y="5860003"/>
            <a:ext cx="782809" cy="523977"/>
            <a:chOff x="2488986" y="5331459"/>
            <a:chExt cx="782809" cy="523977"/>
          </a:xfrm>
        </p:grpSpPr>
        <p:sp>
          <p:nvSpPr>
            <p:cNvPr id="162" name="타원 41">
              <a:extLst>
                <a:ext uri="{FF2B5EF4-FFF2-40B4-BE49-F238E27FC236}">
                  <a16:creationId xmlns:a16="http://schemas.microsoft.com/office/drawing/2014/main" xmlns="" id="{87DDF663-0D8F-B255-9B33-7D9FFCB0F0E1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/>
            </a:p>
          </p:txBody>
        </p:sp>
        <p:sp>
          <p:nvSpPr>
            <p:cNvPr id="163" name="21 CuadroTexto">
              <a:extLst>
                <a:ext uri="{FF2B5EF4-FFF2-40B4-BE49-F238E27FC236}">
                  <a16:creationId xmlns:a16="http://schemas.microsoft.com/office/drawing/2014/main" xmlns="" id="{13A72E27-6C22-981D-2995-B44F7BF1CDD0}"/>
                </a:ext>
              </a:extLst>
            </p:cNvPr>
            <p:cNvSpPr txBox="1"/>
            <p:nvPr/>
          </p:nvSpPr>
          <p:spPr>
            <a:xfrm>
              <a:off x="25878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4</a:t>
              </a:r>
              <a:r>
                <a:rPr lang="es-MX" b="1" dirty="0" smtClean="0">
                  <a:solidFill>
                    <a:srgbClr val="003300"/>
                  </a:solidFill>
                  <a:latin typeface="Montserrat Medium" pitchFamily="50" charset="0"/>
                </a:rPr>
                <a:t>°</a:t>
              </a:r>
              <a:endParaRPr lang="es-MX" b="1" dirty="0">
                <a:solidFill>
                  <a:srgbClr val="003300"/>
                </a:solidFill>
                <a:latin typeface="Montserrat Medium" pitchFamily="50" charset="0"/>
              </a:endParaRPr>
            </a:p>
          </p:txBody>
        </p:sp>
      </p:grpSp>
      <p:sp>
        <p:nvSpPr>
          <p:cNvPr id="164" name="27 CuadroTexto">
            <a:extLst>
              <a:ext uri="{FF2B5EF4-FFF2-40B4-BE49-F238E27FC236}">
                <a16:creationId xmlns:a16="http://schemas.microsoft.com/office/drawing/2014/main" xmlns="" id="{73BDAA86-3906-25FF-E1D7-AB92C05F032B}"/>
              </a:ext>
            </a:extLst>
          </p:cNvPr>
          <p:cNvSpPr txBox="1"/>
          <p:nvPr/>
        </p:nvSpPr>
        <p:spPr>
          <a:xfrm>
            <a:off x="9897780" y="1624834"/>
            <a:ext cx="229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Michoacán </a:t>
            </a:r>
          </a:p>
        </p:txBody>
      </p:sp>
      <p:grpSp>
        <p:nvGrpSpPr>
          <p:cNvPr id="165" name="Grupo 164">
            <a:extLst>
              <a:ext uri="{FF2B5EF4-FFF2-40B4-BE49-F238E27FC236}">
                <a16:creationId xmlns:a16="http://schemas.microsoft.com/office/drawing/2014/main" xmlns="" id="{3CDA7A64-8360-E0E7-9F81-D9056EAFA446}"/>
              </a:ext>
            </a:extLst>
          </p:cNvPr>
          <p:cNvGrpSpPr/>
          <p:nvPr/>
        </p:nvGrpSpPr>
        <p:grpSpPr>
          <a:xfrm>
            <a:off x="10690710" y="2042457"/>
            <a:ext cx="1134227" cy="758675"/>
            <a:chOff x="2488986" y="5331459"/>
            <a:chExt cx="792238" cy="523977"/>
          </a:xfrm>
        </p:grpSpPr>
        <p:sp>
          <p:nvSpPr>
            <p:cNvPr id="166" name="타원 41">
              <a:extLst>
                <a:ext uri="{FF2B5EF4-FFF2-40B4-BE49-F238E27FC236}">
                  <a16:creationId xmlns:a16="http://schemas.microsoft.com/office/drawing/2014/main" xmlns="" id="{79432CE5-22B9-DDA6-63BB-F0C545F042EC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167" name="21 CuadroTexto">
              <a:extLst>
                <a:ext uri="{FF2B5EF4-FFF2-40B4-BE49-F238E27FC236}">
                  <a16:creationId xmlns:a16="http://schemas.microsoft.com/office/drawing/2014/main" xmlns="" id="{506EF2A7-E76B-F0E1-0F86-4A499A0F10AB}"/>
                </a:ext>
              </a:extLst>
            </p:cNvPr>
            <p:cNvSpPr txBox="1"/>
            <p:nvPr/>
          </p:nvSpPr>
          <p:spPr>
            <a:xfrm>
              <a:off x="2597245" y="5407897"/>
              <a:ext cx="683979" cy="382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3000" b="1" dirty="0">
                  <a:solidFill>
                    <a:srgbClr val="003300"/>
                  </a:solidFill>
                  <a:latin typeface="Montserrat Medium" pitchFamily="50" charset="0"/>
                </a:rPr>
                <a:t>8</a:t>
              </a:r>
              <a:r>
                <a:rPr lang="es-MX" sz="3000" b="1" dirty="0" smtClean="0">
                  <a:solidFill>
                    <a:srgbClr val="003300"/>
                  </a:solidFill>
                  <a:latin typeface="Montserrat Medium" pitchFamily="50" charset="0"/>
                </a:rPr>
                <a:t>°</a:t>
              </a:r>
              <a:endParaRPr lang="es-MX" sz="3000" b="1" dirty="0">
                <a:solidFill>
                  <a:srgbClr val="003300"/>
                </a:solidFill>
                <a:latin typeface="Montserrat Medium" pitchFamily="50" charset="0"/>
              </a:endParaRPr>
            </a:p>
          </p:txBody>
        </p:sp>
      </p:grpSp>
      <p:sp>
        <p:nvSpPr>
          <p:cNvPr id="168" name="27 CuadroTexto">
            <a:extLst>
              <a:ext uri="{FF2B5EF4-FFF2-40B4-BE49-F238E27FC236}">
                <a16:creationId xmlns:a16="http://schemas.microsoft.com/office/drawing/2014/main" xmlns="" id="{DE8FD559-2DD8-735C-DA89-1226F25479E8}"/>
              </a:ext>
            </a:extLst>
          </p:cNvPr>
          <p:cNvSpPr txBox="1"/>
          <p:nvPr/>
        </p:nvSpPr>
        <p:spPr>
          <a:xfrm>
            <a:off x="9863275" y="2975134"/>
            <a:ext cx="22942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Montserrat SemiBold"/>
              </a:rPr>
              <a:t>Meta</a:t>
            </a:r>
          </a:p>
          <a:p>
            <a:pPr algn="ctr"/>
            <a:r>
              <a:rPr lang="es-MX" dirty="0">
                <a:latin typeface="Montserrat SemiBold"/>
              </a:rPr>
              <a:t>10,240,193,288 </a:t>
            </a:r>
            <a:endParaRPr lang="es-MX" dirty="0" smtClean="0">
              <a:latin typeface="Montserrat SemiBold"/>
            </a:endParaRPr>
          </a:p>
          <a:p>
            <a:pPr algn="ctr"/>
            <a:endParaRPr lang="es-MX" dirty="0">
              <a:latin typeface="Montserrat SemiBold"/>
            </a:endParaRPr>
          </a:p>
          <a:p>
            <a:pPr algn="ctr"/>
            <a:r>
              <a:rPr lang="es-MX" dirty="0">
                <a:latin typeface="Montserrat SemiBold"/>
              </a:rPr>
              <a:t>Real </a:t>
            </a:r>
          </a:p>
          <a:p>
            <a:pPr algn="ctr"/>
            <a:r>
              <a:rPr lang="es-MX" dirty="0">
                <a:latin typeface="Montserrat SemiBold"/>
              </a:rPr>
              <a:t>10,697,935,487 </a:t>
            </a:r>
          </a:p>
          <a:p>
            <a:pPr algn="ctr"/>
            <a:endParaRPr lang="es-MX" dirty="0">
              <a:latin typeface="Montserrat SemiBold"/>
            </a:endParaRPr>
          </a:p>
          <a:p>
            <a:pPr algn="ctr"/>
            <a:r>
              <a:rPr lang="es-MX" dirty="0">
                <a:latin typeface="Montserrat SemiBold"/>
              </a:rPr>
              <a:t>Cumplimiento </a:t>
            </a:r>
          </a:p>
          <a:p>
            <a:pPr algn="ctr"/>
            <a:r>
              <a:rPr lang="es-MX" dirty="0" smtClean="0">
                <a:latin typeface="Montserrat SemiBold"/>
              </a:rPr>
              <a:t>104.47% </a:t>
            </a:r>
            <a:endParaRPr lang="es-MX" dirty="0">
              <a:latin typeface="Montserrat SemiBold"/>
            </a:endParaRPr>
          </a:p>
          <a:p>
            <a:pPr algn="ctr"/>
            <a:r>
              <a:rPr lang="es-MX" dirty="0">
                <a:latin typeface="Montserrat SemiBold"/>
              </a:rPr>
              <a:t> </a:t>
            </a:r>
          </a:p>
          <a:p>
            <a:pPr algn="ctr"/>
            <a:endParaRPr lang="es-MX" dirty="0"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916282929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7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1719980" y="1074842"/>
            <a:ext cx="10126721" cy="1270577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4000" dirty="0">
                <a:solidFill>
                  <a:srgbClr val="1E4236"/>
                </a:solidFill>
                <a:latin typeface="Montserrat SemiBold"/>
                <a:cs typeface="Montserrat SemiBold"/>
              </a:rPr>
              <a:t>Departamento Supervisión de  </a:t>
            </a:r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4263243" y="3330061"/>
            <a:ext cx="7583457" cy="1257731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667580" y="1599258"/>
            <a:ext cx="7203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SemiBold" pitchFamily="50" charset="0"/>
              </a:rPr>
              <a:t>Afiliación Vigencia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279753" y="3435706"/>
            <a:ext cx="558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800" dirty="0" smtClean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Diciembre</a:t>
            </a:r>
            <a:r>
              <a:rPr lang="es-MX" sz="2800" dirty="0" smtClean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 </a:t>
            </a:r>
            <a:r>
              <a:rPr lang="es-MX" sz="28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2023</a:t>
            </a:r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2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308" y="596364"/>
            <a:ext cx="991310" cy="92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xmlns="" id="{0C1A87AC-D6A7-D23C-03F7-42E56EDDDB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109766"/>
              </p:ext>
            </p:extLst>
          </p:nvPr>
        </p:nvGraphicFramePr>
        <p:xfrm>
          <a:off x="164382" y="1014696"/>
          <a:ext cx="11721287" cy="447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665590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Portal IMSS Consulta dinámica de información Cubos / 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-8511" y="-3750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Segmento OOAD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27501" y="5883267"/>
            <a:ext cx="10176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Al 31 de diciembre de 2023, se tienen registrados ante el Instituto 486,480 puestos de </a:t>
            </a:r>
            <a:r>
              <a:rPr lang="es-MX" sz="1200" dirty="0" smtClean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trabajo, cifra </a:t>
            </a:r>
            <a:r>
              <a:rPr lang="es-MX" sz="1200" dirty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que representa el 2.2% del total nacional (22,024,386). De éstos, el 83% son permanentes </a:t>
            </a:r>
            <a:r>
              <a:rPr lang="es-MX" sz="1200" dirty="0" smtClean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y el </a:t>
            </a:r>
            <a:r>
              <a:rPr lang="es-MX" sz="1200" dirty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17% son eventuales.</a:t>
            </a:r>
            <a:endParaRPr lang="es-MX" sz="1200" dirty="0">
              <a:solidFill>
                <a:srgbClr val="E7E6E6">
                  <a:lumMod val="50000"/>
                </a:srgbClr>
              </a:solidFill>
              <a:latin typeface="Montserrat SemiBold" pitchFamily="50" charset="0"/>
            </a:endParaRPr>
          </a:p>
        </p:txBody>
      </p:sp>
      <p:sp>
        <p:nvSpPr>
          <p:cNvPr id="37" name="45 CuadroTexto"/>
          <p:cNvSpPr txBox="1"/>
          <p:nvPr/>
        </p:nvSpPr>
        <p:spPr>
          <a:xfrm>
            <a:off x="157660" y="1169932"/>
            <a:ext cx="2268646" cy="64632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defTabSz="392047"/>
            <a:r>
              <a:rPr lang="es-MX" dirty="0">
                <a:solidFill>
                  <a:srgbClr val="1E4236"/>
                </a:solidFill>
                <a:latin typeface="Montserrat SemiBold" panose="00000700000000000000" pitchFamily="2" charset="0"/>
                <a:cs typeface="Helvetica" pitchFamily="34" charset="0"/>
              </a:rPr>
              <a:t>491,272</a:t>
            </a:r>
          </a:p>
          <a:p>
            <a:pPr defTabSz="392047"/>
            <a:r>
              <a:rPr lang="es-MX" dirty="0">
                <a:solidFill>
                  <a:srgbClr val="663300"/>
                </a:solidFill>
                <a:latin typeface="Montserrat SemiBold" panose="00000700000000000000" pitchFamily="2" charset="0"/>
                <a:cs typeface="Helvetica" pitchFamily="34" charset="0"/>
              </a:rPr>
              <a:t>Meta Anual 2023</a:t>
            </a:r>
          </a:p>
        </p:txBody>
      </p:sp>
      <p:sp>
        <p:nvSpPr>
          <p:cNvPr id="38" name="154 CuadroTexto"/>
          <p:cNvSpPr txBox="1"/>
          <p:nvPr/>
        </p:nvSpPr>
        <p:spPr>
          <a:xfrm>
            <a:off x="3007693" y="1111879"/>
            <a:ext cx="5420316" cy="64632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 defTabSz="392047"/>
            <a:r>
              <a:rPr lang="es-MX" dirty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Variación </a:t>
            </a:r>
            <a:r>
              <a:rPr lang="es-MX" dirty="0" smtClean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Diciembre</a:t>
            </a:r>
            <a:r>
              <a:rPr lang="es-MX" dirty="0" smtClean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/22 </a:t>
            </a:r>
            <a:r>
              <a:rPr lang="es-MX" dirty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– </a:t>
            </a:r>
            <a:r>
              <a:rPr lang="es-MX" dirty="0" smtClean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Diciembre</a:t>
            </a:r>
            <a:r>
              <a:rPr lang="es-MX" dirty="0" smtClean="0">
                <a:solidFill>
                  <a:srgbClr val="FFC000">
                    <a:lumMod val="50000"/>
                  </a:srgbClr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/23</a:t>
            </a:r>
            <a:endParaRPr lang="es-MX" dirty="0">
              <a:solidFill>
                <a:srgbClr val="FFC000">
                  <a:lumMod val="50000"/>
                </a:srgbClr>
              </a:solidFill>
              <a:latin typeface="Montserrat SemiBold" panose="00000700000000000000" pitchFamily="2" charset="0"/>
              <a:cs typeface="Arial" panose="020B0604020202020204" pitchFamily="34" charset="0"/>
            </a:endParaRPr>
          </a:p>
          <a:p>
            <a:pPr algn="ctr" defTabSz="392047"/>
            <a:r>
              <a:rPr lang="es-MX" b="1" dirty="0">
                <a:solidFill>
                  <a:prstClr val="black"/>
                </a:solidFill>
                <a:latin typeface="Montserrat SemiBold" panose="00000700000000000000" pitchFamily="2" charset="0"/>
                <a:cs typeface="Arial" panose="020B0604020202020204" pitchFamily="34" charset="0"/>
              </a:rPr>
              <a:t>+</a:t>
            </a:r>
            <a:r>
              <a:rPr lang="es-MX" b="1" dirty="0">
                <a:latin typeface="Montserrat SemiBold" panose="00000700000000000000" pitchFamily="2" charset="0"/>
              </a:rPr>
              <a:t> </a:t>
            </a:r>
            <a:r>
              <a:rPr lang="es-MX" b="1" dirty="0" smtClean="0">
                <a:latin typeface="Montserrat SemiBold" panose="00000700000000000000" pitchFamily="2" charset="0"/>
              </a:rPr>
              <a:t>11,805</a:t>
            </a:r>
            <a:endParaRPr lang="es-MX" b="1" dirty="0">
              <a:latin typeface="Montserrat SemiBold" panose="00000700000000000000" pitchFamily="2" charset="0"/>
            </a:endParaRPr>
          </a:p>
        </p:txBody>
      </p:sp>
      <p:sp>
        <p:nvSpPr>
          <p:cNvPr id="10" name="45 CuadroTexto"/>
          <p:cNvSpPr txBox="1"/>
          <p:nvPr/>
        </p:nvSpPr>
        <p:spPr>
          <a:xfrm>
            <a:off x="7891167" y="1115372"/>
            <a:ext cx="3101602" cy="646327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r" defTabSz="392047"/>
            <a:r>
              <a:rPr lang="es-MX" dirty="0">
                <a:solidFill>
                  <a:srgbClr val="663300"/>
                </a:solidFill>
                <a:latin typeface="Montserrat SemiBold" panose="00000700000000000000" pitchFamily="2" charset="0"/>
                <a:cs typeface="Helvetica" pitchFamily="34" charset="0"/>
              </a:rPr>
              <a:t>Meta </a:t>
            </a:r>
            <a:r>
              <a:rPr lang="es-MX" dirty="0" smtClean="0">
                <a:solidFill>
                  <a:srgbClr val="663300"/>
                </a:solidFill>
                <a:latin typeface="Montserrat SemiBold" panose="00000700000000000000" pitchFamily="2" charset="0"/>
                <a:cs typeface="Helvetica" pitchFamily="34" charset="0"/>
              </a:rPr>
              <a:t>Diciembre </a:t>
            </a:r>
            <a:r>
              <a:rPr lang="es-MX" dirty="0">
                <a:solidFill>
                  <a:srgbClr val="663300"/>
                </a:solidFill>
                <a:latin typeface="Montserrat SemiBold" panose="00000700000000000000" pitchFamily="2" charset="0"/>
                <a:cs typeface="Helvetica" pitchFamily="34" charset="0"/>
              </a:rPr>
              <a:t>2023</a:t>
            </a:r>
          </a:p>
          <a:p>
            <a:pPr algn="r" defTabSz="392047"/>
            <a:r>
              <a:rPr lang="es-MX" dirty="0" smtClean="0">
                <a:latin typeface="Montserrat SemiBold" panose="00000700000000000000" pitchFamily="2" charset="0"/>
                <a:cs typeface="Helvetica" pitchFamily="34" charset="0"/>
              </a:rPr>
              <a:t>491,272</a:t>
            </a:r>
            <a:endParaRPr lang="es-MX" dirty="0">
              <a:latin typeface="Montserrat SemiBold" panose="00000700000000000000" pitchFamily="2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07048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4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Patrones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Segmento OOAD y Subdelegaciones </a:t>
            </a:r>
          </a:p>
        </p:txBody>
      </p:sp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Patrones todas las modalidades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441713" y="6627172"/>
            <a:ext cx="4134387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Mapa Interactivo IMSS DIR / patrones </a:t>
            </a:r>
            <a:r>
              <a:rPr lang="es-ES" dirty="0" err="1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DIciembre</a:t>
            </a:r>
            <a:r>
              <a:rPr lang="es-ES" dirty="0" smtClean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 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2023</a:t>
            </a:r>
          </a:p>
        </p:txBody>
      </p:sp>
      <p:sp>
        <p:nvSpPr>
          <p:cNvPr id="98" name="154 CuadroTexto"/>
          <p:cNvSpPr txBox="1"/>
          <p:nvPr/>
        </p:nvSpPr>
        <p:spPr>
          <a:xfrm>
            <a:off x="112751" y="5453490"/>
            <a:ext cx="10191339" cy="73866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marL="285750" indent="-285750" algn="just" defTabSz="392047">
              <a:buFont typeface="Arial" pitchFamily="34" charset="0"/>
              <a:buChar char="•"/>
            </a:pPr>
            <a:r>
              <a:rPr lang="es-MX" sz="1400" dirty="0" smtClean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Al </a:t>
            </a:r>
            <a:r>
              <a:rPr lang="es-MX" sz="1400" dirty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31 de diciembre de 2023, se tienen registrados ante el Instituto 36,696 patrones, </a:t>
            </a:r>
            <a:r>
              <a:rPr lang="es-MX" sz="1400" dirty="0" smtClean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equivalente a </a:t>
            </a:r>
            <a:r>
              <a:rPr lang="es-MX" sz="1400" dirty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una reducción anual de -1.3%. Con este registro, la reducción mensual de diciembre de </a:t>
            </a:r>
            <a:r>
              <a:rPr lang="es-MX" sz="1400" dirty="0" smtClean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este año </a:t>
            </a:r>
            <a:r>
              <a:rPr lang="es-MX" sz="1400" dirty="0">
                <a:solidFill>
                  <a:srgbClr val="1E4236"/>
                </a:solidFill>
                <a:latin typeface="Montserrat SemiBold" pitchFamily="50" charset="0"/>
                <a:cs typeface="Arial" panose="020B0604020202020204" pitchFamily="34" charset="0"/>
              </a:rPr>
              <a:t>es de 204 patrones, durante el año se han perdido 474 registros patronales.</a:t>
            </a:r>
            <a:endParaRPr lang="es-ES" sz="1400" dirty="0">
              <a:solidFill>
                <a:srgbClr val="1E4236"/>
              </a:solidFill>
              <a:latin typeface="Montserrat SemiBold" pitchFamily="50" charset="0"/>
              <a:cs typeface="Arial" panose="020B0604020202020204" pitchFamily="34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73602" y="1138855"/>
            <a:ext cx="11407886" cy="4653905"/>
            <a:chOff x="932871" y="2002649"/>
            <a:chExt cx="21333478" cy="9916506"/>
          </a:xfrm>
        </p:grpSpPr>
        <p:pic>
          <p:nvPicPr>
            <p:cNvPr id="26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871" y="2002649"/>
              <a:ext cx="21333478" cy="991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17628381" y="4965073"/>
              <a:ext cx="2728882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s-MX" sz="2400" b="1" kern="0" dirty="0" smtClean="0">
                  <a:latin typeface="Montserrat SemiBold" pitchFamily="50" charset="0"/>
                </a:rPr>
                <a:t>36,696</a:t>
              </a:r>
              <a:endParaRPr lang="en-US" altLang="en-US" sz="2400" b="1" kern="0" dirty="0">
                <a:latin typeface="Montserrat SemiBold" pitchFamily="50" charset="0"/>
              </a:endParaRPr>
            </a:p>
          </p:txBody>
        </p:sp>
        <p:sp>
          <p:nvSpPr>
            <p:cNvPr id="28" name="TextBox 93"/>
            <p:cNvSpPr txBox="1">
              <a:spLocks noChangeArrowheads="1"/>
            </p:cNvSpPr>
            <p:nvPr/>
          </p:nvSpPr>
          <p:spPr bwMode="auto">
            <a:xfrm>
              <a:off x="17594198" y="3962784"/>
              <a:ext cx="2728880" cy="850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1400" dirty="0">
                  <a:solidFill>
                    <a:srgbClr val="ED7D31">
                      <a:lumMod val="20000"/>
                      <a:lumOff val="80000"/>
                    </a:srgbClr>
                  </a:solidFill>
                  <a:latin typeface="Montserrat SemiBold" pitchFamily="50" charset="0"/>
                  <a:cs typeface="Open Sans" panose="020B0606030504020204" pitchFamily="34" charset="0"/>
                </a:rPr>
                <a:t>Michoacán</a:t>
              </a:r>
              <a:endParaRPr lang="ru-RU" altLang="ru-RU" sz="1400" dirty="0">
                <a:solidFill>
                  <a:srgbClr val="ED7D31">
                    <a:lumMod val="20000"/>
                    <a:lumOff val="80000"/>
                  </a:srgbClr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29" name="TextBox 93"/>
            <p:cNvSpPr txBox="1">
              <a:spLocks noChangeArrowheads="1"/>
            </p:cNvSpPr>
            <p:nvPr/>
          </p:nvSpPr>
          <p:spPr bwMode="auto">
            <a:xfrm>
              <a:off x="14626281" y="4458426"/>
              <a:ext cx="2762567" cy="1046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2000" dirty="0">
                  <a:solidFill>
                    <a:prstClr val="black"/>
                  </a:solidFill>
                  <a:latin typeface="Montserrat SemiBold" pitchFamily="50" charset="0"/>
                  <a:cs typeface="Open Sans" panose="020B0606030504020204" pitchFamily="34" charset="0"/>
                </a:rPr>
                <a:t>Morelia</a:t>
              </a:r>
              <a:endParaRPr lang="ru-RU" altLang="ru-RU" sz="2000" dirty="0">
                <a:solidFill>
                  <a:prstClr val="black"/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14626281" y="5601523"/>
              <a:ext cx="2762567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en-US" sz="2400" b="1" kern="0" dirty="0" smtClean="0">
                  <a:latin typeface="Montserrat SemiBold" pitchFamily="50" charset="0"/>
                </a:rPr>
                <a:t>15,745</a:t>
              </a:r>
              <a:endParaRPr lang="en-US" altLang="en-US" sz="2400" kern="0" dirty="0">
                <a:latin typeface="Montserrat SemiBold" pitchFamily="50" charset="0"/>
              </a:endParaRPr>
            </a:p>
          </p:txBody>
        </p:sp>
        <p:sp>
          <p:nvSpPr>
            <p:cNvPr id="31" name="TextBox 93"/>
            <p:cNvSpPr txBox="1">
              <a:spLocks noChangeArrowheads="1"/>
            </p:cNvSpPr>
            <p:nvPr/>
          </p:nvSpPr>
          <p:spPr bwMode="auto">
            <a:xfrm>
              <a:off x="11628186" y="4815847"/>
              <a:ext cx="2720354" cy="1046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2000" dirty="0">
                  <a:solidFill>
                    <a:srgbClr val="002060"/>
                  </a:solidFill>
                  <a:latin typeface="Montserrat SemiBold" pitchFamily="50" charset="0"/>
                  <a:cs typeface="Open Sans" panose="020B0606030504020204" pitchFamily="34" charset="0"/>
                </a:rPr>
                <a:t>Zamora</a:t>
              </a:r>
              <a:endParaRPr lang="ru-RU" altLang="ru-RU" sz="2000" dirty="0">
                <a:solidFill>
                  <a:srgbClr val="002060"/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11628185" y="5897273"/>
              <a:ext cx="2720356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en-US" sz="2400" b="1" kern="0" dirty="0" smtClean="0">
                  <a:latin typeface="Montserrat SemiBold" pitchFamily="50" charset="0"/>
                </a:rPr>
                <a:t>9,256</a:t>
              </a:r>
              <a:endParaRPr lang="en-US" altLang="en-US" sz="2400" kern="0" dirty="0">
                <a:latin typeface="Montserrat SemiBold" pitchFamily="50" charset="0"/>
              </a:endParaRPr>
            </a:p>
          </p:txBody>
        </p:sp>
        <p:sp>
          <p:nvSpPr>
            <p:cNvPr id="33" name="TextBox 93"/>
            <p:cNvSpPr txBox="1">
              <a:spLocks noChangeArrowheads="1"/>
            </p:cNvSpPr>
            <p:nvPr/>
          </p:nvSpPr>
          <p:spPr bwMode="auto">
            <a:xfrm>
              <a:off x="8674445" y="5263394"/>
              <a:ext cx="2725678" cy="98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1800" dirty="0">
                  <a:solidFill>
                    <a:srgbClr val="70AD47">
                      <a:lumMod val="20000"/>
                      <a:lumOff val="80000"/>
                    </a:srgbClr>
                  </a:solidFill>
                  <a:latin typeface="Montserrat SemiBold" pitchFamily="50" charset="0"/>
                  <a:cs typeface="Open Sans" panose="020B0606030504020204" pitchFamily="34" charset="0"/>
                </a:rPr>
                <a:t>Uruapan</a:t>
              </a:r>
              <a:endParaRPr lang="ru-RU" altLang="ru-RU" sz="1800" dirty="0">
                <a:solidFill>
                  <a:srgbClr val="70AD47">
                    <a:lumMod val="20000"/>
                    <a:lumOff val="80000"/>
                  </a:srgbClr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34" name="Rectangle 13"/>
            <p:cNvSpPr>
              <a:spLocks noChangeArrowheads="1"/>
            </p:cNvSpPr>
            <p:nvPr/>
          </p:nvSpPr>
          <p:spPr bwMode="auto">
            <a:xfrm>
              <a:off x="8674443" y="6396426"/>
              <a:ext cx="2725676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en-US" sz="2400" b="1" kern="0" dirty="0" smtClean="0">
                  <a:latin typeface="Montserrat SemiBold" pitchFamily="50" charset="0"/>
                </a:rPr>
                <a:t>7,136</a:t>
              </a:r>
              <a:endParaRPr lang="en-US" altLang="en-US" sz="2400" kern="0" dirty="0">
                <a:latin typeface="Montserrat SemiBold" pitchFamily="50" charset="0"/>
              </a:endParaRPr>
            </a:p>
          </p:txBody>
        </p:sp>
        <p:sp>
          <p:nvSpPr>
            <p:cNvPr id="35" name="TextBox 93"/>
            <p:cNvSpPr txBox="1">
              <a:spLocks noChangeArrowheads="1"/>
            </p:cNvSpPr>
            <p:nvPr/>
          </p:nvSpPr>
          <p:spPr bwMode="auto">
            <a:xfrm>
              <a:off x="5574219" y="5658439"/>
              <a:ext cx="3024380" cy="91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1600" dirty="0">
                  <a:solidFill>
                    <a:srgbClr val="FFC000">
                      <a:lumMod val="20000"/>
                      <a:lumOff val="80000"/>
                    </a:srgbClr>
                  </a:solidFill>
                  <a:latin typeface="Montserrat SemiBold" pitchFamily="50" charset="0"/>
                  <a:cs typeface="Open Sans" panose="020B0606030504020204" pitchFamily="34" charset="0"/>
                </a:rPr>
                <a:t>Zitácuaro</a:t>
              </a:r>
              <a:endParaRPr lang="ru-RU" altLang="ru-RU" sz="1600" dirty="0">
                <a:solidFill>
                  <a:srgbClr val="FFC000">
                    <a:lumMod val="20000"/>
                    <a:lumOff val="80000"/>
                  </a:srgbClr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5756658" y="6825813"/>
              <a:ext cx="2758371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en-US" sz="2400" b="1" kern="0" dirty="0" smtClean="0">
                  <a:latin typeface="Montserrat SemiBold" pitchFamily="50" charset="0"/>
                </a:rPr>
                <a:t>2,422</a:t>
              </a:r>
              <a:endParaRPr lang="en-US" altLang="en-US" sz="2400" kern="0" dirty="0">
                <a:latin typeface="Montserrat SemiBold" pitchFamily="50" charset="0"/>
              </a:endParaRPr>
            </a:p>
          </p:txBody>
        </p:sp>
        <p:sp>
          <p:nvSpPr>
            <p:cNvPr id="37" name="TextBox 93"/>
            <p:cNvSpPr txBox="1">
              <a:spLocks noChangeArrowheads="1"/>
            </p:cNvSpPr>
            <p:nvPr/>
          </p:nvSpPr>
          <p:spPr bwMode="auto">
            <a:xfrm>
              <a:off x="2742104" y="6045069"/>
              <a:ext cx="2786222" cy="1440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1801" tIns="90901" rIns="181801" bIns="90901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ru-RU" sz="1600" dirty="0">
                  <a:solidFill>
                    <a:prstClr val="white"/>
                  </a:solidFill>
                  <a:latin typeface="Montserrat SemiBold" pitchFamily="50" charset="0"/>
                  <a:cs typeface="Open Sans" panose="020B0606030504020204" pitchFamily="34" charset="0"/>
                </a:rPr>
                <a:t>Lazaro Cárdenas</a:t>
              </a:r>
              <a:endParaRPr lang="ru-RU" altLang="ru-RU" sz="1600" dirty="0">
                <a:solidFill>
                  <a:prstClr val="white"/>
                </a:solidFill>
                <a:latin typeface="Montserrat SemiBold" pitchFamily="50" charset="0"/>
                <a:cs typeface="Open Sans" panose="020B0606030504020204" pitchFamily="34" charset="0"/>
              </a:endParaRPr>
            </a:p>
          </p:txBody>
        </p:sp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2742104" y="7604618"/>
              <a:ext cx="2786222" cy="786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en-US" sz="2400" b="1" kern="0" dirty="0" smtClean="0">
                  <a:solidFill>
                    <a:schemeClr val="bg1">
                      <a:lumMod val="85000"/>
                    </a:schemeClr>
                  </a:solidFill>
                  <a:latin typeface="Montserrat SemiBold" pitchFamily="50" charset="0"/>
                </a:rPr>
                <a:t>2,137</a:t>
              </a:r>
              <a:endParaRPr lang="en-US" altLang="en-US" sz="2400" kern="0" dirty="0">
                <a:solidFill>
                  <a:schemeClr val="bg1">
                    <a:lumMod val="85000"/>
                  </a:schemeClr>
                </a:solidFill>
                <a:latin typeface="Montserrat SemiBold" pitchFamily="50" charset="0"/>
              </a:endParaRPr>
            </a:p>
          </p:txBody>
        </p:sp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6712" y="8195168"/>
              <a:ext cx="2771010" cy="1569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07789" y="7842667"/>
              <a:ext cx="2869243" cy="2146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8995" y="8033557"/>
              <a:ext cx="2749461" cy="1695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828" y="8177913"/>
              <a:ext cx="2560528" cy="1546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144" y="8500503"/>
              <a:ext cx="2666412" cy="1246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0012" y="7663790"/>
              <a:ext cx="2728879" cy="2083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6846737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9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23611" r="46286" b="6111"/>
          <a:stretch/>
        </p:blipFill>
        <p:spPr bwMode="auto">
          <a:xfrm>
            <a:off x="1894892" y="1817616"/>
            <a:ext cx="7290051" cy="3075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ángulo 4"/>
          <p:cNvSpPr/>
          <p:nvPr/>
        </p:nvSpPr>
        <p:spPr>
          <a:xfrm>
            <a:off x="250269" y="91136"/>
            <a:ext cx="8333013" cy="1508004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MX" sz="32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% Variación anual de puestos de trabajo por Entidad Federativa</a:t>
            </a:r>
          </a:p>
          <a:p>
            <a:r>
              <a:rPr lang="es-ES" sz="2800" b="1" dirty="0" smtClean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Diciembre 2013 </a:t>
            </a:r>
            <a:r>
              <a:rPr lang="es-ES" sz="2800" b="1" dirty="0" smtClean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/ Diciembre - 2023</a:t>
            </a:r>
            <a:endParaRPr lang="es-ES" sz="2800" b="1" dirty="0">
              <a:solidFill>
                <a:srgbClr val="A17C46"/>
              </a:solidFill>
              <a:latin typeface="Montserrat Medium" panose="00000600000000000000" pitchFamily="2" charset="0"/>
              <a:cs typeface="Montserrat ExtraBold"/>
            </a:endParaRPr>
          </a:p>
        </p:txBody>
      </p:sp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502989" y="6627172"/>
            <a:ext cx="4681954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Portal IMSS Unidad de Comunicación Social / Octubre  2023</a:t>
            </a:r>
          </a:p>
        </p:txBody>
      </p:sp>
      <p:sp>
        <p:nvSpPr>
          <p:cNvPr id="2" name="1 Rectángulo"/>
          <p:cNvSpPr/>
          <p:nvPr/>
        </p:nvSpPr>
        <p:spPr>
          <a:xfrm>
            <a:off x="442499" y="5220418"/>
            <a:ext cx="102725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• En diciembre se perdieron 4,490 empleos, lo que corresponde a una variación mensual del 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0.9</a:t>
            </a:r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%. El 67.5% de estos puestos de trabajo son permanentes</a:t>
            </a:r>
            <a:r>
              <a:rPr lang="es-MX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.</a:t>
            </a:r>
          </a:p>
          <a:p>
            <a:pPr algn="just"/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50" charset="0"/>
            </a:endParaRPr>
          </a:p>
          <a:p>
            <a:pPr algn="just"/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• Así mismo, durante 2023, se han creado 11,865 empleos, una variación del 2.5%. De los puestos</a:t>
            </a:r>
          </a:p>
          <a:p>
            <a:pPr algn="just"/>
            <a:r>
              <a:rPr lang="es-MX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50" charset="0"/>
              </a:rPr>
              <a:t>creados durante el año, 9,152 (77.1%) son permanentes y 2,713 (22.9%) son eventuales.</a:t>
            </a:r>
            <a:endParaRPr lang="es-ES" sz="14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50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939A28C6-264A-5CD1-5564-5862E837A98C}"/>
              </a:ext>
            </a:extLst>
          </p:cNvPr>
          <p:cNvGrpSpPr/>
          <p:nvPr/>
        </p:nvGrpSpPr>
        <p:grpSpPr>
          <a:xfrm>
            <a:off x="9486650" y="886250"/>
            <a:ext cx="1467099" cy="1059732"/>
            <a:chOff x="8944455" y="906359"/>
            <a:chExt cx="1467099" cy="1059732"/>
          </a:xfrm>
        </p:grpSpPr>
        <p:sp>
          <p:nvSpPr>
            <p:cNvPr id="26" name="25 Rectángulo"/>
            <p:cNvSpPr/>
            <p:nvPr/>
          </p:nvSpPr>
          <p:spPr>
            <a:xfrm>
              <a:off x="8977249" y="1068284"/>
              <a:ext cx="143430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4400" i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itchFamily="50" charset="0"/>
                </a:rPr>
                <a:t>24°</a:t>
              </a:r>
              <a:endParaRPr lang="es-MX" sz="44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itchFamily="50" charset="0"/>
              </a:endParaRPr>
            </a:p>
          </p:txBody>
        </p:sp>
        <p:sp>
          <p:nvSpPr>
            <p:cNvPr id="5" name="타원 41">
              <a:extLst>
                <a:ext uri="{FF2B5EF4-FFF2-40B4-BE49-F238E27FC236}">
                  <a16:creationId xmlns:a16="http://schemas.microsoft.com/office/drawing/2014/main" xmlns="" id="{FDB62299-ED59-D2A7-01C4-6ED1723A47E5}"/>
                </a:ext>
              </a:extLst>
            </p:cNvPr>
            <p:cNvSpPr/>
            <p:nvPr/>
          </p:nvSpPr>
          <p:spPr>
            <a:xfrm rot="10800000">
              <a:off x="8944455" y="906359"/>
              <a:ext cx="1139810" cy="1059732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829785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94980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Portal IMSS Consulta dinámica de información Cubos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15663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Segmento Subdelegaciones </a:t>
            </a: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</a:rPr>
              <a:t>Octubre 2023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3437241" y="1783872"/>
            <a:ext cx="4706237" cy="4045261"/>
            <a:chOff x="594552" y="980728"/>
            <a:chExt cx="7344651" cy="5270147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560151" y="2080255"/>
              <a:ext cx="355956" cy="354773"/>
            </a:xfrm>
            <a:custGeom>
              <a:avLst/>
              <a:gdLst/>
              <a:ahLst/>
              <a:cxnLst>
                <a:cxn ang="0">
                  <a:pos x="205" y="40"/>
                </a:cxn>
                <a:cxn ang="0">
                  <a:pos x="172" y="27"/>
                </a:cxn>
                <a:cxn ang="0">
                  <a:pos x="139" y="13"/>
                </a:cxn>
                <a:cxn ang="0">
                  <a:pos x="119" y="7"/>
                </a:cxn>
                <a:cxn ang="0">
                  <a:pos x="79" y="0"/>
                </a:cxn>
                <a:cxn ang="0">
                  <a:pos x="79" y="27"/>
                </a:cxn>
                <a:cxn ang="0">
                  <a:pos x="60" y="34"/>
                </a:cxn>
                <a:cxn ang="0">
                  <a:pos x="46" y="34"/>
                </a:cxn>
                <a:cxn ang="0">
                  <a:pos x="40" y="54"/>
                </a:cxn>
                <a:cxn ang="0">
                  <a:pos x="27" y="47"/>
                </a:cxn>
                <a:cxn ang="0">
                  <a:pos x="13" y="67"/>
                </a:cxn>
                <a:cxn ang="0">
                  <a:pos x="7" y="94"/>
                </a:cxn>
                <a:cxn ang="0">
                  <a:pos x="0" y="108"/>
                </a:cxn>
                <a:cxn ang="0">
                  <a:pos x="7" y="115"/>
                </a:cxn>
                <a:cxn ang="0">
                  <a:pos x="20" y="121"/>
                </a:cxn>
                <a:cxn ang="0">
                  <a:pos x="46" y="142"/>
                </a:cxn>
                <a:cxn ang="0">
                  <a:pos x="66" y="162"/>
                </a:cxn>
                <a:cxn ang="0">
                  <a:pos x="73" y="162"/>
                </a:cxn>
                <a:cxn ang="0">
                  <a:pos x="79" y="162"/>
                </a:cxn>
                <a:cxn ang="0">
                  <a:pos x="79" y="189"/>
                </a:cxn>
                <a:cxn ang="0">
                  <a:pos x="79" y="202"/>
                </a:cxn>
                <a:cxn ang="0">
                  <a:pos x="93" y="209"/>
                </a:cxn>
                <a:cxn ang="0">
                  <a:pos x="93" y="195"/>
                </a:cxn>
                <a:cxn ang="0">
                  <a:pos x="126" y="182"/>
                </a:cxn>
                <a:cxn ang="0">
                  <a:pos x="172" y="94"/>
                </a:cxn>
                <a:cxn ang="0">
                  <a:pos x="205" y="40"/>
                </a:cxn>
              </a:cxnLst>
              <a:rect l="0" t="0" r="r" b="b"/>
              <a:pathLst>
                <a:path w="205" h="209">
                  <a:moveTo>
                    <a:pt x="205" y="40"/>
                  </a:moveTo>
                  <a:lnTo>
                    <a:pt x="172" y="27"/>
                  </a:lnTo>
                  <a:lnTo>
                    <a:pt x="139" y="13"/>
                  </a:lnTo>
                  <a:lnTo>
                    <a:pt x="119" y="7"/>
                  </a:lnTo>
                  <a:lnTo>
                    <a:pt x="79" y="0"/>
                  </a:lnTo>
                  <a:lnTo>
                    <a:pt x="79" y="27"/>
                  </a:lnTo>
                  <a:lnTo>
                    <a:pt x="60" y="34"/>
                  </a:lnTo>
                  <a:lnTo>
                    <a:pt x="46" y="34"/>
                  </a:lnTo>
                  <a:lnTo>
                    <a:pt x="40" y="54"/>
                  </a:lnTo>
                  <a:lnTo>
                    <a:pt x="27" y="47"/>
                  </a:lnTo>
                  <a:lnTo>
                    <a:pt x="13" y="67"/>
                  </a:lnTo>
                  <a:lnTo>
                    <a:pt x="7" y="94"/>
                  </a:lnTo>
                  <a:lnTo>
                    <a:pt x="0" y="108"/>
                  </a:lnTo>
                  <a:lnTo>
                    <a:pt x="7" y="115"/>
                  </a:lnTo>
                  <a:lnTo>
                    <a:pt x="20" y="121"/>
                  </a:lnTo>
                  <a:lnTo>
                    <a:pt x="46" y="142"/>
                  </a:lnTo>
                  <a:lnTo>
                    <a:pt x="66" y="162"/>
                  </a:lnTo>
                  <a:lnTo>
                    <a:pt x="73" y="162"/>
                  </a:lnTo>
                  <a:lnTo>
                    <a:pt x="79" y="162"/>
                  </a:lnTo>
                  <a:lnTo>
                    <a:pt x="79" y="189"/>
                  </a:lnTo>
                  <a:lnTo>
                    <a:pt x="79" y="202"/>
                  </a:lnTo>
                  <a:lnTo>
                    <a:pt x="93" y="209"/>
                  </a:lnTo>
                  <a:lnTo>
                    <a:pt x="93" y="195"/>
                  </a:lnTo>
                  <a:lnTo>
                    <a:pt x="126" y="182"/>
                  </a:lnTo>
                  <a:lnTo>
                    <a:pt x="172" y="94"/>
                  </a:lnTo>
                  <a:lnTo>
                    <a:pt x="205" y="4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407986" y="2481068"/>
              <a:ext cx="290743" cy="205822"/>
            </a:xfrm>
            <a:custGeom>
              <a:avLst/>
              <a:gdLst/>
              <a:ahLst/>
              <a:cxnLst>
                <a:cxn ang="0">
                  <a:pos x="152" y="121"/>
                </a:cxn>
                <a:cxn ang="0">
                  <a:pos x="113" y="94"/>
                </a:cxn>
                <a:cxn ang="0">
                  <a:pos x="99" y="101"/>
                </a:cxn>
                <a:cxn ang="0">
                  <a:pos x="86" y="94"/>
                </a:cxn>
                <a:cxn ang="0">
                  <a:pos x="66" y="94"/>
                </a:cxn>
                <a:cxn ang="0">
                  <a:pos x="47" y="94"/>
                </a:cxn>
                <a:cxn ang="0">
                  <a:pos x="40" y="88"/>
                </a:cxn>
                <a:cxn ang="0">
                  <a:pos x="27" y="81"/>
                </a:cxn>
                <a:cxn ang="0">
                  <a:pos x="20" y="74"/>
                </a:cxn>
                <a:cxn ang="0">
                  <a:pos x="20" y="67"/>
                </a:cxn>
                <a:cxn ang="0">
                  <a:pos x="14" y="61"/>
                </a:cxn>
                <a:cxn ang="0">
                  <a:pos x="7" y="54"/>
                </a:cxn>
                <a:cxn ang="0">
                  <a:pos x="0" y="40"/>
                </a:cxn>
                <a:cxn ang="0">
                  <a:pos x="27" y="13"/>
                </a:cxn>
                <a:cxn ang="0">
                  <a:pos x="47" y="13"/>
                </a:cxn>
                <a:cxn ang="0">
                  <a:pos x="60" y="7"/>
                </a:cxn>
                <a:cxn ang="0">
                  <a:pos x="66" y="0"/>
                </a:cxn>
                <a:cxn ang="0">
                  <a:pos x="73" y="7"/>
                </a:cxn>
                <a:cxn ang="0">
                  <a:pos x="80" y="7"/>
                </a:cxn>
                <a:cxn ang="0">
                  <a:pos x="99" y="13"/>
                </a:cxn>
                <a:cxn ang="0">
                  <a:pos x="132" y="20"/>
                </a:cxn>
                <a:cxn ang="0">
                  <a:pos x="165" y="27"/>
                </a:cxn>
                <a:cxn ang="0">
                  <a:pos x="165" y="54"/>
                </a:cxn>
                <a:cxn ang="0">
                  <a:pos x="152" y="121"/>
                </a:cxn>
              </a:cxnLst>
              <a:rect l="0" t="0" r="r" b="b"/>
              <a:pathLst>
                <a:path w="165" h="121">
                  <a:moveTo>
                    <a:pt x="152" y="121"/>
                  </a:moveTo>
                  <a:lnTo>
                    <a:pt x="113" y="94"/>
                  </a:lnTo>
                  <a:lnTo>
                    <a:pt x="99" y="101"/>
                  </a:lnTo>
                  <a:lnTo>
                    <a:pt x="86" y="94"/>
                  </a:lnTo>
                  <a:lnTo>
                    <a:pt x="66" y="94"/>
                  </a:lnTo>
                  <a:lnTo>
                    <a:pt x="47" y="94"/>
                  </a:lnTo>
                  <a:lnTo>
                    <a:pt x="40" y="88"/>
                  </a:lnTo>
                  <a:lnTo>
                    <a:pt x="27" y="81"/>
                  </a:lnTo>
                  <a:lnTo>
                    <a:pt x="20" y="74"/>
                  </a:lnTo>
                  <a:lnTo>
                    <a:pt x="20" y="67"/>
                  </a:lnTo>
                  <a:lnTo>
                    <a:pt x="14" y="61"/>
                  </a:lnTo>
                  <a:lnTo>
                    <a:pt x="7" y="54"/>
                  </a:lnTo>
                  <a:lnTo>
                    <a:pt x="0" y="40"/>
                  </a:lnTo>
                  <a:lnTo>
                    <a:pt x="27" y="13"/>
                  </a:lnTo>
                  <a:lnTo>
                    <a:pt x="47" y="13"/>
                  </a:lnTo>
                  <a:lnTo>
                    <a:pt x="60" y="7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80" y="7"/>
                  </a:lnTo>
                  <a:lnTo>
                    <a:pt x="99" y="13"/>
                  </a:lnTo>
                  <a:lnTo>
                    <a:pt x="132" y="20"/>
                  </a:lnTo>
                  <a:lnTo>
                    <a:pt x="165" y="27"/>
                  </a:lnTo>
                  <a:lnTo>
                    <a:pt x="165" y="54"/>
                  </a:lnTo>
                  <a:lnTo>
                    <a:pt x="152" y="121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7236801" y="2388989"/>
              <a:ext cx="220095" cy="171970"/>
            </a:xfrm>
            <a:custGeom>
              <a:avLst/>
              <a:gdLst/>
              <a:ahLst/>
              <a:cxnLst>
                <a:cxn ang="0">
                  <a:pos x="126" y="67"/>
                </a:cxn>
                <a:cxn ang="0">
                  <a:pos x="106" y="61"/>
                </a:cxn>
                <a:cxn ang="0">
                  <a:pos x="93" y="27"/>
                </a:cxn>
                <a:cxn ang="0">
                  <a:pos x="20" y="0"/>
                </a:cxn>
                <a:cxn ang="0">
                  <a:pos x="20" y="20"/>
                </a:cxn>
                <a:cxn ang="0">
                  <a:pos x="27" y="27"/>
                </a:cxn>
                <a:cxn ang="0">
                  <a:pos x="27" y="54"/>
                </a:cxn>
                <a:cxn ang="0">
                  <a:pos x="20" y="67"/>
                </a:cxn>
                <a:cxn ang="0">
                  <a:pos x="14" y="74"/>
                </a:cxn>
                <a:cxn ang="0">
                  <a:pos x="0" y="74"/>
                </a:cxn>
                <a:cxn ang="0">
                  <a:pos x="7" y="81"/>
                </a:cxn>
                <a:cxn ang="0">
                  <a:pos x="20" y="101"/>
                </a:cxn>
                <a:cxn ang="0">
                  <a:pos x="33" y="101"/>
                </a:cxn>
                <a:cxn ang="0">
                  <a:pos x="47" y="101"/>
                </a:cxn>
                <a:cxn ang="0">
                  <a:pos x="53" y="94"/>
                </a:cxn>
                <a:cxn ang="0">
                  <a:pos x="66" y="101"/>
                </a:cxn>
                <a:cxn ang="0">
                  <a:pos x="86" y="101"/>
                </a:cxn>
                <a:cxn ang="0">
                  <a:pos x="99" y="94"/>
                </a:cxn>
                <a:cxn ang="0">
                  <a:pos x="126" y="67"/>
                </a:cxn>
              </a:cxnLst>
              <a:rect l="0" t="0" r="r" b="b"/>
              <a:pathLst>
                <a:path w="126" h="101">
                  <a:moveTo>
                    <a:pt x="126" y="67"/>
                  </a:moveTo>
                  <a:lnTo>
                    <a:pt x="106" y="61"/>
                  </a:lnTo>
                  <a:lnTo>
                    <a:pt x="93" y="27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27" y="27"/>
                  </a:lnTo>
                  <a:lnTo>
                    <a:pt x="27" y="54"/>
                  </a:lnTo>
                  <a:lnTo>
                    <a:pt x="20" y="67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7" y="81"/>
                  </a:lnTo>
                  <a:lnTo>
                    <a:pt x="20" y="101"/>
                  </a:lnTo>
                  <a:lnTo>
                    <a:pt x="33" y="101"/>
                  </a:lnTo>
                  <a:lnTo>
                    <a:pt x="47" y="101"/>
                  </a:lnTo>
                  <a:lnTo>
                    <a:pt x="53" y="94"/>
                  </a:lnTo>
                  <a:lnTo>
                    <a:pt x="66" y="101"/>
                  </a:lnTo>
                  <a:lnTo>
                    <a:pt x="86" y="101"/>
                  </a:lnTo>
                  <a:lnTo>
                    <a:pt x="99" y="94"/>
                  </a:lnTo>
                  <a:lnTo>
                    <a:pt x="126" y="67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7456896" y="1621215"/>
              <a:ext cx="482307" cy="526743"/>
            </a:xfrm>
            <a:custGeom>
              <a:avLst/>
              <a:gdLst/>
              <a:ahLst/>
              <a:cxnLst>
                <a:cxn ang="0">
                  <a:pos x="277" y="149"/>
                </a:cxn>
                <a:cxn ang="0">
                  <a:pos x="270" y="135"/>
                </a:cxn>
                <a:cxn ang="0">
                  <a:pos x="270" y="128"/>
                </a:cxn>
                <a:cxn ang="0">
                  <a:pos x="270" y="108"/>
                </a:cxn>
                <a:cxn ang="0">
                  <a:pos x="270" y="68"/>
                </a:cxn>
                <a:cxn ang="0">
                  <a:pos x="237" y="48"/>
                </a:cxn>
                <a:cxn ang="0">
                  <a:pos x="211" y="27"/>
                </a:cxn>
                <a:cxn ang="0">
                  <a:pos x="178" y="0"/>
                </a:cxn>
                <a:cxn ang="0">
                  <a:pos x="132" y="7"/>
                </a:cxn>
                <a:cxn ang="0">
                  <a:pos x="132" y="27"/>
                </a:cxn>
                <a:cxn ang="0">
                  <a:pos x="112" y="27"/>
                </a:cxn>
                <a:cxn ang="0">
                  <a:pos x="105" y="27"/>
                </a:cxn>
                <a:cxn ang="0">
                  <a:pos x="105" y="34"/>
                </a:cxn>
                <a:cxn ang="0">
                  <a:pos x="92" y="54"/>
                </a:cxn>
                <a:cxn ang="0">
                  <a:pos x="92" y="41"/>
                </a:cxn>
                <a:cxn ang="0">
                  <a:pos x="92" y="21"/>
                </a:cxn>
                <a:cxn ang="0">
                  <a:pos x="99" y="14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92" y="0"/>
                </a:cxn>
                <a:cxn ang="0">
                  <a:pos x="86" y="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59" y="0"/>
                </a:cxn>
                <a:cxn ang="0">
                  <a:pos x="66" y="54"/>
                </a:cxn>
                <a:cxn ang="0">
                  <a:pos x="59" y="54"/>
                </a:cxn>
                <a:cxn ang="0">
                  <a:pos x="46" y="68"/>
                </a:cxn>
                <a:cxn ang="0">
                  <a:pos x="26" y="68"/>
                </a:cxn>
                <a:cxn ang="0">
                  <a:pos x="6" y="74"/>
                </a:cxn>
                <a:cxn ang="0">
                  <a:pos x="0" y="95"/>
                </a:cxn>
                <a:cxn ang="0">
                  <a:pos x="6" y="108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66" y="101"/>
                </a:cxn>
                <a:cxn ang="0">
                  <a:pos x="66" y="135"/>
                </a:cxn>
                <a:cxn ang="0">
                  <a:pos x="66" y="155"/>
                </a:cxn>
                <a:cxn ang="0">
                  <a:pos x="59" y="162"/>
                </a:cxn>
                <a:cxn ang="0">
                  <a:pos x="53" y="169"/>
                </a:cxn>
                <a:cxn ang="0">
                  <a:pos x="39" y="176"/>
                </a:cxn>
                <a:cxn ang="0">
                  <a:pos x="39" y="196"/>
                </a:cxn>
                <a:cxn ang="0">
                  <a:pos x="20" y="203"/>
                </a:cxn>
                <a:cxn ang="0">
                  <a:pos x="13" y="209"/>
                </a:cxn>
                <a:cxn ang="0">
                  <a:pos x="13" y="223"/>
                </a:cxn>
                <a:cxn ang="0">
                  <a:pos x="20" y="230"/>
                </a:cxn>
                <a:cxn ang="0">
                  <a:pos x="72" y="236"/>
                </a:cxn>
                <a:cxn ang="0">
                  <a:pos x="72" y="230"/>
                </a:cxn>
                <a:cxn ang="0">
                  <a:pos x="86" y="230"/>
                </a:cxn>
                <a:cxn ang="0">
                  <a:pos x="92" y="216"/>
                </a:cxn>
                <a:cxn ang="0">
                  <a:pos x="99" y="223"/>
                </a:cxn>
                <a:cxn ang="0">
                  <a:pos x="112" y="223"/>
                </a:cxn>
                <a:cxn ang="0">
                  <a:pos x="112" y="236"/>
                </a:cxn>
                <a:cxn ang="0">
                  <a:pos x="112" y="243"/>
                </a:cxn>
                <a:cxn ang="0">
                  <a:pos x="119" y="250"/>
                </a:cxn>
                <a:cxn ang="0">
                  <a:pos x="125" y="256"/>
                </a:cxn>
                <a:cxn ang="0">
                  <a:pos x="138" y="270"/>
                </a:cxn>
                <a:cxn ang="0">
                  <a:pos x="178" y="277"/>
                </a:cxn>
                <a:cxn ang="0">
                  <a:pos x="198" y="283"/>
                </a:cxn>
                <a:cxn ang="0">
                  <a:pos x="231" y="297"/>
                </a:cxn>
                <a:cxn ang="0">
                  <a:pos x="264" y="310"/>
                </a:cxn>
                <a:cxn ang="0">
                  <a:pos x="264" y="304"/>
                </a:cxn>
                <a:cxn ang="0">
                  <a:pos x="277" y="236"/>
                </a:cxn>
                <a:cxn ang="0">
                  <a:pos x="277" y="155"/>
                </a:cxn>
                <a:cxn ang="0">
                  <a:pos x="277" y="149"/>
                </a:cxn>
              </a:cxnLst>
              <a:rect l="0" t="0" r="r" b="b"/>
              <a:pathLst>
                <a:path w="277" h="310">
                  <a:moveTo>
                    <a:pt x="277" y="149"/>
                  </a:moveTo>
                  <a:lnTo>
                    <a:pt x="270" y="135"/>
                  </a:lnTo>
                  <a:lnTo>
                    <a:pt x="270" y="128"/>
                  </a:lnTo>
                  <a:lnTo>
                    <a:pt x="270" y="108"/>
                  </a:lnTo>
                  <a:lnTo>
                    <a:pt x="270" y="68"/>
                  </a:lnTo>
                  <a:lnTo>
                    <a:pt x="237" y="48"/>
                  </a:lnTo>
                  <a:lnTo>
                    <a:pt x="211" y="27"/>
                  </a:lnTo>
                  <a:lnTo>
                    <a:pt x="178" y="0"/>
                  </a:lnTo>
                  <a:lnTo>
                    <a:pt x="132" y="7"/>
                  </a:lnTo>
                  <a:lnTo>
                    <a:pt x="132" y="27"/>
                  </a:lnTo>
                  <a:lnTo>
                    <a:pt x="112" y="27"/>
                  </a:lnTo>
                  <a:lnTo>
                    <a:pt x="105" y="27"/>
                  </a:lnTo>
                  <a:lnTo>
                    <a:pt x="105" y="34"/>
                  </a:lnTo>
                  <a:lnTo>
                    <a:pt x="92" y="54"/>
                  </a:lnTo>
                  <a:lnTo>
                    <a:pt x="92" y="41"/>
                  </a:lnTo>
                  <a:lnTo>
                    <a:pt x="92" y="21"/>
                  </a:lnTo>
                  <a:lnTo>
                    <a:pt x="99" y="14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92" y="0"/>
                  </a:lnTo>
                  <a:lnTo>
                    <a:pt x="86" y="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66" y="54"/>
                  </a:lnTo>
                  <a:lnTo>
                    <a:pt x="59" y="54"/>
                  </a:lnTo>
                  <a:lnTo>
                    <a:pt x="46" y="68"/>
                  </a:lnTo>
                  <a:lnTo>
                    <a:pt x="26" y="68"/>
                  </a:lnTo>
                  <a:lnTo>
                    <a:pt x="6" y="74"/>
                  </a:lnTo>
                  <a:lnTo>
                    <a:pt x="0" y="95"/>
                  </a:lnTo>
                  <a:lnTo>
                    <a:pt x="6" y="108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66" y="101"/>
                  </a:lnTo>
                  <a:lnTo>
                    <a:pt x="66" y="135"/>
                  </a:lnTo>
                  <a:lnTo>
                    <a:pt x="66" y="155"/>
                  </a:lnTo>
                  <a:lnTo>
                    <a:pt x="59" y="162"/>
                  </a:lnTo>
                  <a:lnTo>
                    <a:pt x="53" y="169"/>
                  </a:lnTo>
                  <a:lnTo>
                    <a:pt x="39" y="176"/>
                  </a:lnTo>
                  <a:lnTo>
                    <a:pt x="39" y="196"/>
                  </a:lnTo>
                  <a:lnTo>
                    <a:pt x="20" y="203"/>
                  </a:lnTo>
                  <a:lnTo>
                    <a:pt x="13" y="209"/>
                  </a:lnTo>
                  <a:lnTo>
                    <a:pt x="13" y="223"/>
                  </a:lnTo>
                  <a:lnTo>
                    <a:pt x="20" y="230"/>
                  </a:lnTo>
                  <a:lnTo>
                    <a:pt x="72" y="236"/>
                  </a:lnTo>
                  <a:lnTo>
                    <a:pt x="72" y="230"/>
                  </a:lnTo>
                  <a:lnTo>
                    <a:pt x="86" y="230"/>
                  </a:lnTo>
                  <a:lnTo>
                    <a:pt x="92" y="216"/>
                  </a:lnTo>
                  <a:lnTo>
                    <a:pt x="99" y="223"/>
                  </a:lnTo>
                  <a:lnTo>
                    <a:pt x="112" y="223"/>
                  </a:lnTo>
                  <a:lnTo>
                    <a:pt x="112" y="236"/>
                  </a:lnTo>
                  <a:lnTo>
                    <a:pt x="112" y="243"/>
                  </a:lnTo>
                  <a:lnTo>
                    <a:pt x="119" y="250"/>
                  </a:lnTo>
                  <a:lnTo>
                    <a:pt x="125" y="256"/>
                  </a:lnTo>
                  <a:lnTo>
                    <a:pt x="138" y="270"/>
                  </a:lnTo>
                  <a:lnTo>
                    <a:pt x="178" y="277"/>
                  </a:lnTo>
                  <a:lnTo>
                    <a:pt x="198" y="283"/>
                  </a:lnTo>
                  <a:lnTo>
                    <a:pt x="231" y="297"/>
                  </a:lnTo>
                  <a:lnTo>
                    <a:pt x="264" y="310"/>
                  </a:lnTo>
                  <a:lnTo>
                    <a:pt x="264" y="304"/>
                  </a:lnTo>
                  <a:lnTo>
                    <a:pt x="277" y="236"/>
                  </a:lnTo>
                  <a:lnTo>
                    <a:pt x="277" y="155"/>
                  </a:lnTo>
                  <a:lnTo>
                    <a:pt x="277" y="149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7088713" y="2238684"/>
              <a:ext cx="194281" cy="311442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3" y="0"/>
                </a:cxn>
                <a:cxn ang="0">
                  <a:pos x="26" y="0"/>
                </a:cxn>
                <a:cxn ang="0">
                  <a:pos x="46" y="7"/>
                </a:cxn>
                <a:cxn ang="0">
                  <a:pos x="52" y="0"/>
                </a:cxn>
                <a:cxn ang="0">
                  <a:pos x="99" y="0"/>
                </a:cxn>
                <a:cxn ang="0">
                  <a:pos x="92" y="14"/>
                </a:cxn>
                <a:cxn ang="0">
                  <a:pos x="85" y="21"/>
                </a:cxn>
                <a:cxn ang="0">
                  <a:pos x="92" y="34"/>
                </a:cxn>
                <a:cxn ang="0">
                  <a:pos x="92" y="48"/>
                </a:cxn>
                <a:cxn ang="0">
                  <a:pos x="92" y="61"/>
                </a:cxn>
                <a:cxn ang="0">
                  <a:pos x="99" y="68"/>
                </a:cxn>
                <a:cxn ang="0">
                  <a:pos x="105" y="88"/>
                </a:cxn>
                <a:cxn ang="0">
                  <a:pos x="105" y="108"/>
                </a:cxn>
                <a:cxn ang="0">
                  <a:pos x="112" y="115"/>
                </a:cxn>
                <a:cxn ang="0">
                  <a:pos x="112" y="142"/>
                </a:cxn>
                <a:cxn ang="0">
                  <a:pos x="105" y="155"/>
                </a:cxn>
                <a:cxn ang="0">
                  <a:pos x="99" y="162"/>
                </a:cxn>
                <a:cxn ang="0">
                  <a:pos x="85" y="162"/>
                </a:cxn>
                <a:cxn ang="0">
                  <a:pos x="85" y="169"/>
                </a:cxn>
                <a:cxn ang="0">
                  <a:pos x="79" y="169"/>
                </a:cxn>
                <a:cxn ang="0">
                  <a:pos x="59" y="169"/>
                </a:cxn>
                <a:cxn ang="0">
                  <a:pos x="52" y="182"/>
                </a:cxn>
                <a:cxn ang="0">
                  <a:pos x="39" y="182"/>
                </a:cxn>
                <a:cxn ang="0">
                  <a:pos x="26" y="128"/>
                </a:cxn>
                <a:cxn ang="0">
                  <a:pos x="19" y="95"/>
                </a:cxn>
                <a:cxn ang="0">
                  <a:pos x="13" y="48"/>
                </a:cxn>
                <a:cxn ang="0">
                  <a:pos x="6" y="34"/>
                </a:cxn>
                <a:cxn ang="0">
                  <a:pos x="0" y="21"/>
                </a:cxn>
              </a:cxnLst>
              <a:rect l="0" t="0" r="r" b="b"/>
              <a:pathLst>
                <a:path w="112" h="182">
                  <a:moveTo>
                    <a:pt x="0" y="21"/>
                  </a:moveTo>
                  <a:lnTo>
                    <a:pt x="13" y="0"/>
                  </a:lnTo>
                  <a:lnTo>
                    <a:pt x="26" y="0"/>
                  </a:lnTo>
                  <a:lnTo>
                    <a:pt x="46" y="7"/>
                  </a:lnTo>
                  <a:lnTo>
                    <a:pt x="52" y="0"/>
                  </a:lnTo>
                  <a:lnTo>
                    <a:pt x="99" y="0"/>
                  </a:lnTo>
                  <a:lnTo>
                    <a:pt x="92" y="14"/>
                  </a:lnTo>
                  <a:lnTo>
                    <a:pt x="85" y="21"/>
                  </a:lnTo>
                  <a:lnTo>
                    <a:pt x="92" y="34"/>
                  </a:lnTo>
                  <a:lnTo>
                    <a:pt x="92" y="48"/>
                  </a:lnTo>
                  <a:lnTo>
                    <a:pt x="92" y="61"/>
                  </a:lnTo>
                  <a:lnTo>
                    <a:pt x="99" y="68"/>
                  </a:lnTo>
                  <a:lnTo>
                    <a:pt x="105" y="88"/>
                  </a:lnTo>
                  <a:lnTo>
                    <a:pt x="105" y="108"/>
                  </a:lnTo>
                  <a:lnTo>
                    <a:pt x="112" y="115"/>
                  </a:lnTo>
                  <a:lnTo>
                    <a:pt x="112" y="142"/>
                  </a:lnTo>
                  <a:lnTo>
                    <a:pt x="105" y="155"/>
                  </a:lnTo>
                  <a:lnTo>
                    <a:pt x="99" y="162"/>
                  </a:lnTo>
                  <a:lnTo>
                    <a:pt x="85" y="162"/>
                  </a:lnTo>
                  <a:lnTo>
                    <a:pt x="85" y="169"/>
                  </a:lnTo>
                  <a:lnTo>
                    <a:pt x="79" y="169"/>
                  </a:lnTo>
                  <a:lnTo>
                    <a:pt x="59" y="169"/>
                  </a:lnTo>
                  <a:lnTo>
                    <a:pt x="52" y="182"/>
                  </a:lnTo>
                  <a:lnTo>
                    <a:pt x="39" y="182"/>
                  </a:lnTo>
                  <a:lnTo>
                    <a:pt x="26" y="128"/>
                  </a:lnTo>
                  <a:lnTo>
                    <a:pt x="19" y="95"/>
                  </a:lnTo>
                  <a:lnTo>
                    <a:pt x="13" y="48"/>
                  </a:lnTo>
                  <a:lnTo>
                    <a:pt x="6" y="3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6891713" y="1747147"/>
              <a:ext cx="807014" cy="528098"/>
            </a:xfrm>
            <a:custGeom>
              <a:avLst/>
              <a:gdLst/>
              <a:ahLst/>
              <a:cxnLst>
                <a:cxn ang="0">
                  <a:pos x="192" y="14"/>
                </a:cxn>
                <a:cxn ang="0">
                  <a:pos x="165" y="48"/>
                </a:cxn>
                <a:cxn ang="0">
                  <a:pos x="139" y="61"/>
                </a:cxn>
                <a:cxn ang="0">
                  <a:pos x="99" y="75"/>
                </a:cxn>
                <a:cxn ang="0">
                  <a:pos x="53" y="61"/>
                </a:cxn>
                <a:cxn ang="0">
                  <a:pos x="20" y="68"/>
                </a:cxn>
                <a:cxn ang="0">
                  <a:pos x="0" y="75"/>
                </a:cxn>
                <a:cxn ang="0">
                  <a:pos x="20" y="108"/>
                </a:cxn>
                <a:cxn ang="0">
                  <a:pos x="33" y="122"/>
                </a:cxn>
                <a:cxn ang="0">
                  <a:pos x="47" y="149"/>
                </a:cxn>
                <a:cxn ang="0">
                  <a:pos x="47" y="169"/>
                </a:cxn>
                <a:cxn ang="0">
                  <a:pos x="33" y="182"/>
                </a:cxn>
                <a:cxn ang="0">
                  <a:pos x="40" y="230"/>
                </a:cxn>
                <a:cxn ang="0">
                  <a:pos x="33" y="270"/>
                </a:cxn>
                <a:cxn ang="0">
                  <a:pos x="80" y="277"/>
                </a:cxn>
                <a:cxn ang="0">
                  <a:pos x="86" y="284"/>
                </a:cxn>
                <a:cxn ang="0">
                  <a:pos x="126" y="290"/>
                </a:cxn>
                <a:cxn ang="0">
                  <a:pos x="159" y="297"/>
                </a:cxn>
                <a:cxn ang="0">
                  <a:pos x="212" y="290"/>
                </a:cxn>
                <a:cxn ang="0">
                  <a:pos x="238" y="263"/>
                </a:cxn>
                <a:cxn ang="0">
                  <a:pos x="278" y="263"/>
                </a:cxn>
                <a:cxn ang="0">
                  <a:pos x="324" y="270"/>
                </a:cxn>
                <a:cxn ang="0">
                  <a:pos x="350" y="277"/>
                </a:cxn>
                <a:cxn ang="0">
                  <a:pos x="363" y="243"/>
                </a:cxn>
                <a:cxn ang="0">
                  <a:pos x="377" y="223"/>
                </a:cxn>
                <a:cxn ang="0">
                  <a:pos x="410" y="243"/>
                </a:cxn>
                <a:cxn ang="0">
                  <a:pos x="429" y="230"/>
                </a:cxn>
                <a:cxn ang="0">
                  <a:pos x="462" y="223"/>
                </a:cxn>
                <a:cxn ang="0">
                  <a:pos x="449" y="182"/>
                </a:cxn>
                <a:cxn ang="0">
                  <a:pos x="436" y="169"/>
                </a:cxn>
                <a:cxn ang="0">
                  <a:pos x="436" y="149"/>
                </a:cxn>
                <a:cxn ang="0">
                  <a:pos x="416" y="142"/>
                </a:cxn>
                <a:cxn ang="0">
                  <a:pos x="396" y="156"/>
                </a:cxn>
                <a:cxn ang="0">
                  <a:pos x="344" y="156"/>
                </a:cxn>
                <a:cxn ang="0">
                  <a:pos x="337" y="135"/>
                </a:cxn>
                <a:cxn ang="0">
                  <a:pos x="363" y="122"/>
                </a:cxn>
                <a:cxn ang="0">
                  <a:pos x="377" y="95"/>
                </a:cxn>
                <a:cxn ang="0">
                  <a:pos x="390" y="81"/>
                </a:cxn>
                <a:cxn ang="0">
                  <a:pos x="390" y="27"/>
                </a:cxn>
                <a:cxn ang="0">
                  <a:pos x="350" y="34"/>
                </a:cxn>
                <a:cxn ang="0">
                  <a:pos x="317" y="41"/>
                </a:cxn>
                <a:cxn ang="0">
                  <a:pos x="291" y="27"/>
                </a:cxn>
                <a:cxn ang="0">
                  <a:pos x="271" y="27"/>
                </a:cxn>
                <a:cxn ang="0">
                  <a:pos x="212" y="0"/>
                </a:cxn>
              </a:cxnLst>
              <a:rect l="0" t="0" r="r" b="b"/>
              <a:pathLst>
                <a:path w="462" h="311">
                  <a:moveTo>
                    <a:pt x="212" y="0"/>
                  </a:moveTo>
                  <a:lnTo>
                    <a:pt x="192" y="14"/>
                  </a:lnTo>
                  <a:lnTo>
                    <a:pt x="179" y="27"/>
                  </a:lnTo>
                  <a:lnTo>
                    <a:pt x="165" y="48"/>
                  </a:lnTo>
                  <a:lnTo>
                    <a:pt x="152" y="54"/>
                  </a:lnTo>
                  <a:lnTo>
                    <a:pt x="139" y="61"/>
                  </a:lnTo>
                  <a:lnTo>
                    <a:pt x="119" y="68"/>
                  </a:lnTo>
                  <a:lnTo>
                    <a:pt x="99" y="75"/>
                  </a:lnTo>
                  <a:lnTo>
                    <a:pt x="73" y="68"/>
                  </a:lnTo>
                  <a:lnTo>
                    <a:pt x="53" y="61"/>
                  </a:lnTo>
                  <a:lnTo>
                    <a:pt x="40" y="68"/>
                  </a:lnTo>
                  <a:lnTo>
                    <a:pt x="20" y="68"/>
                  </a:lnTo>
                  <a:lnTo>
                    <a:pt x="14" y="68"/>
                  </a:lnTo>
                  <a:lnTo>
                    <a:pt x="0" y="75"/>
                  </a:lnTo>
                  <a:lnTo>
                    <a:pt x="20" y="95"/>
                  </a:lnTo>
                  <a:lnTo>
                    <a:pt x="20" y="108"/>
                  </a:lnTo>
                  <a:lnTo>
                    <a:pt x="27" y="115"/>
                  </a:lnTo>
                  <a:lnTo>
                    <a:pt x="33" y="122"/>
                  </a:lnTo>
                  <a:lnTo>
                    <a:pt x="40" y="135"/>
                  </a:lnTo>
                  <a:lnTo>
                    <a:pt x="47" y="149"/>
                  </a:lnTo>
                  <a:lnTo>
                    <a:pt x="53" y="162"/>
                  </a:lnTo>
                  <a:lnTo>
                    <a:pt x="47" y="169"/>
                  </a:lnTo>
                  <a:lnTo>
                    <a:pt x="40" y="176"/>
                  </a:lnTo>
                  <a:lnTo>
                    <a:pt x="33" y="182"/>
                  </a:lnTo>
                  <a:lnTo>
                    <a:pt x="33" y="209"/>
                  </a:lnTo>
                  <a:lnTo>
                    <a:pt x="40" y="230"/>
                  </a:lnTo>
                  <a:lnTo>
                    <a:pt x="33" y="250"/>
                  </a:lnTo>
                  <a:lnTo>
                    <a:pt x="33" y="270"/>
                  </a:lnTo>
                  <a:lnTo>
                    <a:pt x="53" y="277"/>
                  </a:lnTo>
                  <a:lnTo>
                    <a:pt x="80" y="277"/>
                  </a:lnTo>
                  <a:lnTo>
                    <a:pt x="86" y="277"/>
                  </a:lnTo>
                  <a:lnTo>
                    <a:pt x="86" y="284"/>
                  </a:lnTo>
                  <a:lnTo>
                    <a:pt x="113" y="311"/>
                  </a:lnTo>
                  <a:lnTo>
                    <a:pt x="126" y="290"/>
                  </a:lnTo>
                  <a:lnTo>
                    <a:pt x="139" y="290"/>
                  </a:lnTo>
                  <a:lnTo>
                    <a:pt x="159" y="297"/>
                  </a:lnTo>
                  <a:lnTo>
                    <a:pt x="165" y="290"/>
                  </a:lnTo>
                  <a:lnTo>
                    <a:pt x="212" y="290"/>
                  </a:lnTo>
                  <a:lnTo>
                    <a:pt x="218" y="263"/>
                  </a:lnTo>
                  <a:lnTo>
                    <a:pt x="238" y="263"/>
                  </a:lnTo>
                  <a:lnTo>
                    <a:pt x="258" y="263"/>
                  </a:lnTo>
                  <a:lnTo>
                    <a:pt x="278" y="263"/>
                  </a:lnTo>
                  <a:lnTo>
                    <a:pt x="297" y="270"/>
                  </a:lnTo>
                  <a:lnTo>
                    <a:pt x="324" y="270"/>
                  </a:lnTo>
                  <a:lnTo>
                    <a:pt x="344" y="270"/>
                  </a:lnTo>
                  <a:lnTo>
                    <a:pt x="350" y="277"/>
                  </a:lnTo>
                  <a:lnTo>
                    <a:pt x="357" y="270"/>
                  </a:lnTo>
                  <a:lnTo>
                    <a:pt x="363" y="243"/>
                  </a:lnTo>
                  <a:lnTo>
                    <a:pt x="370" y="230"/>
                  </a:lnTo>
                  <a:lnTo>
                    <a:pt x="377" y="223"/>
                  </a:lnTo>
                  <a:lnTo>
                    <a:pt x="396" y="230"/>
                  </a:lnTo>
                  <a:lnTo>
                    <a:pt x="410" y="243"/>
                  </a:lnTo>
                  <a:lnTo>
                    <a:pt x="423" y="250"/>
                  </a:lnTo>
                  <a:lnTo>
                    <a:pt x="429" y="230"/>
                  </a:lnTo>
                  <a:lnTo>
                    <a:pt x="443" y="230"/>
                  </a:lnTo>
                  <a:lnTo>
                    <a:pt x="462" y="223"/>
                  </a:lnTo>
                  <a:lnTo>
                    <a:pt x="462" y="196"/>
                  </a:lnTo>
                  <a:lnTo>
                    <a:pt x="449" y="182"/>
                  </a:lnTo>
                  <a:lnTo>
                    <a:pt x="443" y="176"/>
                  </a:lnTo>
                  <a:lnTo>
                    <a:pt x="436" y="169"/>
                  </a:lnTo>
                  <a:lnTo>
                    <a:pt x="436" y="162"/>
                  </a:lnTo>
                  <a:lnTo>
                    <a:pt x="436" y="149"/>
                  </a:lnTo>
                  <a:lnTo>
                    <a:pt x="423" y="149"/>
                  </a:lnTo>
                  <a:lnTo>
                    <a:pt x="416" y="142"/>
                  </a:lnTo>
                  <a:lnTo>
                    <a:pt x="410" y="156"/>
                  </a:lnTo>
                  <a:lnTo>
                    <a:pt x="396" y="156"/>
                  </a:lnTo>
                  <a:lnTo>
                    <a:pt x="396" y="162"/>
                  </a:lnTo>
                  <a:lnTo>
                    <a:pt x="344" y="156"/>
                  </a:lnTo>
                  <a:lnTo>
                    <a:pt x="337" y="149"/>
                  </a:lnTo>
                  <a:lnTo>
                    <a:pt x="337" y="135"/>
                  </a:lnTo>
                  <a:lnTo>
                    <a:pt x="344" y="129"/>
                  </a:lnTo>
                  <a:lnTo>
                    <a:pt x="363" y="122"/>
                  </a:lnTo>
                  <a:lnTo>
                    <a:pt x="363" y="102"/>
                  </a:lnTo>
                  <a:lnTo>
                    <a:pt x="377" y="95"/>
                  </a:lnTo>
                  <a:lnTo>
                    <a:pt x="383" y="88"/>
                  </a:lnTo>
                  <a:lnTo>
                    <a:pt x="390" y="81"/>
                  </a:lnTo>
                  <a:lnTo>
                    <a:pt x="390" y="61"/>
                  </a:lnTo>
                  <a:lnTo>
                    <a:pt x="390" y="27"/>
                  </a:lnTo>
                  <a:lnTo>
                    <a:pt x="370" y="27"/>
                  </a:lnTo>
                  <a:lnTo>
                    <a:pt x="350" y="34"/>
                  </a:lnTo>
                  <a:lnTo>
                    <a:pt x="330" y="34"/>
                  </a:lnTo>
                  <a:lnTo>
                    <a:pt x="317" y="41"/>
                  </a:lnTo>
                  <a:lnTo>
                    <a:pt x="304" y="41"/>
                  </a:lnTo>
                  <a:lnTo>
                    <a:pt x="291" y="27"/>
                  </a:lnTo>
                  <a:lnTo>
                    <a:pt x="284" y="21"/>
                  </a:lnTo>
                  <a:lnTo>
                    <a:pt x="271" y="27"/>
                  </a:lnTo>
                  <a:lnTo>
                    <a:pt x="238" y="1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7261257" y="1244777"/>
              <a:ext cx="505404" cy="571429"/>
            </a:xfrm>
            <a:custGeom>
              <a:avLst/>
              <a:gdLst/>
              <a:ahLst/>
              <a:cxnLst>
                <a:cxn ang="0">
                  <a:pos x="105" y="229"/>
                </a:cxn>
                <a:cxn ang="0">
                  <a:pos x="145" y="189"/>
                </a:cxn>
                <a:cxn ang="0">
                  <a:pos x="145" y="155"/>
                </a:cxn>
                <a:cxn ang="0">
                  <a:pos x="138" y="128"/>
                </a:cxn>
                <a:cxn ang="0">
                  <a:pos x="158" y="87"/>
                </a:cxn>
                <a:cxn ang="0">
                  <a:pos x="145" y="61"/>
                </a:cxn>
                <a:cxn ang="0">
                  <a:pos x="112" y="40"/>
                </a:cxn>
                <a:cxn ang="0">
                  <a:pos x="125" y="20"/>
                </a:cxn>
                <a:cxn ang="0">
                  <a:pos x="158" y="34"/>
                </a:cxn>
                <a:cxn ang="0">
                  <a:pos x="204" y="40"/>
                </a:cxn>
                <a:cxn ang="0">
                  <a:pos x="237" y="81"/>
                </a:cxn>
                <a:cxn ang="0">
                  <a:pos x="264" y="128"/>
                </a:cxn>
                <a:cxn ang="0">
                  <a:pos x="257" y="162"/>
                </a:cxn>
                <a:cxn ang="0">
                  <a:pos x="257" y="195"/>
                </a:cxn>
                <a:cxn ang="0">
                  <a:pos x="290" y="222"/>
                </a:cxn>
                <a:cxn ang="0">
                  <a:pos x="244" y="249"/>
                </a:cxn>
                <a:cxn ang="0">
                  <a:pos x="217" y="249"/>
                </a:cxn>
                <a:cxn ang="0">
                  <a:pos x="204" y="276"/>
                </a:cxn>
                <a:cxn ang="0">
                  <a:pos x="204" y="243"/>
                </a:cxn>
                <a:cxn ang="0">
                  <a:pos x="211" y="229"/>
                </a:cxn>
                <a:cxn ang="0">
                  <a:pos x="204" y="222"/>
                </a:cxn>
                <a:cxn ang="0">
                  <a:pos x="184" y="229"/>
                </a:cxn>
                <a:cxn ang="0">
                  <a:pos x="171" y="222"/>
                </a:cxn>
                <a:cxn ang="0">
                  <a:pos x="171" y="276"/>
                </a:cxn>
                <a:cxn ang="0">
                  <a:pos x="138" y="290"/>
                </a:cxn>
                <a:cxn ang="0">
                  <a:pos x="112" y="317"/>
                </a:cxn>
                <a:cxn ang="0">
                  <a:pos x="105" y="337"/>
                </a:cxn>
                <a:cxn ang="0">
                  <a:pos x="79" y="323"/>
                </a:cxn>
                <a:cxn ang="0">
                  <a:pos x="59" y="323"/>
                </a:cxn>
                <a:cxn ang="0">
                  <a:pos x="0" y="296"/>
                </a:cxn>
                <a:cxn ang="0">
                  <a:pos x="39" y="270"/>
                </a:cxn>
                <a:cxn ang="0">
                  <a:pos x="52" y="243"/>
                </a:cxn>
                <a:cxn ang="0">
                  <a:pos x="92" y="229"/>
                </a:cxn>
              </a:cxnLst>
              <a:rect l="0" t="0" r="r" b="b"/>
              <a:pathLst>
                <a:path w="290" h="337">
                  <a:moveTo>
                    <a:pt x="92" y="229"/>
                  </a:moveTo>
                  <a:lnTo>
                    <a:pt x="105" y="229"/>
                  </a:lnTo>
                  <a:lnTo>
                    <a:pt x="132" y="202"/>
                  </a:lnTo>
                  <a:lnTo>
                    <a:pt x="145" y="189"/>
                  </a:lnTo>
                  <a:lnTo>
                    <a:pt x="145" y="175"/>
                  </a:lnTo>
                  <a:lnTo>
                    <a:pt x="145" y="155"/>
                  </a:lnTo>
                  <a:lnTo>
                    <a:pt x="132" y="155"/>
                  </a:lnTo>
                  <a:lnTo>
                    <a:pt x="138" y="128"/>
                  </a:lnTo>
                  <a:lnTo>
                    <a:pt x="145" y="94"/>
                  </a:lnTo>
                  <a:lnTo>
                    <a:pt x="158" y="87"/>
                  </a:lnTo>
                  <a:lnTo>
                    <a:pt x="158" y="81"/>
                  </a:lnTo>
                  <a:lnTo>
                    <a:pt x="145" y="61"/>
                  </a:lnTo>
                  <a:lnTo>
                    <a:pt x="132" y="40"/>
                  </a:lnTo>
                  <a:lnTo>
                    <a:pt x="112" y="40"/>
                  </a:lnTo>
                  <a:lnTo>
                    <a:pt x="99" y="0"/>
                  </a:lnTo>
                  <a:lnTo>
                    <a:pt x="125" y="20"/>
                  </a:lnTo>
                  <a:lnTo>
                    <a:pt x="145" y="27"/>
                  </a:lnTo>
                  <a:lnTo>
                    <a:pt x="158" y="34"/>
                  </a:lnTo>
                  <a:lnTo>
                    <a:pt x="184" y="34"/>
                  </a:lnTo>
                  <a:lnTo>
                    <a:pt x="204" y="40"/>
                  </a:lnTo>
                  <a:lnTo>
                    <a:pt x="217" y="61"/>
                  </a:lnTo>
                  <a:lnTo>
                    <a:pt x="237" y="81"/>
                  </a:lnTo>
                  <a:lnTo>
                    <a:pt x="250" y="108"/>
                  </a:lnTo>
                  <a:lnTo>
                    <a:pt x="264" y="128"/>
                  </a:lnTo>
                  <a:lnTo>
                    <a:pt x="264" y="148"/>
                  </a:lnTo>
                  <a:lnTo>
                    <a:pt x="257" y="162"/>
                  </a:lnTo>
                  <a:lnTo>
                    <a:pt x="257" y="182"/>
                  </a:lnTo>
                  <a:lnTo>
                    <a:pt x="257" y="195"/>
                  </a:lnTo>
                  <a:lnTo>
                    <a:pt x="283" y="216"/>
                  </a:lnTo>
                  <a:lnTo>
                    <a:pt x="290" y="222"/>
                  </a:lnTo>
                  <a:lnTo>
                    <a:pt x="244" y="229"/>
                  </a:lnTo>
                  <a:lnTo>
                    <a:pt x="244" y="249"/>
                  </a:lnTo>
                  <a:lnTo>
                    <a:pt x="224" y="249"/>
                  </a:lnTo>
                  <a:lnTo>
                    <a:pt x="217" y="249"/>
                  </a:lnTo>
                  <a:lnTo>
                    <a:pt x="217" y="256"/>
                  </a:lnTo>
                  <a:lnTo>
                    <a:pt x="204" y="276"/>
                  </a:lnTo>
                  <a:lnTo>
                    <a:pt x="204" y="263"/>
                  </a:lnTo>
                  <a:lnTo>
                    <a:pt x="204" y="243"/>
                  </a:lnTo>
                  <a:lnTo>
                    <a:pt x="211" y="236"/>
                  </a:lnTo>
                  <a:lnTo>
                    <a:pt x="211" y="229"/>
                  </a:lnTo>
                  <a:lnTo>
                    <a:pt x="211" y="222"/>
                  </a:lnTo>
                  <a:lnTo>
                    <a:pt x="204" y="222"/>
                  </a:lnTo>
                  <a:lnTo>
                    <a:pt x="198" y="229"/>
                  </a:lnTo>
                  <a:lnTo>
                    <a:pt x="184" y="229"/>
                  </a:lnTo>
                  <a:lnTo>
                    <a:pt x="178" y="222"/>
                  </a:lnTo>
                  <a:lnTo>
                    <a:pt x="171" y="222"/>
                  </a:lnTo>
                  <a:lnTo>
                    <a:pt x="178" y="276"/>
                  </a:lnTo>
                  <a:lnTo>
                    <a:pt x="171" y="276"/>
                  </a:lnTo>
                  <a:lnTo>
                    <a:pt x="158" y="290"/>
                  </a:lnTo>
                  <a:lnTo>
                    <a:pt x="138" y="290"/>
                  </a:lnTo>
                  <a:lnTo>
                    <a:pt x="118" y="296"/>
                  </a:lnTo>
                  <a:lnTo>
                    <a:pt x="112" y="317"/>
                  </a:lnTo>
                  <a:lnTo>
                    <a:pt x="118" y="330"/>
                  </a:lnTo>
                  <a:lnTo>
                    <a:pt x="105" y="337"/>
                  </a:lnTo>
                  <a:lnTo>
                    <a:pt x="92" y="337"/>
                  </a:lnTo>
                  <a:lnTo>
                    <a:pt x="79" y="323"/>
                  </a:lnTo>
                  <a:lnTo>
                    <a:pt x="72" y="317"/>
                  </a:lnTo>
                  <a:lnTo>
                    <a:pt x="59" y="323"/>
                  </a:lnTo>
                  <a:lnTo>
                    <a:pt x="26" y="310"/>
                  </a:lnTo>
                  <a:lnTo>
                    <a:pt x="0" y="296"/>
                  </a:lnTo>
                  <a:lnTo>
                    <a:pt x="13" y="283"/>
                  </a:lnTo>
                  <a:lnTo>
                    <a:pt x="39" y="270"/>
                  </a:lnTo>
                  <a:lnTo>
                    <a:pt x="46" y="263"/>
                  </a:lnTo>
                  <a:lnTo>
                    <a:pt x="52" y="243"/>
                  </a:lnTo>
                  <a:lnTo>
                    <a:pt x="66" y="229"/>
                  </a:lnTo>
                  <a:lnTo>
                    <a:pt x="92" y="229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7236801" y="2126295"/>
              <a:ext cx="485025" cy="400812"/>
            </a:xfrm>
            <a:custGeom>
              <a:avLst/>
              <a:gdLst/>
              <a:ahLst/>
              <a:cxnLst>
                <a:cxn ang="0">
                  <a:pos x="264" y="236"/>
                </a:cxn>
                <a:cxn ang="0">
                  <a:pos x="264" y="209"/>
                </a:cxn>
                <a:cxn ang="0">
                  <a:pos x="278" y="182"/>
                </a:cxn>
                <a:cxn ang="0">
                  <a:pos x="264" y="175"/>
                </a:cxn>
                <a:cxn ang="0">
                  <a:pos x="264" y="162"/>
                </a:cxn>
                <a:cxn ang="0">
                  <a:pos x="264" y="135"/>
                </a:cxn>
                <a:cxn ang="0">
                  <a:pos x="258" y="135"/>
                </a:cxn>
                <a:cxn ang="0">
                  <a:pos x="251" y="135"/>
                </a:cxn>
                <a:cxn ang="0">
                  <a:pos x="231" y="115"/>
                </a:cxn>
                <a:cxn ang="0">
                  <a:pos x="205" y="94"/>
                </a:cxn>
                <a:cxn ang="0">
                  <a:pos x="192" y="88"/>
                </a:cxn>
                <a:cxn ang="0">
                  <a:pos x="185" y="81"/>
                </a:cxn>
                <a:cxn ang="0">
                  <a:pos x="192" y="67"/>
                </a:cxn>
                <a:cxn ang="0">
                  <a:pos x="198" y="40"/>
                </a:cxn>
                <a:cxn ang="0">
                  <a:pos x="212" y="20"/>
                </a:cxn>
                <a:cxn ang="0">
                  <a:pos x="198" y="7"/>
                </a:cxn>
                <a:cxn ang="0">
                  <a:pos x="179" y="0"/>
                </a:cxn>
                <a:cxn ang="0">
                  <a:pos x="172" y="7"/>
                </a:cxn>
                <a:cxn ang="0">
                  <a:pos x="165" y="20"/>
                </a:cxn>
                <a:cxn ang="0">
                  <a:pos x="159" y="47"/>
                </a:cxn>
                <a:cxn ang="0">
                  <a:pos x="152" y="54"/>
                </a:cxn>
                <a:cxn ang="0">
                  <a:pos x="146" y="47"/>
                </a:cxn>
                <a:cxn ang="0">
                  <a:pos x="126" y="47"/>
                </a:cxn>
                <a:cxn ang="0">
                  <a:pos x="99" y="47"/>
                </a:cxn>
                <a:cxn ang="0">
                  <a:pos x="80" y="40"/>
                </a:cxn>
                <a:cxn ang="0">
                  <a:pos x="60" y="40"/>
                </a:cxn>
                <a:cxn ang="0">
                  <a:pos x="40" y="40"/>
                </a:cxn>
                <a:cxn ang="0">
                  <a:pos x="20" y="40"/>
                </a:cxn>
                <a:cxn ang="0">
                  <a:pos x="14" y="67"/>
                </a:cxn>
                <a:cxn ang="0">
                  <a:pos x="7" y="81"/>
                </a:cxn>
                <a:cxn ang="0">
                  <a:pos x="0" y="88"/>
                </a:cxn>
                <a:cxn ang="0">
                  <a:pos x="7" y="101"/>
                </a:cxn>
                <a:cxn ang="0">
                  <a:pos x="7" y="115"/>
                </a:cxn>
                <a:cxn ang="0">
                  <a:pos x="7" y="128"/>
                </a:cxn>
                <a:cxn ang="0">
                  <a:pos x="14" y="135"/>
                </a:cxn>
                <a:cxn ang="0">
                  <a:pos x="20" y="155"/>
                </a:cxn>
                <a:cxn ang="0">
                  <a:pos x="93" y="182"/>
                </a:cxn>
                <a:cxn ang="0">
                  <a:pos x="106" y="216"/>
                </a:cxn>
                <a:cxn ang="0">
                  <a:pos x="126" y="222"/>
                </a:cxn>
                <a:cxn ang="0">
                  <a:pos x="146" y="222"/>
                </a:cxn>
                <a:cxn ang="0">
                  <a:pos x="159" y="216"/>
                </a:cxn>
                <a:cxn ang="0">
                  <a:pos x="165" y="209"/>
                </a:cxn>
                <a:cxn ang="0">
                  <a:pos x="172" y="216"/>
                </a:cxn>
                <a:cxn ang="0">
                  <a:pos x="179" y="216"/>
                </a:cxn>
                <a:cxn ang="0">
                  <a:pos x="198" y="222"/>
                </a:cxn>
                <a:cxn ang="0">
                  <a:pos x="231" y="229"/>
                </a:cxn>
                <a:cxn ang="0">
                  <a:pos x="264" y="236"/>
                </a:cxn>
              </a:cxnLst>
              <a:rect l="0" t="0" r="r" b="b"/>
              <a:pathLst>
                <a:path w="278" h="236">
                  <a:moveTo>
                    <a:pt x="264" y="236"/>
                  </a:moveTo>
                  <a:lnTo>
                    <a:pt x="264" y="209"/>
                  </a:lnTo>
                  <a:lnTo>
                    <a:pt x="278" y="182"/>
                  </a:lnTo>
                  <a:lnTo>
                    <a:pt x="264" y="175"/>
                  </a:lnTo>
                  <a:lnTo>
                    <a:pt x="264" y="162"/>
                  </a:lnTo>
                  <a:lnTo>
                    <a:pt x="264" y="135"/>
                  </a:lnTo>
                  <a:lnTo>
                    <a:pt x="258" y="135"/>
                  </a:lnTo>
                  <a:lnTo>
                    <a:pt x="251" y="135"/>
                  </a:lnTo>
                  <a:lnTo>
                    <a:pt x="231" y="115"/>
                  </a:lnTo>
                  <a:lnTo>
                    <a:pt x="205" y="94"/>
                  </a:lnTo>
                  <a:lnTo>
                    <a:pt x="192" y="88"/>
                  </a:lnTo>
                  <a:lnTo>
                    <a:pt x="185" y="81"/>
                  </a:lnTo>
                  <a:lnTo>
                    <a:pt x="192" y="67"/>
                  </a:lnTo>
                  <a:lnTo>
                    <a:pt x="198" y="40"/>
                  </a:lnTo>
                  <a:lnTo>
                    <a:pt x="212" y="20"/>
                  </a:lnTo>
                  <a:lnTo>
                    <a:pt x="198" y="7"/>
                  </a:lnTo>
                  <a:lnTo>
                    <a:pt x="179" y="0"/>
                  </a:lnTo>
                  <a:lnTo>
                    <a:pt x="172" y="7"/>
                  </a:lnTo>
                  <a:lnTo>
                    <a:pt x="165" y="20"/>
                  </a:lnTo>
                  <a:lnTo>
                    <a:pt x="159" y="47"/>
                  </a:lnTo>
                  <a:lnTo>
                    <a:pt x="152" y="54"/>
                  </a:lnTo>
                  <a:lnTo>
                    <a:pt x="146" y="47"/>
                  </a:lnTo>
                  <a:lnTo>
                    <a:pt x="126" y="47"/>
                  </a:lnTo>
                  <a:lnTo>
                    <a:pt x="99" y="47"/>
                  </a:lnTo>
                  <a:lnTo>
                    <a:pt x="80" y="40"/>
                  </a:lnTo>
                  <a:lnTo>
                    <a:pt x="60" y="40"/>
                  </a:lnTo>
                  <a:lnTo>
                    <a:pt x="40" y="40"/>
                  </a:lnTo>
                  <a:lnTo>
                    <a:pt x="20" y="40"/>
                  </a:lnTo>
                  <a:lnTo>
                    <a:pt x="14" y="67"/>
                  </a:lnTo>
                  <a:lnTo>
                    <a:pt x="7" y="81"/>
                  </a:lnTo>
                  <a:lnTo>
                    <a:pt x="0" y="88"/>
                  </a:lnTo>
                  <a:lnTo>
                    <a:pt x="7" y="101"/>
                  </a:lnTo>
                  <a:lnTo>
                    <a:pt x="7" y="115"/>
                  </a:lnTo>
                  <a:lnTo>
                    <a:pt x="7" y="128"/>
                  </a:lnTo>
                  <a:lnTo>
                    <a:pt x="14" y="135"/>
                  </a:lnTo>
                  <a:lnTo>
                    <a:pt x="20" y="155"/>
                  </a:lnTo>
                  <a:lnTo>
                    <a:pt x="93" y="182"/>
                  </a:lnTo>
                  <a:lnTo>
                    <a:pt x="106" y="216"/>
                  </a:lnTo>
                  <a:lnTo>
                    <a:pt x="126" y="222"/>
                  </a:lnTo>
                  <a:lnTo>
                    <a:pt x="146" y="222"/>
                  </a:lnTo>
                  <a:lnTo>
                    <a:pt x="159" y="216"/>
                  </a:lnTo>
                  <a:lnTo>
                    <a:pt x="165" y="209"/>
                  </a:lnTo>
                  <a:lnTo>
                    <a:pt x="172" y="216"/>
                  </a:lnTo>
                  <a:lnTo>
                    <a:pt x="179" y="216"/>
                  </a:lnTo>
                  <a:lnTo>
                    <a:pt x="198" y="222"/>
                  </a:lnTo>
                  <a:lnTo>
                    <a:pt x="231" y="229"/>
                  </a:lnTo>
                  <a:lnTo>
                    <a:pt x="264" y="236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6478696" y="2103274"/>
              <a:ext cx="676589" cy="972242"/>
            </a:xfrm>
            <a:custGeom>
              <a:avLst/>
              <a:gdLst/>
              <a:ahLst/>
              <a:cxnLst>
                <a:cxn ang="0">
                  <a:pos x="257" y="520"/>
                </a:cxn>
                <a:cxn ang="0">
                  <a:pos x="251" y="547"/>
                </a:cxn>
                <a:cxn ang="0">
                  <a:pos x="211" y="553"/>
                </a:cxn>
                <a:cxn ang="0">
                  <a:pos x="198" y="533"/>
                </a:cxn>
                <a:cxn ang="0">
                  <a:pos x="171" y="533"/>
                </a:cxn>
                <a:cxn ang="0">
                  <a:pos x="145" y="547"/>
                </a:cxn>
                <a:cxn ang="0">
                  <a:pos x="138" y="560"/>
                </a:cxn>
                <a:cxn ang="0">
                  <a:pos x="119" y="567"/>
                </a:cxn>
                <a:cxn ang="0">
                  <a:pos x="92" y="567"/>
                </a:cxn>
                <a:cxn ang="0">
                  <a:pos x="59" y="533"/>
                </a:cxn>
                <a:cxn ang="0">
                  <a:pos x="59" y="452"/>
                </a:cxn>
                <a:cxn ang="0">
                  <a:pos x="33" y="432"/>
                </a:cxn>
                <a:cxn ang="0">
                  <a:pos x="0" y="385"/>
                </a:cxn>
                <a:cxn ang="0">
                  <a:pos x="0" y="338"/>
                </a:cxn>
                <a:cxn ang="0">
                  <a:pos x="0" y="297"/>
                </a:cxn>
                <a:cxn ang="0">
                  <a:pos x="26" y="297"/>
                </a:cxn>
                <a:cxn ang="0">
                  <a:pos x="46" y="304"/>
                </a:cxn>
                <a:cxn ang="0">
                  <a:pos x="72" y="304"/>
                </a:cxn>
                <a:cxn ang="0">
                  <a:pos x="66" y="290"/>
                </a:cxn>
                <a:cxn ang="0">
                  <a:pos x="59" y="270"/>
                </a:cxn>
                <a:cxn ang="0">
                  <a:pos x="33" y="216"/>
                </a:cxn>
                <a:cxn ang="0">
                  <a:pos x="39" y="196"/>
                </a:cxn>
                <a:cxn ang="0">
                  <a:pos x="86" y="142"/>
                </a:cxn>
                <a:cxn ang="0">
                  <a:pos x="119" y="142"/>
                </a:cxn>
                <a:cxn ang="0">
                  <a:pos x="145" y="129"/>
                </a:cxn>
                <a:cxn ang="0">
                  <a:pos x="138" y="95"/>
                </a:cxn>
                <a:cxn ang="0">
                  <a:pos x="132" y="75"/>
                </a:cxn>
                <a:cxn ang="0">
                  <a:pos x="171" y="54"/>
                </a:cxn>
                <a:cxn ang="0">
                  <a:pos x="198" y="48"/>
                </a:cxn>
                <a:cxn ang="0">
                  <a:pos x="218" y="41"/>
                </a:cxn>
                <a:cxn ang="0">
                  <a:pos x="237" y="41"/>
                </a:cxn>
                <a:cxn ang="0">
                  <a:pos x="257" y="34"/>
                </a:cxn>
                <a:cxn ang="0">
                  <a:pos x="270" y="0"/>
                </a:cxn>
                <a:cxn ang="0">
                  <a:pos x="270" y="41"/>
                </a:cxn>
                <a:cxn ang="0">
                  <a:pos x="290" y="68"/>
                </a:cxn>
                <a:cxn ang="0">
                  <a:pos x="323" y="68"/>
                </a:cxn>
                <a:cxn ang="0">
                  <a:pos x="350" y="102"/>
                </a:cxn>
                <a:cxn ang="0">
                  <a:pos x="363" y="129"/>
                </a:cxn>
                <a:cxn ang="0">
                  <a:pos x="376" y="209"/>
                </a:cxn>
                <a:cxn ang="0">
                  <a:pos x="376" y="284"/>
                </a:cxn>
                <a:cxn ang="0">
                  <a:pos x="350" y="270"/>
                </a:cxn>
                <a:cxn ang="0">
                  <a:pos x="323" y="277"/>
                </a:cxn>
                <a:cxn ang="0">
                  <a:pos x="297" y="297"/>
                </a:cxn>
                <a:cxn ang="0">
                  <a:pos x="297" y="324"/>
                </a:cxn>
                <a:cxn ang="0">
                  <a:pos x="303" y="351"/>
                </a:cxn>
                <a:cxn ang="0">
                  <a:pos x="303" y="365"/>
                </a:cxn>
                <a:cxn ang="0">
                  <a:pos x="277" y="391"/>
                </a:cxn>
                <a:cxn ang="0">
                  <a:pos x="290" y="418"/>
                </a:cxn>
                <a:cxn ang="0">
                  <a:pos x="297" y="439"/>
                </a:cxn>
                <a:cxn ang="0">
                  <a:pos x="277" y="452"/>
                </a:cxn>
                <a:cxn ang="0">
                  <a:pos x="257" y="472"/>
                </a:cxn>
                <a:cxn ang="0">
                  <a:pos x="244" y="479"/>
                </a:cxn>
                <a:cxn ang="0">
                  <a:pos x="270" y="520"/>
                </a:cxn>
              </a:cxnLst>
              <a:rect l="0" t="0" r="r" b="b"/>
              <a:pathLst>
                <a:path w="389" h="573">
                  <a:moveTo>
                    <a:pt x="270" y="520"/>
                  </a:moveTo>
                  <a:lnTo>
                    <a:pt x="257" y="520"/>
                  </a:lnTo>
                  <a:lnTo>
                    <a:pt x="251" y="540"/>
                  </a:lnTo>
                  <a:lnTo>
                    <a:pt x="251" y="547"/>
                  </a:lnTo>
                  <a:lnTo>
                    <a:pt x="237" y="547"/>
                  </a:lnTo>
                  <a:lnTo>
                    <a:pt x="211" y="553"/>
                  </a:lnTo>
                  <a:lnTo>
                    <a:pt x="204" y="540"/>
                  </a:lnTo>
                  <a:lnTo>
                    <a:pt x="198" y="533"/>
                  </a:lnTo>
                  <a:lnTo>
                    <a:pt x="178" y="533"/>
                  </a:lnTo>
                  <a:lnTo>
                    <a:pt x="171" y="533"/>
                  </a:lnTo>
                  <a:lnTo>
                    <a:pt x="158" y="533"/>
                  </a:lnTo>
                  <a:lnTo>
                    <a:pt x="145" y="547"/>
                  </a:lnTo>
                  <a:lnTo>
                    <a:pt x="138" y="553"/>
                  </a:lnTo>
                  <a:lnTo>
                    <a:pt x="138" y="560"/>
                  </a:lnTo>
                  <a:lnTo>
                    <a:pt x="125" y="567"/>
                  </a:lnTo>
                  <a:lnTo>
                    <a:pt x="119" y="567"/>
                  </a:lnTo>
                  <a:lnTo>
                    <a:pt x="105" y="573"/>
                  </a:lnTo>
                  <a:lnTo>
                    <a:pt x="92" y="567"/>
                  </a:lnTo>
                  <a:lnTo>
                    <a:pt x="72" y="567"/>
                  </a:lnTo>
                  <a:lnTo>
                    <a:pt x="59" y="533"/>
                  </a:lnTo>
                  <a:lnTo>
                    <a:pt x="66" y="499"/>
                  </a:lnTo>
                  <a:lnTo>
                    <a:pt x="59" y="452"/>
                  </a:lnTo>
                  <a:lnTo>
                    <a:pt x="53" y="439"/>
                  </a:lnTo>
                  <a:lnTo>
                    <a:pt x="33" y="432"/>
                  </a:lnTo>
                  <a:lnTo>
                    <a:pt x="13" y="425"/>
                  </a:lnTo>
                  <a:lnTo>
                    <a:pt x="0" y="385"/>
                  </a:lnTo>
                  <a:lnTo>
                    <a:pt x="6" y="351"/>
                  </a:lnTo>
                  <a:lnTo>
                    <a:pt x="0" y="338"/>
                  </a:lnTo>
                  <a:lnTo>
                    <a:pt x="6" y="324"/>
                  </a:lnTo>
                  <a:lnTo>
                    <a:pt x="0" y="297"/>
                  </a:lnTo>
                  <a:lnTo>
                    <a:pt x="13" y="290"/>
                  </a:lnTo>
                  <a:lnTo>
                    <a:pt x="26" y="297"/>
                  </a:lnTo>
                  <a:lnTo>
                    <a:pt x="33" y="304"/>
                  </a:lnTo>
                  <a:lnTo>
                    <a:pt x="46" y="304"/>
                  </a:lnTo>
                  <a:lnTo>
                    <a:pt x="59" y="304"/>
                  </a:lnTo>
                  <a:lnTo>
                    <a:pt x="72" y="304"/>
                  </a:lnTo>
                  <a:lnTo>
                    <a:pt x="72" y="297"/>
                  </a:lnTo>
                  <a:lnTo>
                    <a:pt x="66" y="290"/>
                  </a:lnTo>
                  <a:lnTo>
                    <a:pt x="59" y="284"/>
                  </a:lnTo>
                  <a:lnTo>
                    <a:pt x="59" y="270"/>
                  </a:lnTo>
                  <a:lnTo>
                    <a:pt x="46" y="243"/>
                  </a:lnTo>
                  <a:lnTo>
                    <a:pt x="33" y="216"/>
                  </a:lnTo>
                  <a:lnTo>
                    <a:pt x="33" y="209"/>
                  </a:lnTo>
                  <a:lnTo>
                    <a:pt x="39" y="196"/>
                  </a:lnTo>
                  <a:lnTo>
                    <a:pt x="59" y="135"/>
                  </a:lnTo>
                  <a:lnTo>
                    <a:pt x="86" y="142"/>
                  </a:lnTo>
                  <a:lnTo>
                    <a:pt x="105" y="142"/>
                  </a:lnTo>
                  <a:lnTo>
                    <a:pt x="119" y="142"/>
                  </a:lnTo>
                  <a:lnTo>
                    <a:pt x="132" y="149"/>
                  </a:lnTo>
                  <a:lnTo>
                    <a:pt x="145" y="129"/>
                  </a:lnTo>
                  <a:lnTo>
                    <a:pt x="138" y="108"/>
                  </a:lnTo>
                  <a:lnTo>
                    <a:pt x="138" y="95"/>
                  </a:lnTo>
                  <a:lnTo>
                    <a:pt x="138" y="81"/>
                  </a:lnTo>
                  <a:lnTo>
                    <a:pt x="132" y="75"/>
                  </a:lnTo>
                  <a:lnTo>
                    <a:pt x="145" y="61"/>
                  </a:lnTo>
                  <a:lnTo>
                    <a:pt x="171" y="54"/>
                  </a:lnTo>
                  <a:lnTo>
                    <a:pt x="178" y="54"/>
                  </a:lnTo>
                  <a:lnTo>
                    <a:pt x="198" y="48"/>
                  </a:lnTo>
                  <a:lnTo>
                    <a:pt x="211" y="41"/>
                  </a:lnTo>
                  <a:lnTo>
                    <a:pt x="218" y="41"/>
                  </a:lnTo>
                  <a:lnTo>
                    <a:pt x="231" y="48"/>
                  </a:lnTo>
                  <a:lnTo>
                    <a:pt x="237" y="41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7"/>
                  </a:lnTo>
                  <a:lnTo>
                    <a:pt x="270" y="0"/>
                  </a:lnTo>
                  <a:lnTo>
                    <a:pt x="277" y="21"/>
                  </a:lnTo>
                  <a:lnTo>
                    <a:pt x="270" y="41"/>
                  </a:lnTo>
                  <a:lnTo>
                    <a:pt x="270" y="61"/>
                  </a:lnTo>
                  <a:lnTo>
                    <a:pt x="290" y="68"/>
                  </a:lnTo>
                  <a:lnTo>
                    <a:pt x="317" y="68"/>
                  </a:lnTo>
                  <a:lnTo>
                    <a:pt x="323" y="68"/>
                  </a:lnTo>
                  <a:lnTo>
                    <a:pt x="323" y="75"/>
                  </a:lnTo>
                  <a:lnTo>
                    <a:pt x="350" y="102"/>
                  </a:lnTo>
                  <a:lnTo>
                    <a:pt x="356" y="115"/>
                  </a:lnTo>
                  <a:lnTo>
                    <a:pt x="363" y="129"/>
                  </a:lnTo>
                  <a:lnTo>
                    <a:pt x="369" y="176"/>
                  </a:lnTo>
                  <a:lnTo>
                    <a:pt x="376" y="209"/>
                  </a:lnTo>
                  <a:lnTo>
                    <a:pt x="389" y="263"/>
                  </a:lnTo>
                  <a:lnTo>
                    <a:pt x="376" y="284"/>
                  </a:lnTo>
                  <a:lnTo>
                    <a:pt x="363" y="277"/>
                  </a:lnTo>
                  <a:lnTo>
                    <a:pt x="350" y="270"/>
                  </a:lnTo>
                  <a:lnTo>
                    <a:pt x="330" y="277"/>
                  </a:lnTo>
                  <a:lnTo>
                    <a:pt x="323" y="277"/>
                  </a:lnTo>
                  <a:lnTo>
                    <a:pt x="317" y="290"/>
                  </a:lnTo>
                  <a:lnTo>
                    <a:pt x="297" y="297"/>
                  </a:lnTo>
                  <a:lnTo>
                    <a:pt x="290" y="311"/>
                  </a:lnTo>
                  <a:lnTo>
                    <a:pt x="297" y="324"/>
                  </a:lnTo>
                  <a:lnTo>
                    <a:pt x="303" y="338"/>
                  </a:lnTo>
                  <a:lnTo>
                    <a:pt x="303" y="351"/>
                  </a:lnTo>
                  <a:lnTo>
                    <a:pt x="310" y="358"/>
                  </a:lnTo>
                  <a:lnTo>
                    <a:pt x="303" y="365"/>
                  </a:lnTo>
                  <a:lnTo>
                    <a:pt x="284" y="378"/>
                  </a:lnTo>
                  <a:lnTo>
                    <a:pt x="277" y="391"/>
                  </a:lnTo>
                  <a:lnTo>
                    <a:pt x="277" y="418"/>
                  </a:lnTo>
                  <a:lnTo>
                    <a:pt x="290" y="418"/>
                  </a:lnTo>
                  <a:lnTo>
                    <a:pt x="303" y="418"/>
                  </a:lnTo>
                  <a:lnTo>
                    <a:pt x="297" y="439"/>
                  </a:lnTo>
                  <a:lnTo>
                    <a:pt x="284" y="452"/>
                  </a:lnTo>
                  <a:lnTo>
                    <a:pt x="277" y="452"/>
                  </a:lnTo>
                  <a:lnTo>
                    <a:pt x="264" y="459"/>
                  </a:lnTo>
                  <a:lnTo>
                    <a:pt x="257" y="472"/>
                  </a:lnTo>
                  <a:lnTo>
                    <a:pt x="251" y="472"/>
                  </a:lnTo>
                  <a:lnTo>
                    <a:pt x="244" y="479"/>
                  </a:lnTo>
                  <a:lnTo>
                    <a:pt x="264" y="506"/>
                  </a:lnTo>
                  <a:lnTo>
                    <a:pt x="270" y="52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7145773" y="3156763"/>
              <a:ext cx="377694" cy="230197"/>
            </a:xfrm>
            <a:custGeom>
              <a:avLst/>
              <a:gdLst/>
              <a:ahLst/>
              <a:cxnLst>
                <a:cxn ang="0">
                  <a:pos x="105" y="135"/>
                </a:cxn>
                <a:cxn ang="0">
                  <a:pos x="79" y="121"/>
                </a:cxn>
                <a:cxn ang="0">
                  <a:pos x="59" y="114"/>
                </a:cxn>
                <a:cxn ang="0">
                  <a:pos x="46" y="121"/>
                </a:cxn>
                <a:cxn ang="0">
                  <a:pos x="19" y="121"/>
                </a:cxn>
                <a:cxn ang="0">
                  <a:pos x="6" y="108"/>
                </a:cxn>
                <a:cxn ang="0">
                  <a:pos x="0" y="94"/>
                </a:cxn>
                <a:cxn ang="0">
                  <a:pos x="6" y="87"/>
                </a:cxn>
                <a:cxn ang="0">
                  <a:pos x="19" y="81"/>
                </a:cxn>
                <a:cxn ang="0">
                  <a:pos x="26" y="67"/>
                </a:cxn>
                <a:cxn ang="0">
                  <a:pos x="33" y="54"/>
                </a:cxn>
                <a:cxn ang="0">
                  <a:pos x="39" y="47"/>
                </a:cxn>
                <a:cxn ang="0">
                  <a:pos x="52" y="40"/>
                </a:cxn>
                <a:cxn ang="0">
                  <a:pos x="72" y="40"/>
                </a:cxn>
                <a:cxn ang="0">
                  <a:pos x="79" y="40"/>
                </a:cxn>
                <a:cxn ang="0">
                  <a:pos x="85" y="27"/>
                </a:cxn>
                <a:cxn ang="0">
                  <a:pos x="92" y="20"/>
                </a:cxn>
                <a:cxn ang="0">
                  <a:pos x="112" y="13"/>
                </a:cxn>
                <a:cxn ang="0">
                  <a:pos x="125" y="13"/>
                </a:cxn>
                <a:cxn ang="0">
                  <a:pos x="138" y="20"/>
                </a:cxn>
                <a:cxn ang="0">
                  <a:pos x="145" y="6"/>
                </a:cxn>
                <a:cxn ang="0">
                  <a:pos x="151" y="0"/>
                </a:cxn>
                <a:cxn ang="0">
                  <a:pos x="171" y="0"/>
                </a:cxn>
                <a:cxn ang="0">
                  <a:pos x="191" y="6"/>
                </a:cxn>
                <a:cxn ang="0">
                  <a:pos x="204" y="13"/>
                </a:cxn>
                <a:cxn ang="0">
                  <a:pos x="217" y="20"/>
                </a:cxn>
                <a:cxn ang="0">
                  <a:pos x="217" y="33"/>
                </a:cxn>
                <a:cxn ang="0">
                  <a:pos x="211" y="47"/>
                </a:cxn>
                <a:cxn ang="0">
                  <a:pos x="211" y="60"/>
                </a:cxn>
                <a:cxn ang="0">
                  <a:pos x="211" y="87"/>
                </a:cxn>
                <a:cxn ang="0">
                  <a:pos x="191" y="101"/>
                </a:cxn>
                <a:cxn ang="0">
                  <a:pos x="165" y="108"/>
                </a:cxn>
                <a:cxn ang="0">
                  <a:pos x="138" y="114"/>
                </a:cxn>
                <a:cxn ang="0">
                  <a:pos x="118" y="121"/>
                </a:cxn>
                <a:cxn ang="0">
                  <a:pos x="112" y="128"/>
                </a:cxn>
                <a:cxn ang="0">
                  <a:pos x="112" y="135"/>
                </a:cxn>
                <a:cxn ang="0">
                  <a:pos x="105" y="135"/>
                </a:cxn>
              </a:cxnLst>
              <a:rect l="0" t="0" r="r" b="b"/>
              <a:pathLst>
                <a:path w="217" h="135">
                  <a:moveTo>
                    <a:pt x="105" y="135"/>
                  </a:moveTo>
                  <a:lnTo>
                    <a:pt x="79" y="121"/>
                  </a:lnTo>
                  <a:lnTo>
                    <a:pt x="59" y="114"/>
                  </a:lnTo>
                  <a:lnTo>
                    <a:pt x="46" y="121"/>
                  </a:lnTo>
                  <a:lnTo>
                    <a:pt x="19" y="121"/>
                  </a:lnTo>
                  <a:lnTo>
                    <a:pt x="6" y="108"/>
                  </a:lnTo>
                  <a:lnTo>
                    <a:pt x="0" y="94"/>
                  </a:lnTo>
                  <a:lnTo>
                    <a:pt x="6" y="87"/>
                  </a:lnTo>
                  <a:lnTo>
                    <a:pt x="19" y="81"/>
                  </a:lnTo>
                  <a:lnTo>
                    <a:pt x="26" y="67"/>
                  </a:lnTo>
                  <a:lnTo>
                    <a:pt x="33" y="54"/>
                  </a:lnTo>
                  <a:lnTo>
                    <a:pt x="39" y="47"/>
                  </a:lnTo>
                  <a:lnTo>
                    <a:pt x="52" y="40"/>
                  </a:lnTo>
                  <a:lnTo>
                    <a:pt x="72" y="40"/>
                  </a:lnTo>
                  <a:lnTo>
                    <a:pt x="79" y="40"/>
                  </a:lnTo>
                  <a:lnTo>
                    <a:pt x="85" y="27"/>
                  </a:lnTo>
                  <a:lnTo>
                    <a:pt x="92" y="20"/>
                  </a:lnTo>
                  <a:lnTo>
                    <a:pt x="112" y="13"/>
                  </a:lnTo>
                  <a:lnTo>
                    <a:pt x="125" y="13"/>
                  </a:lnTo>
                  <a:lnTo>
                    <a:pt x="138" y="20"/>
                  </a:lnTo>
                  <a:lnTo>
                    <a:pt x="145" y="6"/>
                  </a:lnTo>
                  <a:lnTo>
                    <a:pt x="151" y="0"/>
                  </a:lnTo>
                  <a:lnTo>
                    <a:pt x="171" y="0"/>
                  </a:lnTo>
                  <a:lnTo>
                    <a:pt x="191" y="6"/>
                  </a:lnTo>
                  <a:lnTo>
                    <a:pt x="204" y="13"/>
                  </a:lnTo>
                  <a:lnTo>
                    <a:pt x="217" y="20"/>
                  </a:lnTo>
                  <a:lnTo>
                    <a:pt x="217" y="33"/>
                  </a:lnTo>
                  <a:lnTo>
                    <a:pt x="211" y="47"/>
                  </a:lnTo>
                  <a:lnTo>
                    <a:pt x="211" y="60"/>
                  </a:lnTo>
                  <a:lnTo>
                    <a:pt x="211" y="87"/>
                  </a:lnTo>
                  <a:lnTo>
                    <a:pt x="191" y="101"/>
                  </a:lnTo>
                  <a:lnTo>
                    <a:pt x="165" y="108"/>
                  </a:lnTo>
                  <a:lnTo>
                    <a:pt x="138" y="114"/>
                  </a:lnTo>
                  <a:lnTo>
                    <a:pt x="118" y="121"/>
                  </a:lnTo>
                  <a:lnTo>
                    <a:pt x="112" y="128"/>
                  </a:lnTo>
                  <a:lnTo>
                    <a:pt x="112" y="135"/>
                  </a:lnTo>
                  <a:lnTo>
                    <a:pt x="105" y="135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6903942" y="2803342"/>
              <a:ext cx="425245" cy="514557"/>
            </a:xfrm>
            <a:custGeom>
              <a:avLst/>
              <a:gdLst/>
              <a:ahLst/>
              <a:cxnLst>
                <a:cxn ang="0">
                  <a:pos x="224" y="0"/>
                </a:cxn>
                <a:cxn ang="0">
                  <a:pos x="211" y="6"/>
                </a:cxn>
                <a:cxn ang="0">
                  <a:pos x="198" y="20"/>
                </a:cxn>
                <a:cxn ang="0">
                  <a:pos x="185" y="20"/>
                </a:cxn>
                <a:cxn ang="0">
                  <a:pos x="178" y="13"/>
                </a:cxn>
                <a:cxn ang="0">
                  <a:pos x="165" y="0"/>
                </a:cxn>
                <a:cxn ang="0">
                  <a:pos x="158" y="6"/>
                </a:cxn>
                <a:cxn ang="0">
                  <a:pos x="125" y="13"/>
                </a:cxn>
                <a:cxn ang="0">
                  <a:pos x="106" y="20"/>
                </a:cxn>
                <a:cxn ang="0">
                  <a:pos x="99" y="13"/>
                </a:cxn>
                <a:cxn ang="0">
                  <a:pos x="73" y="0"/>
                </a:cxn>
                <a:cxn ang="0">
                  <a:pos x="59" y="6"/>
                </a:cxn>
                <a:cxn ang="0">
                  <a:pos x="53" y="27"/>
                </a:cxn>
                <a:cxn ang="0">
                  <a:pos x="40" y="40"/>
                </a:cxn>
                <a:cxn ang="0">
                  <a:pos x="33" y="40"/>
                </a:cxn>
                <a:cxn ang="0">
                  <a:pos x="20" y="47"/>
                </a:cxn>
                <a:cxn ang="0">
                  <a:pos x="13" y="60"/>
                </a:cxn>
                <a:cxn ang="0">
                  <a:pos x="7" y="60"/>
                </a:cxn>
                <a:cxn ang="0">
                  <a:pos x="0" y="67"/>
                </a:cxn>
                <a:cxn ang="0">
                  <a:pos x="20" y="94"/>
                </a:cxn>
                <a:cxn ang="0">
                  <a:pos x="26" y="108"/>
                </a:cxn>
                <a:cxn ang="0">
                  <a:pos x="92" y="175"/>
                </a:cxn>
                <a:cxn ang="0">
                  <a:pos x="99" y="229"/>
                </a:cxn>
                <a:cxn ang="0">
                  <a:pos x="99" y="249"/>
                </a:cxn>
                <a:cxn ang="0">
                  <a:pos x="99" y="256"/>
                </a:cxn>
                <a:cxn ang="0">
                  <a:pos x="112" y="263"/>
                </a:cxn>
                <a:cxn ang="0">
                  <a:pos x="119" y="283"/>
                </a:cxn>
                <a:cxn ang="0">
                  <a:pos x="125" y="290"/>
                </a:cxn>
                <a:cxn ang="0">
                  <a:pos x="139" y="303"/>
                </a:cxn>
                <a:cxn ang="0">
                  <a:pos x="145" y="296"/>
                </a:cxn>
                <a:cxn ang="0">
                  <a:pos x="158" y="290"/>
                </a:cxn>
                <a:cxn ang="0">
                  <a:pos x="165" y="276"/>
                </a:cxn>
                <a:cxn ang="0">
                  <a:pos x="172" y="263"/>
                </a:cxn>
                <a:cxn ang="0">
                  <a:pos x="178" y="256"/>
                </a:cxn>
                <a:cxn ang="0">
                  <a:pos x="191" y="249"/>
                </a:cxn>
                <a:cxn ang="0">
                  <a:pos x="211" y="249"/>
                </a:cxn>
                <a:cxn ang="0">
                  <a:pos x="218" y="249"/>
                </a:cxn>
                <a:cxn ang="0">
                  <a:pos x="224" y="236"/>
                </a:cxn>
                <a:cxn ang="0">
                  <a:pos x="211" y="229"/>
                </a:cxn>
                <a:cxn ang="0">
                  <a:pos x="211" y="215"/>
                </a:cxn>
                <a:cxn ang="0">
                  <a:pos x="211" y="195"/>
                </a:cxn>
                <a:cxn ang="0">
                  <a:pos x="205" y="168"/>
                </a:cxn>
                <a:cxn ang="0">
                  <a:pos x="198" y="141"/>
                </a:cxn>
                <a:cxn ang="0">
                  <a:pos x="224" y="121"/>
                </a:cxn>
                <a:cxn ang="0">
                  <a:pos x="238" y="101"/>
                </a:cxn>
                <a:cxn ang="0">
                  <a:pos x="244" y="87"/>
                </a:cxn>
                <a:cxn ang="0">
                  <a:pos x="224" y="40"/>
                </a:cxn>
                <a:cxn ang="0">
                  <a:pos x="224" y="0"/>
                </a:cxn>
              </a:cxnLst>
              <a:rect l="0" t="0" r="r" b="b"/>
              <a:pathLst>
                <a:path w="244" h="303">
                  <a:moveTo>
                    <a:pt x="224" y="0"/>
                  </a:moveTo>
                  <a:lnTo>
                    <a:pt x="211" y="6"/>
                  </a:lnTo>
                  <a:lnTo>
                    <a:pt x="198" y="20"/>
                  </a:lnTo>
                  <a:lnTo>
                    <a:pt x="185" y="20"/>
                  </a:lnTo>
                  <a:lnTo>
                    <a:pt x="178" y="13"/>
                  </a:lnTo>
                  <a:lnTo>
                    <a:pt x="165" y="0"/>
                  </a:lnTo>
                  <a:lnTo>
                    <a:pt x="158" y="6"/>
                  </a:lnTo>
                  <a:lnTo>
                    <a:pt x="125" y="13"/>
                  </a:lnTo>
                  <a:lnTo>
                    <a:pt x="106" y="20"/>
                  </a:lnTo>
                  <a:lnTo>
                    <a:pt x="99" y="13"/>
                  </a:lnTo>
                  <a:lnTo>
                    <a:pt x="73" y="0"/>
                  </a:lnTo>
                  <a:lnTo>
                    <a:pt x="59" y="6"/>
                  </a:lnTo>
                  <a:lnTo>
                    <a:pt x="53" y="27"/>
                  </a:lnTo>
                  <a:lnTo>
                    <a:pt x="40" y="40"/>
                  </a:lnTo>
                  <a:lnTo>
                    <a:pt x="33" y="40"/>
                  </a:lnTo>
                  <a:lnTo>
                    <a:pt x="20" y="47"/>
                  </a:lnTo>
                  <a:lnTo>
                    <a:pt x="13" y="60"/>
                  </a:lnTo>
                  <a:lnTo>
                    <a:pt x="7" y="60"/>
                  </a:lnTo>
                  <a:lnTo>
                    <a:pt x="0" y="67"/>
                  </a:lnTo>
                  <a:lnTo>
                    <a:pt x="20" y="94"/>
                  </a:lnTo>
                  <a:lnTo>
                    <a:pt x="26" y="108"/>
                  </a:lnTo>
                  <a:lnTo>
                    <a:pt x="92" y="175"/>
                  </a:lnTo>
                  <a:lnTo>
                    <a:pt x="99" y="229"/>
                  </a:lnTo>
                  <a:lnTo>
                    <a:pt x="99" y="249"/>
                  </a:lnTo>
                  <a:lnTo>
                    <a:pt x="99" y="256"/>
                  </a:lnTo>
                  <a:lnTo>
                    <a:pt x="112" y="263"/>
                  </a:lnTo>
                  <a:lnTo>
                    <a:pt x="119" y="283"/>
                  </a:lnTo>
                  <a:lnTo>
                    <a:pt x="125" y="290"/>
                  </a:lnTo>
                  <a:lnTo>
                    <a:pt x="139" y="303"/>
                  </a:lnTo>
                  <a:lnTo>
                    <a:pt x="145" y="296"/>
                  </a:lnTo>
                  <a:lnTo>
                    <a:pt x="158" y="290"/>
                  </a:lnTo>
                  <a:lnTo>
                    <a:pt x="165" y="276"/>
                  </a:lnTo>
                  <a:lnTo>
                    <a:pt x="172" y="263"/>
                  </a:lnTo>
                  <a:lnTo>
                    <a:pt x="178" y="256"/>
                  </a:lnTo>
                  <a:lnTo>
                    <a:pt x="191" y="249"/>
                  </a:lnTo>
                  <a:lnTo>
                    <a:pt x="211" y="249"/>
                  </a:lnTo>
                  <a:lnTo>
                    <a:pt x="218" y="249"/>
                  </a:lnTo>
                  <a:lnTo>
                    <a:pt x="224" y="236"/>
                  </a:lnTo>
                  <a:lnTo>
                    <a:pt x="211" y="229"/>
                  </a:lnTo>
                  <a:lnTo>
                    <a:pt x="211" y="215"/>
                  </a:lnTo>
                  <a:lnTo>
                    <a:pt x="211" y="195"/>
                  </a:lnTo>
                  <a:lnTo>
                    <a:pt x="205" y="168"/>
                  </a:lnTo>
                  <a:lnTo>
                    <a:pt x="198" y="141"/>
                  </a:lnTo>
                  <a:lnTo>
                    <a:pt x="224" y="121"/>
                  </a:lnTo>
                  <a:lnTo>
                    <a:pt x="238" y="101"/>
                  </a:lnTo>
                  <a:lnTo>
                    <a:pt x="244" y="87"/>
                  </a:lnTo>
                  <a:lnTo>
                    <a:pt x="224" y="4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7270766" y="2550127"/>
              <a:ext cx="403508" cy="239675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6" y="7"/>
                </a:cxn>
                <a:cxn ang="0">
                  <a:pos x="46" y="7"/>
                </a:cxn>
                <a:cxn ang="0">
                  <a:pos x="33" y="0"/>
                </a:cxn>
                <a:cxn ang="0">
                  <a:pos x="27" y="7"/>
                </a:cxn>
                <a:cxn ang="0">
                  <a:pos x="13" y="7"/>
                </a:cxn>
                <a:cxn ang="0">
                  <a:pos x="0" y="7"/>
                </a:cxn>
                <a:cxn ang="0">
                  <a:pos x="0" y="34"/>
                </a:cxn>
                <a:cxn ang="0">
                  <a:pos x="20" y="48"/>
                </a:cxn>
                <a:cxn ang="0">
                  <a:pos x="20" y="54"/>
                </a:cxn>
                <a:cxn ang="0">
                  <a:pos x="20" y="61"/>
                </a:cxn>
                <a:cxn ang="0">
                  <a:pos x="27" y="81"/>
                </a:cxn>
                <a:cxn ang="0">
                  <a:pos x="40" y="95"/>
                </a:cxn>
                <a:cxn ang="0">
                  <a:pos x="53" y="108"/>
                </a:cxn>
                <a:cxn ang="0">
                  <a:pos x="66" y="128"/>
                </a:cxn>
                <a:cxn ang="0">
                  <a:pos x="73" y="142"/>
                </a:cxn>
                <a:cxn ang="0">
                  <a:pos x="99" y="142"/>
                </a:cxn>
                <a:cxn ang="0">
                  <a:pos x="145" y="142"/>
                </a:cxn>
                <a:cxn ang="0">
                  <a:pos x="159" y="142"/>
                </a:cxn>
                <a:cxn ang="0">
                  <a:pos x="178" y="135"/>
                </a:cxn>
                <a:cxn ang="0">
                  <a:pos x="198" y="135"/>
                </a:cxn>
                <a:cxn ang="0">
                  <a:pos x="205" y="128"/>
                </a:cxn>
                <a:cxn ang="0">
                  <a:pos x="211" y="122"/>
                </a:cxn>
                <a:cxn ang="0">
                  <a:pos x="231" y="122"/>
                </a:cxn>
                <a:cxn ang="0">
                  <a:pos x="231" y="81"/>
                </a:cxn>
                <a:cxn ang="0">
                  <a:pos x="192" y="54"/>
                </a:cxn>
                <a:cxn ang="0">
                  <a:pos x="178" y="61"/>
                </a:cxn>
                <a:cxn ang="0">
                  <a:pos x="165" y="54"/>
                </a:cxn>
                <a:cxn ang="0">
                  <a:pos x="145" y="54"/>
                </a:cxn>
                <a:cxn ang="0">
                  <a:pos x="126" y="54"/>
                </a:cxn>
                <a:cxn ang="0">
                  <a:pos x="119" y="48"/>
                </a:cxn>
                <a:cxn ang="0">
                  <a:pos x="106" y="41"/>
                </a:cxn>
                <a:cxn ang="0">
                  <a:pos x="99" y="34"/>
                </a:cxn>
                <a:cxn ang="0">
                  <a:pos x="99" y="27"/>
                </a:cxn>
                <a:cxn ang="0">
                  <a:pos x="93" y="21"/>
                </a:cxn>
                <a:cxn ang="0">
                  <a:pos x="86" y="14"/>
                </a:cxn>
                <a:cxn ang="0">
                  <a:pos x="79" y="0"/>
                </a:cxn>
              </a:cxnLst>
              <a:rect l="0" t="0" r="r" b="b"/>
              <a:pathLst>
                <a:path w="231" h="142">
                  <a:moveTo>
                    <a:pt x="79" y="0"/>
                  </a:moveTo>
                  <a:lnTo>
                    <a:pt x="66" y="7"/>
                  </a:lnTo>
                  <a:lnTo>
                    <a:pt x="46" y="7"/>
                  </a:lnTo>
                  <a:lnTo>
                    <a:pt x="33" y="0"/>
                  </a:lnTo>
                  <a:lnTo>
                    <a:pt x="27" y="7"/>
                  </a:lnTo>
                  <a:lnTo>
                    <a:pt x="13" y="7"/>
                  </a:lnTo>
                  <a:lnTo>
                    <a:pt x="0" y="7"/>
                  </a:lnTo>
                  <a:lnTo>
                    <a:pt x="0" y="34"/>
                  </a:lnTo>
                  <a:lnTo>
                    <a:pt x="20" y="48"/>
                  </a:lnTo>
                  <a:lnTo>
                    <a:pt x="20" y="54"/>
                  </a:lnTo>
                  <a:lnTo>
                    <a:pt x="20" y="61"/>
                  </a:lnTo>
                  <a:lnTo>
                    <a:pt x="27" y="81"/>
                  </a:lnTo>
                  <a:lnTo>
                    <a:pt x="40" y="95"/>
                  </a:lnTo>
                  <a:lnTo>
                    <a:pt x="53" y="108"/>
                  </a:lnTo>
                  <a:lnTo>
                    <a:pt x="66" y="128"/>
                  </a:lnTo>
                  <a:lnTo>
                    <a:pt x="73" y="142"/>
                  </a:lnTo>
                  <a:lnTo>
                    <a:pt x="99" y="142"/>
                  </a:lnTo>
                  <a:lnTo>
                    <a:pt x="145" y="142"/>
                  </a:lnTo>
                  <a:lnTo>
                    <a:pt x="159" y="142"/>
                  </a:lnTo>
                  <a:lnTo>
                    <a:pt x="178" y="135"/>
                  </a:lnTo>
                  <a:lnTo>
                    <a:pt x="198" y="135"/>
                  </a:lnTo>
                  <a:lnTo>
                    <a:pt x="205" y="128"/>
                  </a:lnTo>
                  <a:lnTo>
                    <a:pt x="211" y="122"/>
                  </a:lnTo>
                  <a:lnTo>
                    <a:pt x="231" y="122"/>
                  </a:lnTo>
                  <a:lnTo>
                    <a:pt x="231" y="81"/>
                  </a:lnTo>
                  <a:lnTo>
                    <a:pt x="192" y="54"/>
                  </a:lnTo>
                  <a:lnTo>
                    <a:pt x="178" y="61"/>
                  </a:lnTo>
                  <a:lnTo>
                    <a:pt x="165" y="54"/>
                  </a:lnTo>
                  <a:lnTo>
                    <a:pt x="145" y="54"/>
                  </a:lnTo>
                  <a:lnTo>
                    <a:pt x="126" y="54"/>
                  </a:lnTo>
                  <a:lnTo>
                    <a:pt x="119" y="48"/>
                  </a:lnTo>
                  <a:lnTo>
                    <a:pt x="106" y="41"/>
                  </a:lnTo>
                  <a:lnTo>
                    <a:pt x="99" y="34"/>
                  </a:lnTo>
                  <a:lnTo>
                    <a:pt x="99" y="27"/>
                  </a:lnTo>
                  <a:lnTo>
                    <a:pt x="93" y="21"/>
                  </a:lnTo>
                  <a:lnTo>
                    <a:pt x="86" y="1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7306091" y="3179782"/>
              <a:ext cx="357314" cy="744754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86" y="425"/>
                </a:cxn>
                <a:cxn ang="0">
                  <a:pos x="73" y="418"/>
                </a:cxn>
                <a:cxn ang="0">
                  <a:pos x="73" y="391"/>
                </a:cxn>
                <a:cxn ang="0">
                  <a:pos x="79" y="357"/>
                </a:cxn>
                <a:cxn ang="0">
                  <a:pos x="73" y="351"/>
                </a:cxn>
                <a:cxn ang="0">
                  <a:pos x="73" y="331"/>
                </a:cxn>
                <a:cxn ang="0">
                  <a:pos x="79" y="324"/>
                </a:cxn>
                <a:cxn ang="0">
                  <a:pos x="79" y="310"/>
                </a:cxn>
                <a:cxn ang="0">
                  <a:pos x="73" y="304"/>
                </a:cxn>
                <a:cxn ang="0">
                  <a:pos x="59" y="290"/>
                </a:cxn>
                <a:cxn ang="0">
                  <a:pos x="59" y="283"/>
                </a:cxn>
                <a:cxn ang="0">
                  <a:pos x="73" y="277"/>
                </a:cxn>
                <a:cxn ang="0">
                  <a:pos x="59" y="216"/>
                </a:cxn>
                <a:cxn ang="0">
                  <a:pos x="53" y="209"/>
                </a:cxn>
                <a:cxn ang="0">
                  <a:pos x="46" y="209"/>
                </a:cxn>
                <a:cxn ang="0">
                  <a:pos x="33" y="169"/>
                </a:cxn>
                <a:cxn ang="0">
                  <a:pos x="20" y="169"/>
                </a:cxn>
                <a:cxn ang="0">
                  <a:pos x="7" y="169"/>
                </a:cxn>
                <a:cxn ang="0">
                  <a:pos x="0" y="142"/>
                </a:cxn>
                <a:cxn ang="0">
                  <a:pos x="13" y="122"/>
                </a:cxn>
                <a:cxn ang="0">
                  <a:pos x="20" y="122"/>
                </a:cxn>
                <a:cxn ang="0">
                  <a:pos x="20" y="115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73" y="95"/>
                </a:cxn>
                <a:cxn ang="0">
                  <a:pos x="99" y="88"/>
                </a:cxn>
                <a:cxn ang="0">
                  <a:pos x="119" y="74"/>
                </a:cxn>
                <a:cxn ang="0">
                  <a:pos x="119" y="47"/>
                </a:cxn>
                <a:cxn ang="0">
                  <a:pos x="119" y="34"/>
                </a:cxn>
                <a:cxn ang="0">
                  <a:pos x="125" y="20"/>
                </a:cxn>
                <a:cxn ang="0">
                  <a:pos x="125" y="7"/>
                </a:cxn>
                <a:cxn ang="0">
                  <a:pos x="132" y="0"/>
                </a:cxn>
                <a:cxn ang="0">
                  <a:pos x="165" y="7"/>
                </a:cxn>
                <a:cxn ang="0">
                  <a:pos x="205" y="14"/>
                </a:cxn>
                <a:cxn ang="0">
                  <a:pos x="198" y="34"/>
                </a:cxn>
                <a:cxn ang="0">
                  <a:pos x="185" y="95"/>
                </a:cxn>
                <a:cxn ang="0">
                  <a:pos x="185" y="115"/>
                </a:cxn>
                <a:cxn ang="0">
                  <a:pos x="178" y="148"/>
                </a:cxn>
                <a:cxn ang="0">
                  <a:pos x="178" y="189"/>
                </a:cxn>
                <a:cxn ang="0">
                  <a:pos x="178" y="209"/>
                </a:cxn>
                <a:cxn ang="0">
                  <a:pos x="152" y="290"/>
                </a:cxn>
                <a:cxn ang="0">
                  <a:pos x="125" y="344"/>
                </a:cxn>
                <a:cxn ang="0">
                  <a:pos x="119" y="357"/>
                </a:cxn>
                <a:cxn ang="0">
                  <a:pos x="112" y="364"/>
                </a:cxn>
                <a:cxn ang="0">
                  <a:pos x="106" y="405"/>
                </a:cxn>
                <a:cxn ang="0">
                  <a:pos x="99" y="438"/>
                </a:cxn>
              </a:cxnLst>
              <a:rect l="0" t="0" r="r" b="b"/>
              <a:pathLst>
                <a:path w="205" h="438">
                  <a:moveTo>
                    <a:pt x="99" y="438"/>
                  </a:moveTo>
                  <a:lnTo>
                    <a:pt x="86" y="425"/>
                  </a:lnTo>
                  <a:lnTo>
                    <a:pt x="73" y="418"/>
                  </a:lnTo>
                  <a:lnTo>
                    <a:pt x="73" y="391"/>
                  </a:lnTo>
                  <a:lnTo>
                    <a:pt x="79" y="357"/>
                  </a:lnTo>
                  <a:lnTo>
                    <a:pt x="73" y="351"/>
                  </a:lnTo>
                  <a:lnTo>
                    <a:pt x="73" y="331"/>
                  </a:lnTo>
                  <a:lnTo>
                    <a:pt x="79" y="324"/>
                  </a:lnTo>
                  <a:lnTo>
                    <a:pt x="79" y="310"/>
                  </a:lnTo>
                  <a:lnTo>
                    <a:pt x="73" y="304"/>
                  </a:lnTo>
                  <a:lnTo>
                    <a:pt x="59" y="290"/>
                  </a:lnTo>
                  <a:lnTo>
                    <a:pt x="59" y="283"/>
                  </a:lnTo>
                  <a:lnTo>
                    <a:pt x="73" y="277"/>
                  </a:lnTo>
                  <a:lnTo>
                    <a:pt x="59" y="216"/>
                  </a:lnTo>
                  <a:lnTo>
                    <a:pt x="53" y="209"/>
                  </a:lnTo>
                  <a:lnTo>
                    <a:pt x="46" y="209"/>
                  </a:lnTo>
                  <a:lnTo>
                    <a:pt x="33" y="169"/>
                  </a:lnTo>
                  <a:lnTo>
                    <a:pt x="20" y="169"/>
                  </a:lnTo>
                  <a:lnTo>
                    <a:pt x="7" y="169"/>
                  </a:lnTo>
                  <a:lnTo>
                    <a:pt x="0" y="142"/>
                  </a:lnTo>
                  <a:lnTo>
                    <a:pt x="13" y="122"/>
                  </a:lnTo>
                  <a:lnTo>
                    <a:pt x="20" y="122"/>
                  </a:lnTo>
                  <a:lnTo>
                    <a:pt x="20" y="115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73" y="95"/>
                  </a:lnTo>
                  <a:lnTo>
                    <a:pt x="99" y="88"/>
                  </a:lnTo>
                  <a:lnTo>
                    <a:pt x="119" y="74"/>
                  </a:lnTo>
                  <a:lnTo>
                    <a:pt x="119" y="47"/>
                  </a:lnTo>
                  <a:lnTo>
                    <a:pt x="119" y="34"/>
                  </a:lnTo>
                  <a:lnTo>
                    <a:pt x="125" y="20"/>
                  </a:lnTo>
                  <a:lnTo>
                    <a:pt x="125" y="7"/>
                  </a:lnTo>
                  <a:lnTo>
                    <a:pt x="132" y="0"/>
                  </a:lnTo>
                  <a:lnTo>
                    <a:pt x="165" y="7"/>
                  </a:lnTo>
                  <a:lnTo>
                    <a:pt x="205" y="14"/>
                  </a:lnTo>
                  <a:lnTo>
                    <a:pt x="198" y="34"/>
                  </a:lnTo>
                  <a:lnTo>
                    <a:pt x="185" y="95"/>
                  </a:lnTo>
                  <a:lnTo>
                    <a:pt x="185" y="115"/>
                  </a:lnTo>
                  <a:lnTo>
                    <a:pt x="178" y="148"/>
                  </a:lnTo>
                  <a:lnTo>
                    <a:pt x="178" y="189"/>
                  </a:lnTo>
                  <a:lnTo>
                    <a:pt x="178" y="209"/>
                  </a:lnTo>
                  <a:lnTo>
                    <a:pt x="152" y="290"/>
                  </a:lnTo>
                  <a:lnTo>
                    <a:pt x="125" y="344"/>
                  </a:lnTo>
                  <a:lnTo>
                    <a:pt x="119" y="357"/>
                  </a:lnTo>
                  <a:lnTo>
                    <a:pt x="112" y="364"/>
                  </a:lnTo>
                  <a:lnTo>
                    <a:pt x="106" y="405"/>
                  </a:lnTo>
                  <a:lnTo>
                    <a:pt x="99" y="438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6603688" y="2984792"/>
              <a:ext cx="874946" cy="1042655"/>
            </a:xfrm>
            <a:custGeom>
              <a:avLst/>
              <a:gdLst/>
              <a:ahLst/>
              <a:cxnLst>
                <a:cxn ang="0">
                  <a:pos x="489" y="539"/>
                </a:cxn>
                <a:cxn ang="0">
                  <a:pos x="476" y="505"/>
                </a:cxn>
                <a:cxn ang="0">
                  <a:pos x="476" y="465"/>
                </a:cxn>
                <a:cxn ang="0">
                  <a:pos x="482" y="438"/>
                </a:cxn>
                <a:cxn ang="0">
                  <a:pos x="476" y="418"/>
                </a:cxn>
                <a:cxn ang="0">
                  <a:pos x="462" y="397"/>
                </a:cxn>
                <a:cxn ang="0">
                  <a:pos x="462" y="330"/>
                </a:cxn>
                <a:cxn ang="0">
                  <a:pos x="449" y="323"/>
                </a:cxn>
                <a:cxn ang="0">
                  <a:pos x="423" y="283"/>
                </a:cxn>
                <a:cxn ang="0">
                  <a:pos x="403" y="256"/>
                </a:cxn>
                <a:cxn ang="0">
                  <a:pos x="390" y="222"/>
                </a:cxn>
                <a:cxn ang="0">
                  <a:pos x="357" y="222"/>
                </a:cxn>
                <a:cxn ang="0">
                  <a:pos x="317" y="209"/>
                </a:cxn>
                <a:cxn ang="0">
                  <a:pos x="297" y="182"/>
                </a:cxn>
                <a:cxn ang="0">
                  <a:pos x="284" y="155"/>
                </a:cxn>
                <a:cxn ang="0">
                  <a:pos x="271" y="141"/>
                </a:cxn>
                <a:cxn ang="0">
                  <a:pos x="264" y="67"/>
                </a:cxn>
                <a:cxn ang="0">
                  <a:pos x="185" y="0"/>
                </a:cxn>
                <a:cxn ang="0">
                  <a:pos x="179" y="27"/>
                </a:cxn>
                <a:cxn ang="0">
                  <a:pos x="139" y="33"/>
                </a:cxn>
                <a:cxn ang="0">
                  <a:pos x="126" y="13"/>
                </a:cxn>
                <a:cxn ang="0">
                  <a:pos x="99" y="13"/>
                </a:cxn>
                <a:cxn ang="0">
                  <a:pos x="73" y="27"/>
                </a:cxn>
                <a:cxn ang="0">
                  <a:pos x="66" y="40"/>
                </a:cxn>
                <a:cxn ang="0">
                  <a:pos x="47" y="47"/>
                </a:cxn>
                <a:cxn ang="0">
                  <a:pos x="20" y="47"/>
                </a:cxn>
                <a:cxn ang="0">
                  <a:pos x="0" y="67"/>
                </a:cxn>
                <a:cxn ang="0">
                  <a:pos x="14" y="87"/>
                </a:cxn>
                <a:cxn ang="0">
                  <a:pos x="14" y="134"/>
                </a:cxn>
                <a:cxn ang="0">
                  <a:pos x="27" y="182"/>
                </a:cxn>
                <a:cxn ang="0">
                  <a:pos x="33" y="209"/>
                </a:cxn>
                <a:cxn ang="0">
                  <a:pos x="47" y="222"/>
                </a:cxn>
                <a:cxn ang="0">
                  <a:pos x="66" y="276"/>
                </a:cxn>
                <a:cxn ang="0">
                  <a:pos x="60" y="323"/>
                </a:cxn>
                <a:cxn ang="0">
                  <a:pos x="60" y="343"/>
                </a:cxn>
                <a:cxn ang="0">
                  <a:pos x="86" y="364"/>
                </a:cxn>
                <a:cxn ang="0">
                  <a:pos x="113" y="498"/>
                </a:cxn>
                <a:cxn ang="0">
                  <a:pos x="152" y="552"/>
                </a:cxn>
                <a:cxn ang="0">
                  <a:pos x="172" y="586"/>
                </a:cxn>
                <a:cxn ang="0">
                  <a:pos x="185" y="532"/>
                </a:cxn>
                <a:cxn ang="0">
                  <a:pos x="185" y="519"/>
                </a:cxn>
                <a:cxn ang="0">
                  <a:pos x="212" y="498"/>
                </a:cxn>
                <a:cxn ang="0">
                  <a:pos x="218" y="478"/>
                </a:cxn>
                <a:cxn ang="0">
                  <a:pos x="218" y="451"/>
                </a:cxn>
                <a:cxn ang="0">
                  <a:pos x="251" y="451"/>
                </a:cxn>
                <a:cxn ang="0">
                  <a:pos x="278" y="458"/>
                </a:cxn>
                <a:cxn ang="0">
                  <a:pos x="304" y="465"/>
                </a:cxn>
                <a:cxn ang="0">
                  <a:pos x="330" y="519"/>
                </a:cxn>
                <a:cxn ang="0">
                  <a:pos x="363" y="546"/>
                </a:cxn>
                <a:cxn ang="0">
                  <a:pos x="416" y="552"/>
                </a:cxn>
                <a:cxn ang="0">
                  <a:pos x="423" y="593"/>
                </a:cxn>
                <a:cxn ang="0">
                  <a:pos x="456" y="613"/>
                </a:cxn>
                <a:cxn ang="0">
                  <a:pos x="502" y="552"/>
                </a:cxn>
              </a:cxnLst>
              <a:rect l="0" t="0" r="r" b="b"/>
              <a:pathLst>
                <a:path w="502" h="613">
                  <a:moveTo>
                    <a:pt x="502" y="552"/>
                  </a:moveTo>
                  <a:lnTo>
                    <a:pt x="489" y="539"/>
                  </a:lnTo>
                  <a:lnTo>
                    <a:pt x="476" y="532"/>
                  </a:lnTo>
                  <a:lnTo>
                    <a:pt x="476" y="505"/>
                  </a:lnTo>
                  <a:lnTo>
                    <a:pt x="482" y="471"/>
                  </a:lnTo>
                  <a:lnTo>
                    <a:pt x="476" y="465"/>
                  </a:lnTo>
                  <a:lnTo>
                    <a:pt x="476" y="445"/>
                  </a:lnTo>
                  <a:lnTo>
                    <a:pt x="482" y="438"/>
                  </a:lnTo>
                  <a:lnTo>
                    <a:pt x="482" y="424"/>
                  </a:lnTo>
                  <a:lnTo>
                    <a:pt x="476" y="418"/>
                  </a:lnTo>
                  <a:lnTo>
                    <a:pt x="462" y="404"/>
                  </a:lnTo>
                  <a:lnTo>
                    <a:pt x="462" y="397"/>
                  </a:lnTo>
                  <a:lnTo>
                    <a:pt x="476" y="391"/>
                  </a:lnTo>
                  <a:lnTo>
                    <a:pt x="462" y="330"/>
                  </a:lnTo>
                  <a:lnTo>
                    <a:pt x="456" y="323"/>
                  </a:lnTo>
                  <a:lnTo>
                    <a:pt x="449" y="323"/>
                  </a:lnTo>
                  <a:lnTo>
                    <a:pt x="436" y="283"/>
                  </a:lnTo>
                  <a:lnTo>
                    <a:pt x="423" y="283"/>
                  </a:lnTo>
                  <a:lnTo>
                    <a:pt x="410" y="283"/>
                  </a:lnTo>
                  <a:lnTo>
                    <a:pt x="403" y="256"/>
                  </a:lnTo>
                  <a:lnTo>
                    <a:pt x="416" y="236"/>
                  </a:lnTo>
                  <a:lnTo>
                    <a:pt x="390" y="222"/>
                  </a:lnTo>
                  <a:lnTo>
                    <a:pt x="370" y="215"/>
                  </a:lnTo>
                  <a:lnTo>
                    <a:pt x="357" y="222"/>
                  </a:lnTo>
                  <a:lnTo>
                    <a:pt x="330" y="222"/>
                  </a:lnTo>
                  <a:lnTo>
                    <a:pt x="317" y="209"/>
                  </a:lnTo>
                  <a:lnTo>
                    <a:pt x="311" y="195"/>
                  </a:lnTo>
                  <a:lnTo>
                    <a:pt x="297" y="182"/>
                  </a:lnTo>
                  <a:lnTo>
                    <a:pt x="291" y="175"/>
                  </a:lnTo>
                  <a:lnTo>
                    <a:pt x="284" y="155"/>
                  </a:lnTo>
                  <a:lnTo>
                    <a:pt x="271" y="148"/>
                  </a:lnTo>
                  <a:lnTo>
                    <a:pt x="271" y="141"/>
                  </a:lnTo>
                  <a:lnTo>
                    <a:pt x="271" y="121"/>
                  </a:lnTo>
                  <a:lnTo>
                    <a:pt x="264" y="67"/>
                  </a:lnTo>
                  <a:lnTo>
                    <a:pt x="198" y="0"/>
                  </a:lnTo>
                  <a:lnTo>
                    <a:pt x="185" y="0"/>
                  </a:lnTo>
                  <a:lnTo>
                    <a:pt x="179" y="20"/>
                  </a:lnTo>
                  <a:lnTo>
                    <a:pt x="179" y="27"/>
                  </a:lnTo>
                  <a:lnTo>
                    <a:pt x="165" y="27"/>
                  </a:lnTo>
                  <a:lnTo>
                    <a:pt x="139" y="33"/>
                  </a:lnTo>
                  <a:lnTo>
                    <a:pt x="132" y="20"/>
                  </a:lnTo>
                  <a:lnTo>
                    <a:pt x="126" y="13"/>
                  </a:lnTo>
                  <a:lnTo>
                    <a:pt x="106" y="13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73" y="27"/>
                  </a:lnTo>
                  <a:lnTo>
                    <a:pt x="66" y="33"/>
                  </a:lnTo>
                  <a:lnTo>
                    <a:pt x="66" y="40"/>
                  </a:lnTo>
                  <a:lnTo>
                    <a:pt x="53" y="47"/>
                  </a:lnTo>
                  <a:lnTo>
                    <a:pt x="47" y="47"/>
                  </a:lnTo>
                  <a:lnTo>
                    <a:pt x="33" y="53"/>
                  </a:lnTo>
                  <a:lnTo>
                    <a:pt x="20" y="47"/>
                  </a:lnTo>
                  <a:lnTo>
                    <a:pt x="0" y="47"/>
                  </a:lnTo>
                  <a:lnTo>
                    <a:pt x="0" y="67"/>
                  </a:lnTo>
                  <a:lnTo>
                    <a:pt x="7" y="74"/>
                  </a:lnTo>
                  <a:lnTo>
                    <a:pt x="14" y="87"/>
                  </a:lnTo>
                  <a:lnTo>
                    <a:pt x="14" y="121"/>
                  </a:lnTo>
                  <a:lnTo>
                    <a:pt x="14" y="134"/>
                  </a:lnTo>
                  <a:lnTo>
                    <a:pt x="14" y="182"/>
                  </a:lnTo>
                  <a:lnTo>
                    <a:pt x="27" y="182"/>
                  </a:lnTo>
                  <a:lnTo>
                    <a:pt x="33" y="195"/>
                  </a:lnTo>
                  <a:lnTo>
                    <a:pt x="33" y="209"/>
                  </a:lnTo>
                  <a:lnTo>
                    <a:pt x="40" y="215"/>
                  </a:lnTo>
                  <a:lnTo>
                    <a:pt x="47" y="222"/>
                  </a:lnTo>
                  <a:lnTo>
                    <a:pt x="47" y="249"/>
                  </a:lnTo>
                  <a:lnTo>
                    <a:pt x="66" y="276"/>
                  </a:lnTo>
                  <a:lnTo>
                    <a:pt x="60" y="296"/>
                  </a:lnTo>
                  <a:lnTo>
                    <a:pt x="60" y="323"/>
                  </a:lnTo>
                  <a:lnTo>
                    <a:pt x="60" y="330"/>
                  </a:lnTo>
                  <a:lnTo>
                    <a:pt x="60" y="343"/>
                  </a:lnTo>
                  <a:lnTo>
                    <a:pt x="66" y="343"/>
                  </a:lnTo>
                  <a:lnTo>
                    <a:pt x="86" y="364"/>
                  </a:lnTo>
                  <a:lnTo>
                    <a:pt x="99" y="445"/>
                  </a:lnTo>
                  <a:lnTo>
                    <a:pt x="113" y="498"/>
                  </a:lnTo>
                  <a:lnTo>
                    <a:pt x="119" y="512"/>
                  </a:lnTo>
                  <a:lnTo>
                    <a:pt x="152" y="552"/>
                  </a:lnTo>
                  <a:lnTo>
                    <a:pt x="165" y="552"/>
                  </a:lnTo>
                  <a:lnTo>
                    <a:pt x="172" y="586"/>
                  </a:lnTo>
                  <a:lnTo>
                    <a:pt x="192" y="586"/>
                  </a:lnTo>
                  <a:lnTo>
                    <a:pt x="185" y="532"/>
                  </a:lnTo>
                  <a:lnTo>
                    <a:pt x="198" y="532"/>
                  </a:lnTo>
                  <a:lnTo>
                    <a:pt x="185" y="519"/>
                  </a:lnTo>
                  <a:lnTo>
                    <a:pt x="185" y="498"/>
                  </a:lnTo>
                  <a:lnTo>
                    <a:pt x="212" y="498"/>
                  </a:lnTo>
                  <a:lnTo>
                    <a:pt x="212" y="478"/>
                  </a:lnTo>
                  <a:lnTo>
                    <a:pt x="218" y="478"/>
                  </a:lnTo>
                  <a:lnTo>
                    <a:pt x="212" y="458"/>
                  </a:lnTo>
                  <a:lnTo>
                    <a:pt x="218" y="451"/>
                  </a:lnTo>
                  <a:lnTo>
                    <a:pt x="225" y="445"/>
                  </a:lnTo>
                  <a:lnTo>
                    <a:pt x="251" y="451"/>
                  </a:lnTo>
                  <a:lnTo>
                    <a:pt x="264" y="465"/>
                  </a:lnTo>
                  <a:lnTo>
                    <a:pt x="278" y="458"/>
                  </a:lnTo>
                  <a:lnTo>
                    <a:pt x="284" y="451"/>
                  </a:lnTo>
                  <a:lnTo>
                    <a:pt x="304" y="465"/>
                  </a:lnTo>
                  <a:lnTo>
                    <a:pt x="311" y="498"/>
                  </a:lnTo>
                  <a:lnTo>
                    <a:pt x="330" y="519"/>
                  </a:lnTo>
                  <a:lnTo>
                    <a:pt x="357" y="519"/>
                  </a:lnTo>
                  <a:lnTo>
                    <a:pt x="363" y="546"/>
                  </a:lnTo>
                  <a:lnTo>
                    <a:pt x="396" y="539"/>
                  </a:lnTo>
                  <a:lnTo>
                    <a:pt x="416" y="552"/>
                  </a:lnTo>
                  <a:lnTo>
                    <a:pt x="423" y="579"/>
                  </a:lnTo>
                  <a:lnTo>
                    <a:pt x="423" y="593"/>
                  </a:lnTo>
                  <a:lnTo>
                    <a:pt x="429" y="600"/>
                  </a:lnTo>
                  <a:lnTo>
                    <a:pt x="456" y="613"/>
                  </a:lnTo>
                  <a:lnTo>
                    <a:pt x="462" y="593"/>
                  </a:lnTo>
                  <a:lnTo>
                    <a:pt x="502" y="552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7249029" y="2757304"/>
              <a:ext cx="425245" cy="445499"/>
            </a:xfrm>
            <a:custGeom>
              <a:avLst/>
              <a:gdLst/>
              <a:ahLst/>
              <a:cxnLst>
                <a:cxn ang="0">
                  <a:pos x="238" y="263"/>
                </a:cxn>
                <a:cxn ang="0">
                  <a:pos x="198" y="256"/>
                </a:cxn>
                <a:cxn ang="0">
                  <a:pos x="165" y="249"/>
                </a:cxn>
                <a:cxn ang="0">
                  <a:pos x="158" y="256"/>
                </a:cxn>
                <a:cxn ang="0">
                  <a:pos x="145" y="249"/>
                </a:cxn>
                <a:cxn ang="0">
                  <a:pos x="132" y="242"/>
                </a:cxn>
                <a:cxn ang="0">
                  <a:pos x="112" y="236"/>
                </a:cxn>
                <a:cxn ang="0">
                  <a:pos x="92" y="236"/>
                </a:cxn>
                <a:cxn ang="0">
                  <a:pos x="86" y="242"/>
                </a:cxn>
                <a:cxn ang="0">
                  <a:pos x="79" y="256"/>
                </a:cxn>
                <a:cxn ang="0">
                  <a:pos x="66" y="249"/>
                </a:cxn>
                <a:cxn ang="0">
                  <a:pos x="53" y="249"/>
                </a:cxn>
                <a:cxn ang="0">
                  <a:pos x="33" y="256"/>
                </a:cxn>
                <a:cxn ang="0">
                  <a:pos x="26" y="263"/>
                </a:cxn>
                <a:cxn ang="0">
                  <a:pos x="13" y="256"/>
                </a:cxn>
                <a:cxn ang="0">
                  <a:pos x="13" y="242"/>
                </a:cxn>
                <a:cxn ang="0">
                  <a:pos x="13" y="222"/>
                </a:cxn>
                <a:cxn ang="0">
                  <a:pos x="7" y="195"/>
                </a:cxn>
                <a:cxn ang="0">
                  <a:pos x="0" y="168"/>
                </a:cxn>
                <a:cxn ang="0">
                  <a:pos x="26" y="148"/>
                </a:cxn>
                <a:cxn ang="0">
                  <a:pos x="40" y="128"/>
                </a:cxn>
                <a:cxn ang="0">
                  <a:pos x="46" y="114"/>
                </a:cxn>
                <a:cxn ang="0">
                  <a:pos x="26" y="67"/>
                </a:cxn>
                <a:cxn ang="0">
                  <a:pos x="26" y="27"/>
                </a:cxn>
                <a:cxn ang="0">
                  <a:pos x="53" y="13"/>
                </a:cxn>
                <a:cxn ang="0">
                  <a:pos x="86" y="20"/>
                </a:cxn>
                <a:cxn ang="0">
                  <a:pos x="112" y="20"/>
                </a:cxn>
                <a:cxn ang="0">
                  <a:pos x="158" y="20"/>
                </a:cxn>
                <a:cxn ang="0">
                  <a:pos x="172" y="20"/>
                </a:cxn>
                <a:cxn ang="0">
                  <a:pos x="191" y="13"/>
                </a:cxn>
                <a:cxn ang="0">
                  <a:pos x="211" y="13"/>
                </a:cxn>
                <a:cxn ang="0">
                  <a:pos x="218" y="6"/>
                </a:cxn>
                <a:cxn ang="0">
                  <a:pos x="224" y="0"/>
                </a:cxn>
                <a:cxn ang="0">
                  <a:pos x="244" y="0"/>
                </a:cxn>
                <a:cxn ang="0">
                  <a:pos x="244" y="60"/>
                </a:cxn>
                <a:cxn ang="0">
                  <a:pos x="238" y="60"/>
                </a:cxn>
                <a:cxn ang="0">
                  <a:pos x="231" y="10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202"/>
                </a:cxn>
                <a:cxn ang="0">
                  <a:pos x="238" y="209"/>
                </a:cxn>
                <a:cxn ang="0">
                  <a:pos x="238" y="229"/>
                </a:cxn>
                <a:cxn ang="0">
                  <a:pos x="238" y="249"/>
                </a:cxn>
                <a:cxn ang="0">
                  <a:pos x="238" y="263"/>
                </a:cxn>
              </a:cxnLst>
              <a:rect l="0" t="0" r="r" b="b"/>
              <a:pathLst>
                <a:path w="244" h="263">
                  <a:moveTo>
                    <a:pt x="238" y="263"/>
                  </a:moveTo>
                  <a:lnTo>
                    <a:pt x="198" y="256"/>
                  </a:lnTo>
                  <a:lnTo>
                    <a:pt x="165" y="249"/>
                  </a:lnTo>
                  <a:lnTo>
                    <a:pt x="158" y="256"/>
                  </a:lnTo>
                  <a:lnTo>
                    <a:pt x="145" y="249"/>
                  </a:lnTo>
                  <a:lnTo>
                    <a:pt x="132" y="242"/>
                  </a:lnTo>
                  <a:lnTo>
                    <a:pt x="112" y="236"/>
                  </a:lnTo>
                  <a:lnTo>
                    <a:pt x="92" y="236"/>
                  </a:lnTo>
                  <a:lnTo>
                    <a:pt x="86" y="242"/>
                  </a:lnTo>
                  <a:lnTo>
                    <a:pt x="79" y="256"/>
                  </a:lnTo>
                  <a:lnTo>
                    <a:pt x="66" y="249"/>
                  </a:lnTo>
                  <a:lnTo>
                    <a:pt x="53" y="249"/>
                  </a:lnTo>
                  <a:lnTo>
                    <a:pt x="33" y="256"/>
                  </a:lnTo>
                  <a:lnTo>
                    <a:pt x="26" y="263"/>
                  </a:lnTo>
                  <a:lnTo>
                    <a:pt x="13" y="256"/>
                  </a:lnTo>
                  <a:lnTo>
                    <a:pt x="13" y="242"/>
                  </a:lnTo>
                  <a:lnTo>
                    <a:pt x="13" y="222"/>
                  </a:lnTo>
                  <a:lnTo>
                    <a:pt x="7" y="195"/>
                  </a:lnTo>
                  <a:lnTo>
                    <a:pt x="0" y="168"/>
                  </a:lnTo>
                  <a:lnTo>
                    <a:pt x="26" y="148"/>
                  </a:lnTo>
                  <a:lnTo>
                    <a:pt x="40" y="128"/>
                  </a:lnTo>
                  <a:lnTo>
                    <a:pt x="46" y="114"/>
                  </a:lnTo>
                  <a:lnTo>
                    <a:pt x="26" y="67"/>
                  </a:lnTo>
                  <a:lnTo>
                    <a:pt x="26" y="27"/>
                  </a:lnTo>
                  <a:lnTo>
                    <a:pt x="53" y="13"/>
                  </a:lnTo>
                  <a:lnTo>
                    <a:pt x="86" y="20"/>
                  </a:lnTo>
                  <a:lnTo>
                    <a:pt x="112" y="20"/>
                  </a:lnTo>
                  <a:lnTo>
                    <a:pt x="158" y="20"/>
                  </a:lnTo>
                  <a:lnTo>
                    <a:pt x="172" y="20"/>
                  </a:lnTo>
                  <a:lnTo>
                    <a:pt x="191" y="13"/>
                  </a:lnTo>
                  <a:lnTo>
                    <a:pt x="211" y="13"/>
                  </a:lnTo>
                  <a:lnTo>
                    <a:pt x="218" y="6"/>
                  </a:lnTo>
                  <a:lnTo>
                    <a:pt x="224" y="0"/>
                  </a:lnTo>
                  <a:lnTo>
                    <a:pt x="244" y="0"/>
                  </a:lnTo>
                  <a:lnTo>
                    <a:pt x="244" y="60"/>
                  </a:lnTo>
                  <a:lnTo>
                    <a:pt x="238" y="60"/>
                  </a:lnTo>
                  <a:lnTo>
                    <a:pt x="231" y="10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202"/>
                  </a:lnTo>
                  <a:lnTo>
                    <a:pt x="238" y="209"/>
                  </a:lnTo>
                  <a:lnTo>
                    <a:pt x="238" y="229"/>
                  </a:lnTo>
                  <a:lnTo>
                    <a:pt x="238" y="249"/>
                  </a:lnTo>
                  <a:lnTo>
                    <a:pt x="238" y="26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6962361" y="2514920"/>
              <a:ext cx="437473" cy="322275"/>
            </a:xfrm>
            <a:custGeom>
              <a:avLst/>
              <a:gdLst/>
              <a:ahLst/>
              <a:cxnLst>
                <a:cxn ang="0">
                  <a:pos x="112" y="20"/>
                </a:cxn>
                <a:cxn ang="0">
                  <a:pos x="125" y="20"/>
                </a:cxn>
                <a:cxn ang="0">
                  <a:pos x="132" y="7"/>
                </a:cxn>
                <a:cxn ang="0">
                  <a:pos x="152" y="7"/>
                </a:cxn>
                <a:cxn ang="0">
                  <a:pos x="158" y="7"/>
                </a:cxn>
                <a:cxn ang="0">
                  <a:pos x="158" y="0"/>
                </a:cxn>
                <a:cxn ang="0">
                  <a:pos x="165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8"/>
                </a:cxn>
                <a:cxn ang="0">
                  <a:pos x="198" y="74"/>
                </a:cxn>
                <a:cxn ang="0">
                  <a:pos x="198" y="81"/>
                </a:cxn>
                <a:cxn ang="0">
                  <a:pos x="205" y="101"/>
                </a:cxn>
                <a:cxn ang="0">
                  <a:pos x="218" y="115"/>
                </a:cxn>
                <a:cxn ang="0">
                  <a:pos x="231" y="128"/>
                </a:cxn>
                <a:cxn ang="0">
                  <a:pos x="244" y="148"/>
                </a:cxn>
                <a:cxn ang="0">
                  <a:pos x="251" y="162"/>
                </a:cxn>
                <a:cxn ang="0">
                  <a:pos x="218" y="155"/>
                </a:cxn>
                <a:cxn ang="0">
                  <a:pos x="191" y="169"/>
                </a:cxn>
                <a:cxn ang="0">
                  <a:pos x="178" y="175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2"/>
                </a:cxn>
                <a:cxn ang="0">
                  <a:pos x="132" y="169"/>
                </a:cxn>
                <a:cxn ang="0">
                  <a:pos x="125" y="175"/>
                </a:cxn>
                <a:cxn ang="0">
                  <a:pos x="92" y="182"/>
                </a:cxn>
                <a:cxn ang="0">
                  <a:pos x="73" y="189"/>
                </a:cxn>
                <a:cxn ang="0">
                  <a:pos x="66" y="182"/>
                </a:cxn>
                <a:cxn ang="0">
                  <a:pos x="40" y="169"/>
                </a:cxn>
                <a:cxn ang="0">
                  <a:pos x="26" y="175"/>
                </a:cxn>
                <a:cxn ang="0">
                  <a:pos x="1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7" y="135"/>
                </a:cxn>
                <a:cxn ang="0">
                  <a:pos x="26" y="122"/>
                </a:cxn>
                <a:cxn ang="0">
                  <a:pos x="33" y="115"/>
                </a:cxn>
                <a:cxn ang="0">
                  <a:pos x="26" y="108"/>
                </a:cxn>
                <a:cxn ang="0">
                  <a:pos x="26" y="95"/>
                </a:cxn>
                <a:cxn ang="0">
                  <a:pos x="20" y="81"/>
                </a:cxn>
                <a:cxn ang="0">
                  <a:pos x="13" y="68"/>
                </a:cxn>
                <a:cxn ang="0">
                  <a:pos x="20" y="54"/>
                </a:cxn>
                <a:cxn ang="0">
                  <a:pos x="40" y="47"/>
                </a:cxn>
                <a:cxn ang="0">
                  <a:pos x="46" y="34"/>
                </a:cxn>
                <a:cxn ang="0">
                  <a:pos x="53" y="34"/>
                </a:cxn>
                <a:cxn ang="0">
                  <a:pos x="73" y="27"/>
                </a:cxn>
                <a:cxn ang="0">
                  <a:pos x="86" y="34"/>
                </a:cxn>
                <a:cxn ang="0">
                  <a:pos x="99" y="41"/>
                </a:cxn>
                <a:cxn ang="0">
                  <a:pos x="112" y="20"/>
                </a:cxn>
              </a:cxnLst>
              <a:rect l="0" t="0" r="r" b="b"/>
              <a:pathLst>
                <a:path w="251" h="189">
                  <a:moveTo>
                    <a:pt x="112" y="20"/>
                  </a:moveTo>
                  <a:lnTo>
                    <a:pt x="125" y="20"/>
                  </a:lnTo>
                  <a:lnTo>
                    <a:pt x="132" y="7"/>
                  </a:lnTo>
                  <a:lnTo>
                    <a:pt x="152" y="7"/>
                  </a:lnTo>
                  <a:lnTo>
                    <a:pt x="158" y="7"/>
                  </a:lnTo>
                  <a:lnTo>
                    <a:pt x="158" y="0"/>
                  </a:lnTo>
                  <a:lnTo>
                    <a:pt x="165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8"/>
                  </a:lnTo>
                  <a:lnTo>
                    <a:pt x="198" y="74"/>
                  </a:lnTo>
                  <a:lnTo>
                    <a:pt x="198" y="81"/>
                  </a:lnTo>
                  <a:lnTo>
                    <a:pt x="205" y="101"/>
                  </a:lnTo>
                  <a:lnTo>
                    <a:pt x="218" y="115"/>
                  </a:lnTo>
                  <a:lnTo>
                    <a:pt x="231" y="128"/>
                  </a:lnTo>
                  <a:lnTo>
                    <a:pt x="244" y="148"/>
                  </a:lnTo>
                  <a:lnTo>
                    <a:pt x="251" y="162"/>
                  </a:lnTo>
                  <a:lnTo>
                    <a:pt x="218" y="155"/>
                  </a:lnTo>
                  <a:lnTo>
                    <a:pt x="191" y="169"/>
                  </a:lnTo>
                  <a:lnTo>
                    <a:pt x="178" y="175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2"/>
                  </a:lnTo>
                  <a:lnTo>
                    <a:pt x="132" y="169"/>
                  </a:lnTo>
                  <a:lnTo>
                    <a:pt x="125" y="175"/>
                  </a:lnTo>
                  <a:lnTo>
                    <a:pt x="92" y="182"/>
                  </a:lnTo>
                  <a:lnTo>
                    <a:pt x="73" y="189"/>
                  </a:lnTo>
                  <a:lnTo>
                    <a:pt x="66" y="182"/>
                  </a:lnTo>
                  <a:lnTo>
                    <a:pt x="40" y="169"/>
                  </a:lnTo>
                  <a:lnTo>
                    <a:pt x="26" y="175"/>
                  </a:lnTo>
                  <a:lnTo>
                    <a:pt x="1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7" y="135"/>
                  </a:lnTo>
                  <a:lnTo>
                    <a:pt x="26" y="122"/>
                  </a:lnTo>
                  <a:lnTo>
                    <a:pt x="33" y="115"/>
                  </a:lnTo>
                  <a:lnTo>
                    <a:pt x="26" y="108"/>
                  </a:lnTo>
                  <a:lnTo>
                    <a:pt x="26" y="95"/>
                  </a:lnTo>
                  <a:lnTo>
                    <a:pt x="20" y="81"/>
                  </a:lnTo>
                  <a:lnTo>
                    <a:pt x="13" y="68"/>
                  </a:lnTo>
                  <a:lnTo>
                    <a:pt x="20" y="54"/>
                  </a:lnTo>
                  <a:lnTo>
                    <a:pt x="40" y="47"/>
                  </a:lnTo>
                  <a:lnTo>
                    <a:pt x="46" y="34"/>
                  </a:lnTo>
                  <a:lnTo>
                    <a:pt x="53" y="34"/>
                  </a:lnTo>
                  <a:lnTo>
                    <a:pt x="73" y="27"/>
                  </a:lnTo>
                  <a:lnTo>
                    <a:pt x="86" y="34"/>
                  </a:lnTo>
                  <a:lnTo>
                    <a:pt x="99" y="41"/>
                  </a:lnTo>
                  <a:lnTo>
                    <a:pt x="112" y="2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4357904" y="3981407"/>
              <a:ext cx="956463" cy="951931"/>
            </a:xfrm>
            <a:custGeom>
              <a:avLst/>
              <a:gdLst/>
              <a:ahLst/>
              <a:cxnLst>
                <a:cxn ang="0">
                  <a:pos x="7" y="438"/>
                </a:cxn>
                <a:cxn ang="0">
                  <a:pos x="7" y="411"/>
                </a:cxn>
                <a:cxn ang="0">
                  <a:pos x="7" y="398"/>
                </a:cxn>
                <a:cxn ang="0">
                  <a:pos x="20" y="378"/>
                </a:cxn>
                <a:cxn ang="0">
                  <a:pos x="47" y="351"/>
                </a:cxn>
                <a:cxn ang="0">
                  <a:pos x="80" y="317"/>
                </a:cxn>
                <a:cxn ang="0">
                  <a:pos x="113" y="290"/>
                </a:cxn>
                <a:cxn ang="0">
                  <a:pos x="119" y="263"/>
                </a:cxn>
                <a:cxn ang="0">
                  <a:pos x="146" y="250"/>
                </a:cxn>
                <a:cxn ang="0">
                  <a:pos x="165" y="263"/>
                </a:cxn>
                <a:cxn ang="0">
                  <a:pos x="172" y="250"/>
                </a:cxn>
                <a:cxn ang="0">
                  <a:pos x="185" y="229"/>
                </a:cxn>
                <a:cxn ang="0">
                  <a:pos x="192" y="209"/>
                </a:cxn>
                <a:cxn ang="0">
                  <a:pos x="225" y="162"/>
                </a:cxn>
                <a:cxn ang="0">
                  <a:pos x="278" y="128"/>
                </a:cxn>
                <a:cxn ang="0">
                  <a:pos x="311" y="61"/>
                </a:cxn>
                <a:cxn ang="0">
                  <a:pos x="317" y="7"/>
                </a:cxn>
                <a:cxn ang="0">
                  <a:pos x="357" y="7"/>
                </a:cxn>
                <a:cxn ang="0">
                  <a:pos x="363" y="34"/>
                </a:cxn>
                <a:cxn ang="0">
                  <a:pos x="357" y="74"/>
                </a:cxn>
                <a:cxn ang="0">
                  <a:pos x="403" y="101"/>
                </a:cxn>
                <a:cxn ang="0">
                  <a:pos x="416" y="142"/>
                </a:cxn>
                <a:cxn ang="0">
                  <a:pos x="436" y="148"/>
                </a:cxn>
                <a:cxn ang="0">
                  <a:pos x="443" y="162"/>
                </a:cxn>
                <a:cxn ang="0">
                  <a:pos x="449" y="209"/>
                </a:cxn>
                <a:cxn ang="0">
                  <a:pos x="462" y="243"/>
                </a:cxn>
                <a:cxn ang="0">
                  <a:pos x="476" y="250"/>
                </a:cxn>
                <a:cxn ang="0">
                  <a:pos x="502" y="256"/>
                </a:cxn>
                <a:cxn ang="0">
                  <a:pos x="522" y="283"/>
                </a:cxn>
                <a:cxn ang="0">
                  <a:pos x="535" y="297"/>
                </a:cxn>
                <a:cxn ang="0">
                  <a:pos x="535" y="357"/>
                </a:cxn>
                <a:cxn ang="0">
                  <a:pos x="509" y="411"/>
                </a:cxn>
                <a:cxn ang="0">
                  <a:pos x="522" y="452"/>
                </a:cxn>
                <a:cxn ang="0">
                  <a:pos x="489" y="499"/>
                </a:cxn>
                <a:cxn ang="0">
                  <a:pos x="482" y="539"/>
                </a:cxn>
                <a:cxn ang="0">
                  <a:pos x="443" y="560"/>
                </a:cxn>
                <a:cxn ang="0">
                  <a:pos x="370" y="553"/>
                </a:cxn>
                <a:cxn ang="0">
                  <a:pos x="330" y="533"/>
                </a:cxn>
                <a:cxn ang="0">
                  <a:pos x="291" y="479"/>
                </a:cxn>
                <a:cxn ang="0">
                  <a:pos x="251" y="425"/>
                </a:cxn>
                <a:cxn ang="0">
                  <a:pos x="152" y="432"/>
                </a:cxn>
                <a:cxn ang="0">
                  <a:pos x="106" y="445"/>
                </a:cxn>
                <a:cxn ang="0">
                  <a:pos x="33" y="438"/>
                </a:cxn>
              </a:cxnLst>
              <a:rect l="0" t="0" r="r" b="b"/>
              <a:pathLst>
                <a:path w="548" h="560">
                  <a:moveTo>
                    <a:pt x="14" y="452"/>
                  </a:moveTo>
                  <a:lnTo>
                    <a:pt x="7" y="438"/>
                  </a:lnTo>
                  <a:lnTo>
                    <a:pt x="0" y="425"/>
                  </a:lnTo>
                  <a:lnTo>
                    <a:pt x="7" y="411"/>
                  </a:lnTo>
                  <a:lnTo>
                    <a:pt x="0" y="398"/>
                  </a:lnTo>
                  <a:lnTo>
                    <a:pt x="7" y="398"/>
                  </a:lnTo>
                  <a:lnTo>
                    <a:pt x="20" y="384"/>
                  </a:lnTo>
                  <a:lnTo>
                    <a:pt x="20" y="378"/>
                  </a:lnTo>
                  <a:lnTo>
                    <a:pt x="27" y="364"/>
                  </a:lnTo>
                  <a:lnTo>
                    <a:pt x="47" y="351"/>
                  </a:lnTo>
                  <a:lnTo>
                    <a:pt x="66" y="337"/>
                  </a:lnTo>
                  <a:lnTo>
                    <a:pt x="80" y="317"/>
                  </a:lnTo>
                  <a:lnTo>
                    <a:pt x="93" y="303"/>
                  </a:lnTo>
                  <a:lnTo>
                    <a:pt x="113" y="290"/>
                  </a:lnTo>
                  <a:lnTo>
                    <a:pt x="119" y="283"/>
                  </a:lnTo>
                  <a:lnTo>
                    <a:pt x="119" y="263"/>
                  </a:lnTo>
                  <a:lnTo>
                    <a:pt x="126" y="250"/>
                  </a:lnTo>
                  <a:lnTo>
                    <a:pt x="146" y="250"/>
                  </a:lnTo>
                  <a:lnTo>
                    <a:pt x="159" y="263"/>
                  </a:lnTo>
                  <a:lnTo>
                    <a:pt x="165" y="263"/>
                  </a:lnTo>
                  <a:lnTo>
                    <a:pt x="179" y="263"/>
                  </a:lnTo>
                  <a:lnTo>
                    <a:pt x="172" y="250"/>
                  </a:lnTo>
                  <a:lnTo>
                    <a:pt x="179" y="229"/>
                  </a:lnTo>
                  <a:lnTo>
                    <a:pt x="185" y="229"/>
                  </a:lnTo>
                  <a:lnTo>
                    <a:pt x="198" y="223"/>
                  </a:lnTo>
                  <a:lnTo>
                    <a:pt x="192" y="209"/>
                  </a:lnTo>
                  <a:lnTo>
                    <a:pt x="198" y="196"/>
                  </a:lnTo>
                  <a:lnTo>
                    <a:pt x="225" y="162"/>
                  </a:lnTo>
                  <a:lnTo>
                    <a:pt x="251" y="148"/>
                  </a:lnTo>
                  <a:lnTo>
                    <a:pt x="278" y="128"/>
                  </a:lnTo>
                  <a:lnTo>
                    <a:pt x="311" y="94"/>
                  </a:lnTo>
                  <a:lnTo>
                    <a:pt x="311" y="61"/>
                  </a:lnTo>
                  <a:lnTo>
                    <a:pt x="311" y="34"/>
                  </a:lnTo>
                  <a:lnTo>
                    <a:pt x="317" y="7"/>
                  </a:lnTo>
                  <a:lnTo>
                    <a:pt x="337" y="0"/>
                  </a:lnTo>
                  <a:lnTo>
                    <a:pt x="357" y="7"/>
                  </a:lnTo>
                  <a:lnTo>
                    <a:pt x="363" y="14"/>
                  </a:lnTo>
                  <a:lnTo>
                    <a:pt x="363" y="34"/>
                  </a:lnTo>
                  <a:lnTo>
                    <a:pt x="350" y="47"/>
                  </a:lnTo>
                  <a:lnTo>
                    <a:pt x="357" y="74"/>
                  </a:lnTo>
                  <a:lnTo>
                    <a:pt x="370" y="81"/>
                  </a:lnTo>
                  <a:lnTo>
                    <a:pt x="403" y="101"/>
                  </a:lnTo>
                  <a:lnTo>
                    <a:pt x="410" y="108"/>
                  </a:lnTo>
                  <a:lnTo>
                    <a:pt x="416" y="142"/>
                  </a:lnTo>
                  <a:lnTo>
                    <a:pt x="423" y="142"/>
                  </a:lnTo>
                  <a:lnTo>
                    <a:pt x="436" y="148"/>
                  </a:lnTo>
                  <a:lnTo>
                    <a:pt x="443" y="155"/>
                  </a:lnTo>
                  <a:lnTo>
                    <a:pt x="443" y="162"/>
                  </a:lnTo>
                  <a:lnTo>
                    <a:pt x="443" y="189"/>
                  </a:lnTo>
                  <a:lnTo>
                    <a:pt x="449" y="209"/>
                  </a:lnTo>
                  <a:lnTo>
                    <a:pt x="456" y="236"/>
                  </a:lnTo>
                  <a:lnTo>
                    <a:pt x="462" y="243"/>
                  </a:lnTo>
                  <a:lnTo>
                    <a:pt x="469" y="250"/>
                  </a:lnTo>
                  <a:lnTo>
                    <a:pt x="476" y="250"/>
                  </a:lnTo>
                  <a:lnTo>
                    <a:pt x="489" y="256"/>
                  </a:lnTo>
                  <a:lnTo>
                    <a:pt x="502" y="256"/>
                  </a:lnTo>
                  <a:lnTo>
                    <a:pt x="515" y="270"/>
                  </a:lnTo>
                  <a:lnTo>
                    <a:pt x="522" y="283"/>
                  </a:lnTo>
                  <a:lnTo>
                    <a:pt x="528" y="290"/>
                  </a:lnTo>
                  <a:lnTo>
                    <a:pt x="535" y="297"/>
                  </a:lnTo>
                  <a:lnTo>
                    <a:pt x="522" y="337"/>
                  </a:lnTo>
                  <a:lnTo>
                    <a:pt x="535" y="357"/>
                  </a:lnTo>
                  <a:lnTo>
                    <a:pt x="548" y="391"/>
                  </a:lnTo>
                  <a:lnTo>
                    <a:pt x="509" y="411"/>
                  </a:lnTo>
                  <a:lnTo>
                    <a:pt x="509" y="432"/>
                  </a:lnTo>
                  <a:lnTo>
                    <a:pt x="522" y="452"/>
                  </a:lnTo>
                  <a:lnTo>
                    <a:pt x="522" y="472"/>
                  </a:lnTo>
                  <a:lnTo>
                    <a:pt x="489" y="499"/>
                  </a:lnTo>
                  <a:lnTo>
                    <a:pt x="476" y="512"/>
                  </a:lnTo>
                  <a:lnTo>
                    <a:pt x="482" y="539"/>
                  </a:lnTo>
                  <a:lnTo>
                    <a:pt x="462" y="546"/>
                  </a:lnTo>
                  <a:lnTo>
                    <a:pt x="443" y="560"/>
                  </a:lnTo>
                  <a:lnTo>
                    <a:pt x="416" y="560"/>
                  </a:lnTo>
                  <a:lnTo>
                    <a:pt x="370" y="553"/>
                  </a:lnTo>
                  <a:lnTo>
                    <a:pt x="350" y="546"/>
                  </a:lnTo>
                  <a:lnTo>
                    <a:pt x="330" y="533"/>
                  </a:lnTo>
                  <a:lnTo>
                    <a:pt x="304" y="506"/>
                  </a:lnTo>
                  <a:lnTo>
                    <a:pt x="291" y="479"/>
                  </a:lnTo>
                  <a:lnTo>
                    <a:pt x="271" y="445"/>
                  </a:lnTo>
                  <a:lnTo>
                    <a:pt x="251" y="425"/>
                  </a:lnTo>
                  <a:lnTo>
                    <a:pt x="205" y="425"/>
                  </a:lnTo>
                  <a:lnTo>
                    <a:pt x="152" y="432"/>
                  </a:lnTo>
                  <a:lnTo>
                    <a:pt x="113" y="452"/>
                  </a:lnTo>
                  <a:lnTo>
                    <a:pt x="106" y="445"/>
                  </a:lnTo>
                  <a:lnTo>
                    <a:pt x="66" y="438"/>
                  </a:lnTo>
                  <a:lnTo>
                    <a:pt x="33" y="438"/>
                  </a:lnTo>
                  <a:lnTo>
                    <a:pt x="14" y="45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5188016" y="4166919"/>
              <a:ext cx="1253997" cy="914016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6" y="364"/>
                </a:cxn>
                <a:cxn ang="0">
                  <a:pos x="33" y="324"/>
                </a:cxn>
                <a:cxn ang="0">
                  <a:pos x="72" y="283"/>
                </a:cxn>
                <a:cxn ang="0">
                  <a:pos x="46" y="229"/>
                </a:cxn>
                <a:cxn ang="0">
                  <a:pos x="85" y="189"/>
                </a:cxn>
                <a:cxn ang="0">
                  <a:pos x="118" y="195"/>
                </a:cxn>
                <a:cxn ang="0">
                  <a:pos x="145" y="202"/>
                </a:cxn>
                <a:cxn ang="0">
                  <a:pos x="211" y="175"/>
                </a:cxn>
                <a:cxn ang="0">
                  <a:pos x="237" y="168"/>
                </a:cxn>
                <a:cxn ang="0">
                  <a:pos x="250" y="155"/>
                </a:cxn>
                <a:cxn ang="0">
                  <a:pos x="270" y="115"/>
                </a:cxn>
                <a:cxn ang="0">
                  <a:pos x="290" y="94"/>
                </a:cxn>
                <a:cxn ang="0">
                  <a:pos x="303" y="67"/>
                </a:cxn>
                <a:cxn ang="0">
                  <a:pos x="382" y="54"/>
                </a:cxn>
                <a:cxn ang="0">
                  <a:pos x="435" y="20"/>
                </a:cxn>
                <a:cxn ang="0">
                  <a:pos x="468" y="0"/>
                </a:cxn>
                <a:cxn ang="0">
                  <a:pos x="488" y="7"/>
                </a:cxn>
                <a:cxn ang="0">
                  <a:pos x="508" y="20"/>
                </a:cxn>
                <a:cxn ang="0">
                  <a:pos x="534" y="47"/>
                </a:cxn>
                <a:cxn ang="0">
                  <a:pos x="561" y="54"/>
                </a:cxn>
                <a:cxn ang="0">
                  <a:pos x="594" y="34"/>
                </a:cxn>
                <a:cxn ang="0">
                  <a:pos x="613" y="34"/>
                </a:cxn>
                <a:cxn ang="0">
                  <a:pos x="666" y="34"/>
                </a:cxn>
                <a:cxn ang="0">
                  <a:pos x="686" y="61"/>
                </a:cxn>
                <a:cxn ang="0">
                  <a:pos x="699" y="88"/>
                </a:cxn>
                <a:cxn ang="0">
                  <a:pos x="719" y="115"/>
                </a:cxn>
                <a:cxn ang="0">
                  <a:pos x="706" y="195"/>
                </a:cxn>
                <a:cxn ang="0">
                  <a:pos x="699" y="243"/>
                </a:cxn>
                <a:cxn ang="0">
                  <a:pos x="712" y="263"/>
                </a:cxn>
                <a:cxn ang="0">
                  <a:pos x="693" y="290"/>
                </a:cxn>
                <a:cxn ang="0">
                  <a:pos x="699" y="351"/>
                </a:cxn>
                <a:cxn ang="0">
                  <a:pos x="679" y="425"/>
                </a:cxn>
                <a:cxn ang="0">
                  <a:pos x="686" y="458"/>
                </a:cxn>
                <a:cxn ang="0">
                  <a:pos x="693" y="485"/>
                </a:cxn>
                <a:cxn ang="0">
                  <a:pos x="686" y="519"/>
                </a:cxn>
                <a:cxn ang="0">
                  <a:pos x="666" y="519"/>
                </a:cxn>
                <a:cxn ang="0">
                  <a:pos x="653" y="512"/>
                </a:cxn>
                <a:cxn ang="0">
                  <a:pos x="646" y="533"/>
                </a:cxn>
                <a:cxn ang="0">
                  <a:pos x="633" y="539"/>
                </a:cxn>
                <a:cxn ang="0">
                  <a:pos x="607" y="533"/>
                </a:cxn>
                <a:cxn ang="0">
                  <a:pos x="587" y="533"/>
                </a:cxn>
                <a:cxn ang="0">
                  <a:pos x="561" y="533"/>
                </a:cxn>
                <a:cxn ang="0">
                  <a:pos x="547" y="512"/>
                </a:cxn>
                <a:cxn ang="0">
                  <a:pos x="534" y="506"/>
                </a:cxn>
                <a:cxn ang="0">
                  <a:pos x="514" y="499"/>
                </a:cxn>
                <a:cxn ang="0">
                  <a:pos x="508" y="472"/>
                </a:cxn>
                <a:cxn ang="0">
                  <a:pos x="475" y="479"/>
                </a:cxn>
                <a:cxn ang="0">
                  <a:pos x="442" y="485"/>
                </a:cxn>
                <a:cxn ang="0">
                  <a:pos x="402" y="465"/>
                </a:cxn>
                <a:cxn ang="0">
                  <a:pos x="330" y="431"/>
                </a:cxn>
                <a:cxn ang="0">
                  <a:pos x="297" y="411"/>
                </a:cxn>
                <a:cxn ang="0">
                  <a:pos x="250" y="398"/>
                </a:cxn>
                <a:cxn ang="0">
                  <a:pos x="112" y="425"/>
                </a:cxn>
                <a:cxn ang="0">
                  <a:pos x="6" y="431"/>
                </a:cxn>
              </a:cxnLst>
              <a:rect l="0" t="0" r="r" b="b"/>
              <a:pathLst>
                <a:path w="719" h="539">
                  <a:moveTo>
                    <a:pt x="6" y="431"/>
                  </a:moveTo>
                  <a:lnTo>
                    <a:pt x="0" y="404"/>
                  </a:lnTo>
                  <a:lnTo>
                    <a:pt x="13" y="391"/>
                  </a:lnTo>
                  <a:lnTo>
                    <a:pt x="46" y="364"/>
                  </a:lnTo>
                  <a:lnTo>
                    <a:pt x="46" y="344"/>
                  </a:lnTo>
                  <a:lnTo>
                    <a:pt x="33" y="324"/>
                  </a:lnTo>
                  <a:lnTo>
                    <a:pt x="33" y="303"/>
                  </a:lnTo>
                  <a:lnTo>
                    <a:pt x="72" y="283"/>
                  </a:lnTo>
                  <a:lnTo>
                    <a:pt x="59" y="249"/>
                  </a:lnTo>
                  <a:lnTo>
                    <a:pt x="46" y="229"/>
                  </a:lnTo>
                  <a:lnTo>
                    <a:pt x="59" y="189"/>
                  </a:lnTo>
                  <a:lnTo>
                    <a:pt x="85" y="189"/>
                  </a:lnTo>
                  <a:lnTo>
                    <a:pt x="112" y="182"/>
                  </a:lnTo>
                  <a:lnTo>
                    <a:pt x="118" y="195"/>
                  </a:lnTo>
                  <a:lnTo>
                    <a:pt x="125" y="202"/>
                  </a:lnTo>
                  <a:lnTo>
                    <a:pt x="145" y="202"/>
                  </a:lnTo>
                  <a:lnTo>
                    <a:pt x="184" y="202"/>
                  </a:lnTo>
                  <a:lnTo>
                    <a:pt x="211" y="175"/>
                  </a:lnTo>
                  <a:lnTo>
                    <a:pt x="224" y="175"/>
                  </a:lnTo>
                  <a:lnTo>
                    <a:pt x="237" y="168"/>
                  </a:lnTo>
                  <a:lnTo>
                    <a:pt x="250" y="175"/>
                  </a:lnTo>
                  <a:lnTo>
                    <a:pt x="250" y="155"/>
                  </a:lnTo>
                  <a:lnTo>
                    <a:pt x="277" y="148"/>
                  </a:lnTo>
                  <a:lnTo>
                    <a:pt x="270" y="115"/>
                  </a:lnTo>
                  <a:lnTo>
                    <a:pt x="283" y="108"/>
                  </a:lnTo>
                  <a:lnTo>
                    <a:pt x="290" y="94"/>
                  </a:lnTo>
                  <a:lnTo>
                    <a:pt x="290" y="74"/>
                  </a:lnTo>
                  <a:lnTo>
                    <a:pt x="303" y="67"/>
                  </a:lnTo>
                  <a:lnTo>
                    <a:pt x="356" y="54"/>
                  </a:lnTo>
                  <a:lnTo>
                    <a:pt x="382" y="54"/>
                  </a:lnTo>
                  <a:lnTo>
                    <a:pt x="409" y="27"/>
                  </a:lnTo>
                  <a:lnTo>
                    <a:pt x="435" y="20"/>
                  </a:lnTo>
                  <a:lnTo>
                    <a:pt x="442" y="13"/>
                  </a:lnTo>
                  <a:lnTo>
                    <a:pt x="468" y="0"/>
                  </a:lnTo>
                  <a:lnTo>
                    <a:pt x="481" y="7"/>
                  </a:lnTo>
                  <a:lnTo>
                    <a:pt x="488" y="7"/>
                  </a:lnTo>
                  <a:lnTo>
                    <a:pt x="495" y="13"/>
                  </a:lnTo>
                  <a:lnTo>
                    <a:pt x="508" y="20"/>
                  </a:lnTo>
                  <a:lnTo>
                    <a:pt x="508" y="47"/>
                  </a:lnTo>
                  <a:lnTo>
                    <a:pt x="534" y="47"/>
                  </a:lnTo>
                  <a:lnTo>
                    <a:pt x="541" y="61"/>
                  </a:lnTo>
                  <a:lnTo>
                    <a:pt x="561" y="54"/>
                  </a:lnTo>
                  <a:lnTo>
                    <a:pt x="567" y="47"/>
                  </a:lnTo>
                  <a:lnTo>
                    <a:pt x="594" y="34"/>
                  </a:lnTo>
                  <a:lnTo>
                    <a:pt x="607" y="34"/>
                  </a:lnTo>
                  <a:lnTo>
                    <a:pt x="613" y="34"/>
                  </a:lnTo>
                  <a:lnTo>
                    <a:pt x="627" y="20"/>
                  </a:lnTo>
                  <a:lnTo>
                    <a:pt x="666" y="34"/>
                  </a:lnTo>
                  <a:lnTo>
                    <a:pt x="686" y="27"/>
                  </a:lnTo>
                  <a:lnTo>
                    <a:pt x="686" y="61"/>
                  </a:lnTo>
                  <a:lnTo>
                    <a:pt x="706" y="67"/>
                  </a:lnTo>
                  <a:lnTo>
                    <a:pt x="699" y="88"/>
                  </a:lnTo>
                  <a:lnTo>
                    <a:pt x="719" y="101"/>
                  </a:lnTo>
                  <a:lnTo>
                    <a:pt x="719" y="115"/>
                  </a:lnTo>
                  <a:lnTo>
                    <a:pt x="712" y="155"/>
                  </a:lnTo>
                  <a:lnTo>
                    <a:pt x="706" y="195"/>
                  </a:lnTo>
                  <a:lnTo>
                    <a:pt x="699" y="229"/>
                  </a:lnTo>
                  <a:lnTo>
                    <a:pt x="699" y="243"/>
                  </a:lnTo>
                  <a:lnTo>
                    <a:pt x="706" y="256"/>
                  </a:lnTo>
                  <a:lnTo>
                    <a:pt x="712" y="263"/>
                  </a:lnTo>
                  <a:lnTo>
                    <a:pt x="706" y="276"/>
                  </a:lnTo>
                  <a:lnTo>
                    <a:pt x="693" y="290"/>
                  </a:lnTo>
                  <a:lnTo>
                    <a:pt x="699" y="317"/>
                  </a:lnTo>
                  <a:lnTo>
                    <a:pt x="699" y="351"/>
                  </a:lnTo>
                  <a:lnTo>
                    <a:pt x="706" y="398"/>
                  </a:lnTo>
                  <a:lnTo>
                    <a:pt x="679" y="425"/>
                  </a:lnTo>
                  <a:lnTo>
                    <a:pt x="679" y="452"/>
                  </a:lnTo>
                  <a:lnTo>
                    <a:pt x="686" y="458"/>
                  </a:lnTo>
                  <a:lnTo>
                    <a:pt x="686" y="465"/>
                  </a:lnTo>
                  <a:lnTo>
                    <a:pt x="693" y="485"/>
                  </a:lnTo>
                  <a:lnTo>
                    <a:pt x="686" y="512"/>
                  </a:lnTo>
                  <a:lnTo>
                    <a:pt x="686" y="519"/>
                  </a:lnTo>
                  <a:lnTo>
                    <a:pt x="673" y="526"/>
                  </a:lnTo>
                  <a:lnTo>
                    <a:pt x="666" y="519"/>
                  </a:lnTo>
                  <a:lnTo>
                    <a:pt x="660" y="506"/>
                  </a:lnTo>
                  <a:lnTo>
                    <a:pt x="653" y="512"/>
                  </a:lnTo>
                  <a:lnTo>
                    <a:pt x="653" y="526"/>
                  </a:lnTo>
                  <a:lnTo>
                    <a:pt x="646" y="533"/>
                  </a:lnTo>
                  <a:lnTo>
                    <a:pt x="640" y="533"/>
                  </a:lnTo>
                  <a:lnTo>
                    <a:pt x="633" y="539"/>
                  </a:lnTo>
                  <a:lnTo>
                    <a:pt x="620" y="539"/>
                  </a:lnTo>
                  <a:lnTo>
                    <a:pt x="607" y="533"/>
                  </a:lnTo>
                  <a:lnTo>
                    <a:pt x="600" y="533"/>
                  </a:lnTo>
                  <a:lnTo>
                    <a:pt x="587" y="533"/>
                  </a:lnTo>
                  <a:lnTo>
                    <a:pt x="574" y="533"/>
                  </a:lnTo>
                  <a:lnTo>
                    <a:pt x="561" y="533"/>
                  </a:lnTo>
                  <a:lnTo>
                    <a:pt x="554" y="526"/>
                  </a:lnTo>
                  <a:lnTo>
                    <a:pt x="547" y="512"/>
                  </a:lnTo>
                  <a:lnTo>
                    <a:pt x="541" y="512"/>
                  </a:lnTo>
                  <a:lnTo>
                    <a:pt x="534" y="506"/>
                  </a:lnTo>
                  <a:lnTo>
                    <a:pt x="521" y="506"/>
                  </a:lnTo>
                  <a:lnTo>
                    <a:pt x="514" y="499"/>
                  </a:lnTo>
                  <a:lnTo>
                    <a:pt x="514" y="492"/>
                  </a:lnTo>
                  <a:lnTo>
                    <a:pt x="508" y="472"/>
                  </a:lnTo>
                  <a:lnTo>
                    <a:pt x="488" y="479"/>
                  </a:lnTo>
                  <a:lnTo>
                    <a:pt x="475" y="479"/>
                  </a:lnTo>
                  <a:lnTo>
                    <a:pt x="462" y="485"/>
                  </a:lnTo>
                  <a:lnTo>
                    <a:pt x="442" y="485"/>
                  </a:lnTo>
                  <a:lnTo>
                    <a:pt x="422" y="479"/>
                  </a:lnTo>
                  <a:lnTo>
                    <a:pt x="402" y="465"/>
                  </a:lnTo>
                  <a:lnTo>
                    <a:pt x="376" y="452"/>
                  </a:lnTo>
                  <a:lnTo>
                    <a:pt x="330" y="431"/>
                  </a:lnTo>
                  <a:lnTo>
                    <a:pt x="310" y="418"/>
                  </a:lnTo>
                  <a:lnTo>
                    <a:pt x="297" y="411"/>
                  </a:lnTo>
                  <a:lnTo>
                    <a:pt x="283" y="384"/>
                  </a:lnTo>
                  <a:lnTo>
                    <a:pt x="250" y="398"/>
                  </a:lnTo>
                  <a:lnTo>
                    <a:pt x="191" y="404"/>
                  </a:lnTo>
                  <a:lnTo>
                    <a:pt x="112" y="425"/>
                  </a:lnTo>
                  <a:lnTo>
                    <a:pt x="46" y="425"/>
                  </a:lnTo>
                  <a:lnTo>
                    <a:pt x="6" y="431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6363214" y="4349723"/>
              <a:ext cx="599148" cy="995262"/>
            </a:xfrm>
            <a:custGeom>
              <a:avLst/>
              <a:gdLst/>
              <a:ahLst/>
              <a:cxnLst>
                <a:cxn ang="0">
                  <a:pos x="224" y="566"/>
                </a:cxn>
                <a:cxn ang="0">
                  <a:pos x="218" y="546"/>
                </a:cxn>
                <a:cxn ang="0">
                  <a:pos x="218" y="519"/>
                </a:cxn>
                <a:cxn ang="0">
                  <a:pos x="211" y="505"/>
                </a:cxn>
                <a:cxn ang="0">
                  <a:pos x="198" y="505"/>
                </a:cxn>
                <a:cxn ang="0">
                  <a:pos x="171" y="499"/>
                </a:cxn>
                <a:cxn ang="0">
                  <a:pos x="152" y="485"/>
                </a:cxn>
                <a:cxn ang="0">
                  <a:pos x="138" y="465"/>
                </a:cxn>
                <a:cxn ang="0">
                  <a:pos x="125" y="445"/>
                </a:cxn>
                <a:cxn ang="0">
                  <a:pos x="105" y="438"/>
                </a:cxn>
                <a:cxn ang="0">
                  <a:pos x="86" y="445"/>
                </a:cxn>
                <a:cxn ang="0">
                  <a:pos x="59" y="445"/>
                </a:cxn>
                <a:cxn ang="0">
                  <a:pos x="26" y="438"/>
                </a:cxn>
                <a:cxn ang="0">
                  <a:pos x="6" y="425"/>
                </a:cxn>
                <a:cxn ang="0">
                  <a:pos x="13" y="411"/>
                </a:cxn>
                <a:cxn ang="0">
                  <a:pos x="20" y="377"/>
                </a:cxn>
                <a:cxn ang="0">
                  <a:pos x="13" y="350"/>
                </a:cxn>
                <a:cxn ang="0">
                  <a:pos x="6" y="317"/>
                </a:cxn>
                <a:cxn ang="0">
                  <a:pos x="26" y="243"/>
                </a:cxn>
                <a:cxn ang="0">
                  <a:pos x="20" y="182"/>
                </a:cxn>
                <a:cxn ang="0">
                  <a:pos x="39" y="155"/>
                </a:cxn>
                <a:cxn ang="0">
                  <a:pos x="26" y="135"/>
                </a:cxn>
                <a:cxn ang="0">
                  <a:pos x="33" y="87"/>
                </a:cxn>
                <a:cxn ang="0">
                  <a:pos x="46" y="7"/>
                </a:cxn>
                <a:cxn ang="0">
                  <a:pos x="72" y="7"/>
                </a:cxn>
                <a:cxn ang="0">
                  <a:pos x="92" y="20"/>
                </a:cxn>
                <a:cxn ang="0">
                  <a:pos x="92" y="54"/>
                </a:cxn>
                <a:cxn ang="0">
                  <a:pos x="112" y="81"/>
                </a:cxn>
                <a:cxn ang="0">
                  <a:pos x="132" y="114"/>
                </a:cxn>
                <a:cxn ang="0">
                  <a:pos x="138" y="128"/>
                </a:cxn>
                <a:cxn ang="0">
                  <a:pos x="132" y="148"/>
                </a:cxn>
                <a:cxn ang="0">
                  <a:pos x="132" y="168"/>
                </a:cxn>
                <a:cxn ang="0">
                  <a:pos x="145" y="182"/>
                </a:cxn>
                <a:cxn ang="0">
                  <a:pos x="145" y="209"/>
                </a:cxn>
                <a:cxn ang="0">
                  <a:pos x="138" y="236"/>
                </a:cxn>
                <a:cxn ang="0">
                  <a:pos x="145" y="276"/>
                </a:cxn>
                <a:cxn ang="0">
                  <a:pos x="158" y="317"/>
                </a:cxn>
                <a:cxn ang="0">
                  <a:pos x="165" y="357"/>
                </a:cxn>
                <a:cxn ang="0">
                  <a:pos x="178" y="391"/>
                </a:cxn>
                <a:cxn ang="0">
                  <a:pos x="198" y="411"/>
                </a:cxn>
                <a:cxn ang="0">
                  <a:pos x="218" y="431"/>
                </a:cxn>
                <a:cxn ang="0">
                  <a:pos x="251" y="438"/>
                </a:cxn>
                <a:cxn ang="0">
                  <a:pos x="277" y="458"/>
                </a:cxn>
                <a:cxn ang="0">
                  <a:pos x="303" y="485"/>
                </a:cxn>
                <a:cxn ang="0">
                  <a:pos x="323" y="505"/>
                </a:cxn>
                <a:cxn ang="0">
                  <a:pos x="343" y="526"/>
                </a:cxn>
                <a:cxn ang="0">
                  <a:pos x="343" y="546"/>
                </a:cxn>
                <a:cxn ang="0">
                  <a:pos x="323" y="566"/>
                </a:cxn>
                <a:cxn ang="0">
                  <a:pos x="297" y="573"/>
                </a:cxn>
                <a:cxn ang="0">
                  <a:pos x="270" y="586"/>
                </a:cxn>
                <a:cxn ang="0">
                  <a:pos x="237" y="580"/>
                </a:cxn>
              </a:cxnLst>
              <a:rect l="0" t="0" r="r" b="b"/>
              <a:pathLst>
                <a:path w="343" h="586">
                  <a:moveTo>
                    <a:pt x="224" y="573"/>
                  </a:moveTo>
                  <a:lnTo>
                    <a:pt x="224" y="566"/>
                  </a:lnTo>
                  <a:lnTo>
                    <a:pt x="224" y="559"/>
                  </a:lnTo>
                  <a:lnTo>
                    <a:pt x="218" y="546"/>
                  </a:lnTo>
                  <a:lnTo>
                    <a:pt x="218" y="532"/>
                  </a:lnTo>
                  <a:lnTo>
                    <a:pt x="218" y="519"/>
                  </a:lnTo>
                  <a:lnTo>
                    <a:pt x="218" y="505"/>
                  </a:lnTo>
                  <a:lnTo>
                    <a:pt x="211" y="505"/>
                  </a:lnTo>
                  <a:lnTo>
                    <a:pt x="204" y="505"/>
                  </a:lnTo>
                  <a:lnTo>
                    <a:pt x="198" y="505"/>
                  </a:lnTo>
                  <a:lnTo>
                    <a:pt x="185" y="499"/>
                  </a:lnTo>
                  <a:lnTo>
                    <a:pt x="171" y="499"/>
                  </a:lnTo>
                  <a:lnTo>
                    <a:pt x="165" y="492"/>
                  </a:lnTo>
                  <a:lnTo>
                    <a:pt x="152" y="485"/>
                  </a:lnTo>
                  <a:lnTo>
                    <a:pt x="145" y="478"/>
                  </a:lnTo>
                  <a:lnTo>
                    <a:pt x="138" y="465"/>
                  </a:lnTo>
                  <a:lnTo>
                    <a:pt x="132" y="458"/>
                  </a:lnTo>
                  <a:lnTo>
                    <a:pt x="125" y="445"/>
                  </a:lnTo>
                  <a:lnTo>
                    <a:pt x="112" y="438"/>
                  </a:lnTo>
                  <a:lnTo>
                    <a:pt x="105" y="438"/>
                  </a:lnTo>
                  <a:lnTo>
                    <a:pt x="99" y="438"/>
                  </a:lnTo>
                  <a:lnTo>
                    <a:pt x="86" y="445"/>
                  </a:lnTo>
                  <a:lnTo>
                    <a:pt x="66" y="445"/>
                  </a:lnTo>
                  <a:lnTo>
                    <a:pt x="59" y="445"/>
                  </a:lnTo>
                  <a:lnTo>
                    <a:pt x="39" y="438"/>
                  </a:lnTo>
                  <a:lnTo>
                    <a:pt x="26" y="438"/>
                  </a:lnTo>
                  <a:lnTo>
                    <a:pt x="20" y="431"/>
                  </a:lnTo>
                  <a:lnTo>
                    <a:pt x="6" y="425"/>
                  </a:lnTo>
                  <a:lnTo>
                    <a:pt x="0" y="418"/>
                  </a:lnTo>
                  <a:lnTo>
                    <a:pt x="13" y="411"/>
                  </a:lnTo>
                  <a:lnTo>
                    <a:pt x="13" y="404"/>
                  </a:lnTo>
                  <a:lnTo>
                    <a:pt x="20" y="377"/>
                  </a:lnTo>
                  <a:lnTo>
                    <a:pt x="13" y="357"/>
                  </a:lnTo>
                  <a:lnTo>
                    <a:pt x="13" y="350"/>
                  </a:lnTo>
                  <a:lnTo>
                    <a:pt x="6" y="344"/>
                  </a:lnTo>
                  <a:lnTo>
                    <a:pt x="6" y="317"/>
                  </a:lnTo>
                  <a:lnTo>
                    <a:pt x="33" y="290"/>
                  </a:lnTo>
                  <a:lnTo>
                    <a:pt x="26" y="243"/>
                  </a:lnTo>
                  <a:lnTo>
                    <a:pt x="26" y="209"/>
                  </a:lnTo>
                  <a:lnTo>
                    <a:pt x="20" y="182"/>
                  </a:lnTo>
                  <a:lnTo>
                    <a:pt x="33" y="168"/>
                  </a:lnTo>
                  <a:lnTo>
                    <a:pt x="39" y="155"/>
                  </a:lnTo>
                  <a:lnTo>
                    <a:pt x="33" y="148"/>
                  </a:lnTo>
                  <a:lnTo>
                    <a:pt x="26" y="135"/>
                  </a:lnTo>
                  <a:lnTo>
                    <a:pt x="26" y="121"/>
                  </a:lnTo>
                  <a:lnTo>
                    <a:pt x="33" y="87"/>
                  </a:lnTo>
                  <a:lnTo>
                    <a:pt x="39" y="47"/>
                  </a:lnTo>
                  <a:lnTo>
                    <a:pt x="46" y="7"/>
                  </a:lnTo>
                  <a:lnTo>
                    <a:pt x="59" y="0"/>
                  </a:lnTo>
                  <a:lnTo>
                    <a:pt x="72" y="7"/>
                  </a:lnTo>
                  <a:lnTo>
                    <a:pt x="99" y="7"/>
                  </a:lnTo>
                  <a:lnTo>
                    <a:pt x="92" y="20"/>
                  </a:lnTo>
                  <a:lnTo>
                    <a:pt x="92" y="40"/>
                  </a:lnTo>
                  <a:lnTo>
                    <a:pt x="92" y="54"/>
                  </a:lnTo>
                  <a:lnTo>
                    <a:pt x="99" y="67"/>
                  </a:lnTo>
                  <a:lnTo>
                    <a:pt x="112" y="81"/>
                  </a:lnTo>
                  <a:lnTo>
                    <a:pt x="119" y="94"/>
                  </a:lnTo>
                  <a:lnTo>
                    <a:pt x="132" y="114"/>
                  </a:lnTo>
                  <a:lnTo>
                    <a:pt x="138" y="114"/>
                  </a:lnTo>
                  <a:lnTo>
                    <a:pt x="138" y="128"/>
                  </a:lnTo>
                  <a:lnTo>
                    <a:pt x="138" y="135"/>
                  </a:lnTo>
                  <a:lnTo>
                    <a:pt x="132" y="148"/>
                  </a:lnTo>
                  <a:lnTo>
                    <a:pt x="125" y="155"/>
                  </a:lnTo>
                  <a:lnTo>
                    <a:pt x="132" y="168"/>
                  </a:lnTo>
                  <a:lnTo>
                    <a:pt x="132" y="175"/>
                  </a:lnTo>
                  <a:lnTo>
                    <a:pt x="145" y="182"/>
                  </a:lnTo>
                  <a:lnTo>
                    <a:pt x="145" y="195"/>
                  </a:lnTo>
                  <a:lnTo>
                    <a:pt x="145" y="209"/>
                  </a:lnTo>
                  <a:lnTo>
                    <a:pt x="145" y="222"/>
                  </a:lnTo>
                  <a:lnTo>
                    <a:pt x="138" y="236"/>
                  </a:lnTo>
                  <a:lnTo>
                    <a:pt x="138" y="249"/>
                  </a:lnTo>
                  <a:lnTo>
                    <a:pt x="145" y="276"/>
                  </a:lnTo>
                  <a:lnTo>
                    <a:pt x="152" y="296"/>
                  </a:lnTo>
                  <a:lnTo>
                    <a:pt x="158" y="317"/>
                  </a:lnTo>
                  <a:lnTo>
                    <a:pt x="158" y="330"/>
                  </a:lnTo>
                  <a:lnTo>
                    <a:pt x="165" y="357"/>
                  </a:lnTo>
                  <a:lnTo>
                    <a:pt x="171" y="384"/>
                  </a:lnTo>
                  <a:lnTo>
                    <a:pt x="178" y="391"/>
                  </a:lnTo>
                  <a:lnTo>
                    <a:pt x="185" y="404"/>
                  </a:lnTo>
                  <a:lnTo>
                    <a:pt x="198" y="411"/>
                  </a:lnTo>
                  <a:lnTo>
                    <a:pt x="211" y="418"/>
                  </a:lnTo>
                  <a:lnTo>
                    <a:pt x="218" y="431"/>
                  </a:lnTo>
                  <a:lnTo>
                    <a:pt x="231" y="438"/>
                  </a:lnTo>
                  <a:lnTo>
                    <a:pt x="251" y="438"/>
                  </a:lnTo>
                  <a:lnTo>
                    <a:pt x="264" y="451"/>
                  </a:lnTo>
                  <a:lnTo>
                    <a:pt x="277" y="458"/>
                  </a:lnTo>
                  <a:lnTo>
                    <a:pt x="297" y="472"/>
                  </a:lnTo>
                  <a:lnTo>
                    <a:pt x="303" y="485"/>
                  </a:lnTo>
                  <a:lnTo>
                    <a:pt x="317" y="499"/>
                  </a:lnTo>
                  <a:lnTo>
                    <a:pt x="323" y="505"/>
                  </a:lnTo>
                  <a:lnTo>
                    <a:pt x="343" y="519"/>
                  </a:lnTo>
                  <a:lnTo>
                    <a:pt x="343" y="526"/>
                  </a:lnTo>
                  <a:lnTo>
                    <a:pt x="343" y="539"/>
                  </a:lnTo>
                  <a:lnTo>
                    <a:pt x="343" y="546"/>
                  </a:lnTo>
                  <a:lnTo>
                    <a:pt x="336" y="559"/>
                  </a:lnTo>
                  <a:lnTo>
                    <a:pt x="323" y="566"/>
                  </a:lnTo>
                  <a:lnTo>
                    <a:pt x="310" y="566"/>
                  </a:lnTo>
                  <a:lnTo>
                    <a:pt x="297" y="573"/>
                  </a:lnTo>
                  <a:lnTo>
                    <a:pt x="290" y="580"/>
                  </a:lnTo>
                  <a:lnTo>
                    <a:pt x="270" y="586"/>
                  </a:lnTo>
                  <a:lnTo>
                    <a:pt x="257" y="586"/>
                  </a:lnTo>
                  <a:lnTo>
                    <a:pt x="237" y="580"/>
                  </a:lnTo>
                  <a:lnTo>
                    <a:pt x="224" y="573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5682550" y="3431644"/>
              <a:ext cx="796146" cy="847665"/>
            </a:xfrm>
            <a:custGeom>
              <a:avLst/>
              <a:gdLst/>
              <a:ahLst/>
              <a:cxnLst>
                <a:cxn ang="0">
                  <a:pos x="47" y="358"/>
                </a:cxn>
                <a:cxn ang="0">
                  <a:pos x="33" y="391"/>
                </a:cxn>
                <a:cxn ang="0">
                  <a:pos x="27" y="412"/>
                </a:cxn>
                <a:cxn ang="0">
                  <a:pos x="0" y="432"/>
                </a:cxn>
                <a:cxn ang="0">
                  <a:pos x="7" y="466"/>
                </a:cxn>
                <a:cxn ang="0">
                  <a:pos x="20" y="499"/>
                </a:cxn>
                <a:cxn ang="0">
                  <a:pos x="99" y="486"/>
                </a:cxn>
                <a:cxn ang="0">
                  <a:pos x="152" y="452"/>
                </a:cxn>
                <a:cxn ang="0">
                  <a:pos x="185" y="432"/>
                </a:cxn>
                <a:cxn ang="0">
                  <a:pos x="205" y="439"/>
                </a:cxn>
                <a:cxn ang="0">
                  <a:pos x="225" y="452"/>
                </a:cxn>
                <a:cxn ang="0">
                  <a:pos x="251" y="479"/>
                </a:cxn>
                <a:cxn ang="0">
                  <a:pos x="278" y="486"/>
                </a:cxn>
                <a:cxn ang="0">
                  <a:pos x="311" y="466"/>
                </a:cxn>
                <a:cxn ang="0">
                  <a:pos x="330" y="466"/>
                </a:cxn>
                <a:cxn ang="0">
                  <a:pos x="383" y="466"/>
                </a:cxn>
                <a:cxn ang="0">
                  <a:pos x="396" y="445"/>
                </a:cxn>
                <a:cxn ang="0">
                  <a:pos x="396" y="405"/>
                </a:cxn>
                <a:cxn ang="0">
                  <a:pos x="410" y="365"/>
                </a:cxn>
                <a:cxn ang="0">
                  <a:pos x="443" y="358"/>
                </a:cxn>
                <a:cxn ang="0">
                  <a:pos x="443" y="304"/>
                </a:cxn>
                <a:cxn ang="0">
                  <a:pos x="456" y="243"/>
                </a:cxn>
                <a:cxn ang="0">
                  <a:pos x="443" y="209"/>
                </a:cxn>
                <a:cxn ang="0">
                  <a:pos x="377" y="189"/>
                </a:cxn>
                <a:cxn ang="0">
                  <a:pos x="330" y="156"/>
                </a:cxn>
                <a:cxn ang="0">
                  <a:pos x="278" y="122"/>
                </a:cxn>
                <a:cxn ang="0">
                  <a:pos x="291" y="95"/>
                </a:cxn>
                <a:cxn ang="0">
                  <a:pos x="297" y="68"/>
                </a:cxn>
                <a:cxn ang="0">
                  <a:pos x="291" y="21"/>
                </a:cxn>
                <a:cxn ang="0">
                  <a:pos x="278" y="0"/>
                </a:cxn>
                <a:cxn ang="0">
                  <a:pos x="258" y="21"/>
                </a:cxn>
                <a:cxn ang="0">
                  <a:pos x="231" y="14"/>
                </a:cxn>
                <a:cxn ang="0">
                  <a:pos x="205" y="48"/>
                </a:cxn>
                <a:cxn ang="0">
                  <a:pos x="172" y="81"/>
                </a:cxn>
                <a:cxn ang="0">
                  <a:pos x="146" y="88"/>
                </a:cxn>
                <a:cxn ang="0">
                  <a:pos x="119" y="115"/>
                </a:cxn>
                <a:cxn ang="0">
                  <a:pos x="126" y="135"/>
                </a:cxn>
                <a:cxn ang="0">
                  <a:pos x="139" y="169"/>
                </a:cxn>
                <a:cxn ang="0">
                  <a:pos x="165" y="196"/>
                </a:cxn>
                <a:cxn ang="0">
                  <a:pos x="139" y="209"/>
                </a:cxn>
                <a:cxn ang="0">
                  <a:pos x="106" y="236"/>
                </a:cxn>
                <a:cxn ang="0">
                  <a:pos x="66" y="263"/>
                </a:cxn>
                <a:cxn ang="0">
                  <a:pos x="73" y="331"/>
                </a:cxn>
                <a:cxn ang="0">
                  <a:pos x="40" y="351"/>
                </a:cxn>
              </a:cxnLst>
              <a:rect l="0" t="0" r="r" b="b"/>
              <a:pathLst>
                <a:path w="456" h="499">
                  <a:moveTo>
                    <a:pt x="40" y="351"/>
                  </a:moveTo>
                  <a:lnTo>
                    <a:pt x="47" y="358"/>
                  </a:lnTo>
                  <a:lnTo>
                    <a:pt x="33" y="371"/>
                  </a:lnTo>
                  <a:lnTo>
                    <a:pt x="33" y="391"/>
                  </a:lnTo>
                  <a:lnTo>
                    <a:pt x="27" y="398"/>
                  </a:lnTo>
                  <a:lnTo>
                    <a:pt x="27" y="412"/>
                  </a:lnTo>
                  <a:lnTo>
                    <a:pt x="20" y="425"/>
                  </a:lnTo>
                  <a:lnTo>
                    <a:pt x="0" y="432"/>
                  </a:lnTo>
                  <a:lnTo>
                    <a:pt x="0" y="445"/>
                  </a:lnTo>
                  <a:lnTo>
                    <a:pt x="7" y="466"/>
                  </a:lnTo>
                  <a:lnTo>
                    <a:pt x="14" y="479"/>
                  </a:lnTo>
                  <a:lnTo>
                    <a:pt x="20" y="499"/>
                  </a:lnTo>
                  <a:lnTo>
                    <a:pt x="73" y="486"/>
                  </a:lnTo>
                  <a:lnTo>
                    <a:pt x="99" y="486"/>
                  </a:lnTo>
                  <a:lnTo>
                    <a:pt x="126" y="459"/>
                  </a:lnTo>
                  <a:lnTo>
                    <a:pt x="152" y="452"/>
                  </a:lnTo>
                  <a:lnTo>
                    <a:pt x="159" y="445"/>
                  </a:lnTo>
                  <a:lnTo>
                    <a:pt x="185" y="432"/>
                  </a:lnTo>
                  <a:lnTo>
                    <a:pt x="198" y="439"/>
                  </a:lnTo>
                  <a:lnTo>
                    <a:pt x="205" y="439"/>
                  </a:lnTo>
                  <a:lnTo>
                    <a:pt x="212" y="445"/>
                  </a:lnTo>
                  <a:lnTo>
                    <a:pt x="225" y="452"/>
                  </a:lnTo>
                  <a:lnTo>
                    <a:pt x="225" y="479"/>
                  </a:lnTo>
                  <a:lnTo>
                    <a:pt x="251" y="479"/>
                  </a:lnTo>
                  <a:lnTo>
                    <a:pt x="258" y="493"/>
                  </a:lnTo>
                  <a:lnTo>
                    <a:pt x="278" y="486"/>
                  </a:lnTo>
                  <a:lnTo>
                    <a:pt x="284" y="479"/>
                  </a:lnTo>
                  <a:lnTo>
                    <a:pt x="311" y="466"/>
                  </a:lnTo>
                  <a:lnTo>
                    <a:pt x="324" y="466"/>
                  </a:lnTo>
                  <a:lnTo>
                    <a:pt x="330" y="466"/>
                  </a:lnTo>
                  <a:lnTo>
                    <a:pt x="344" y="452"/>
                  </a:lnTo>
                  <a:lnTo>
                    <a:pt x="383" y="466"/>
                  </a:lnTo>
                  <a:lnTo>
                    <a:pt x="403" y="459"/>
                  </a:lnTo>
                  <a:lnTo>
                    <a:pt x="396" y="445"/>
                  </a:lnTo>
                  <a:lnTo>
                    <a:pt x="396" y="425"/>
                  </a:lnTo>
                  <a:lnTo>
                    <a:pt x="396" y="405"/>
                  </a:lnTo>
                  <a:lnTo>
                    <a:pt x="403" y="378"/>
                  </a:lnTo>
                  <a:lnTo>
                    <a:pt x="410" y="365"/>
                  </a:lnTo>
                  <a:lnTo>
                    <a:pt x="429" y="365"/>
                  </a:lnTo>
                  <a:lnTo>
                    <a:pt x="443" y="358"/>
                  </a:lnTo>
                  <a:lnTo>
                    <a:pt x="443" y="331"/>
                  </a:lnTo>
                  <a:lnTo>
                    <a:pt x="443" y="304"/>
                  </a:lnTo>
                  <a:lnTo>
                    <a:pt x="429" y="257"/>
                  </a:lnTo>
                  <a:lnTo>
                    <a:pt x="456" y="243"/>
                  </a:lnTo>
                  <a:lnTo>
                    <a:pt x="456" y="216"/>
                  </a:lnTo>
                  <a:lnTo>
                    <a:pt x="443" y="209"/>
                  </a:lnTo>
                  <a:lnTo>
                    <a:pt x="383" y="203"/>
                  </a:lnTo>
                  <a:lnTo>
                    <a:pt x="377" y="189"/>
                  </a:lnTo>
                  <a:lnTo>
                    <a:pt x="350" y="189"/>
                  </a:lnTo>
                  <a:lnTo>
                    <a:pt x="330" y="156"/>
                  </a:lnTo>
                  <a:lnTo>
                    <a:pt x="278" y="156"/>
                  </a:lnTo>
                  <a:lnTo>
                    <a:pt x="278" y="122"/>
                  </a:lnTo>
                  <a:lnTo>
                    <a:pt x="291" y="115"/>
                  </a:lnTo>
                  <a:lnTo>
                    <a:pt x="291" y="95"/>
                  </a:lnTo>
                  <a:lnTo>
                    <a:pt x="304" y="75"/>
                  </a:lnTo>
                  <a:lnTo>
                    <a:pt x="297" y="68"/>
                  </a:lnTo>
                  <a:lnTo>
                    <a:pt x="291" y="27"/>
                  </a:lnTo>
                  <a:lnTo>
                    <a:pt x="291" y="21"/>
                  </a:lnTo>
                  <a:lnTo>
                    <a:pt x="284" y="7"/>
                  </a:lnTo>
                  <a:lnTo>
                    <a:pt x="278" y="0"/>
                  </a:lnTo>
                  <a:lnTo>
                    <a:pt x="264" y="7"/>
                  </a:lnTo>
                  <a:lnTo>
                    <a:pt x="258" y="21"/>
                  </a:lnTo>
                  <a:lnTo>
                    <a:pt x="238" y="14"/>
                  </a:lnTo>
                  <a:lnTo>
                    <a:pt x="231" y="14"/>
                  </a:lnTo>
                  <a:lnTo>
                    <a:pt x="205" y="27"/>
                  </a:lnTo>
                  <a:lnTo>
                    <a:pt x="205" y="48"/>
                  </a:lnTo>
                  <a:lnTo>
                    <a:pt x="172" y="54"/>
                  </a:lnTo>
                  <a:lnTo>
                    <a:pt x="172" y="81"/>
                  </a:lnTo>
                  <a:lnTo>
                    <a:pt x="159" y="88"/>
                  </a:lnTo>
                  <a:lnTo>
                    <a:pt x="146" y="88"/>
                  </a:lnTo>
                  <a:lnTo>
                    <a:pt x="132" y="88"/>
                  </a:lnTo>
                  <a:lnTo>
                    <a:pt x="119" y="115"/>
                  </a:lnTo>
                  <a:lnTo>
                    <a:pt x="126" y="122"/>
                  </a:lnTo>
                  <a:lnTo>
                    <a:pt x="126" y="135"/>
                  </a:lnTo>
                  <a:lnTo>
                    <a:pt x="139" y="142"/>
                  </a:lnTo>
                  <a:lnTo>
                    <a:pt x="139" y="169"/>
                  </a:lnTo>
                  <a:lnTo>
                    <a:pt x="152" y="183"/>
                  </a:lnTo>
                  <a:lnTo>
                    <a:pt x="165" y="196"/>
                  </a:lnTo>
                  <a:lnTo>
                    <a:pt x="159" y="203"/>
                  </a:lnTo>
                  <a:lnTo>
                    <a:pt x="139" y="209"/>
                  </a:lnTo>
                  <a:lnTo>
                    <a:pt x="139" y="230"/>
                  </a:lnTo>
                  <a:lnTo>
                    <a:pt x="106" y="236"/>
                  </a:lnTo>
                  <a:lnTo>
                    <a:pt x="99" y="257"/>
                  </a:lnTo>
                  <a:lnTo>
                    <a:pt x="66" y="263"/>
                  </a:lnTo>
                  <a:lnTo>
                    <a:pt x="80" y="324"/>
                  </a:lnTo>
                  <a:lnTo>
                    <a:pt x="73" y="331"/>
                  </a:lnTo>
                  <a:lnTo>
                    <a:pt x="53" y="331"/>
                  </a:lnTo>
                  <a:lnTo>
                    <a:pt x="40" y="35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5902645" y="2493254"/>
              <a:ext cx="725498" cy="1008803"/>
            </a:xfrm>
            <a:custGeom>
              <a:avLst/>
              <a:gdLst/>
              <a:ahLst/>
              <a:cxnLst>
                <a:cxn ang="0">
                  <a:pos x="389" y="303"/>
                </a:cxn>
                <a:cxn ang="0">
                  <a:pos x="389" y="222"/>
                </a:cxn>
                <a:cxn ang="0">
                  <a:pos x="363" y="202"/>
                </a:cxn>
                <a:cxn ang="0">
                  <a:pos x="330" y="155"/>
                </a:cxn>
                <a:cxn ang="0">
                  <a:pos x="330" y="108"/>
                </a:cxn>
                <a:cxn ang="0">
                  <a:pos x="330" y="67"/>
                </a:cxn>
                <a:cxn ang="0">
                  <a:pos x="310" y="60"/>
                </a:cxn>
                <a:cxn ang="0">
                  <a:pos x="303" y="40"/>
                </a:cxn>
                <a:cxn ang="0">
                  <a:pos x="290" y="13"/>
                </a:cxn>
                <a:cxn ang="0">
                  <a:pos x="277" y="0"/>
                </a:cxn>
                <a:cxn ang="0">
                  <a:pos x="257" y="13"/>
                </a:cxn>
                <a:cxn ang="0">
                  <a:pos x="244" y="0"/>
                </a:cxn>
                <a:cxn ang="0">
                  <a:pos x="224" y="27"/>
                </a:cxn>
                <a:cxn ang="0">
                  <a:pos x="231" y="40"/>
                </a:cxn>
                <a:cxn ang="0">
                  <a:pos x="224" y="60"/>
                </a:cxn>
                <a:cxn ang="0">
                  <a:pos x="204" y="74"/>
                </a:cxn>
                <a:cxn ang="0">
                  <a:pos x="178" y="81"/>
                </a:cxn>
                <a:cxn ang="0">
                  <a:pos x="171" y="114"/>
                </a:cxn>
                <a:cxn ang="0">
                  <a:pos x="145" y="141"/>
                </a:cxn>
                <a:cxn ang="0">
                  <a:pos x="125" y="141"/>
                </a:cxn>
                <a:cxn ang="0">
                  <a:pos x="105" y="141"/>
                </a:cxn>
                <a:cxn ang="0">
                  <a:pos x="92" y="128"/>
                </a:cxn>
                <a:cxn ang="0">
                  <a:pos x="86" y="121"/>
                </a:cxn>
                <a:cxn ang="0">
                  <a:pos x="72" y="108"/>
                </a:cxn>
                <a:cxn ang="0">
                  <a:pos x="46" y="94"/>
                </a:cxn>
                <a:cxn ang="0">
                  <a:pos x="20" y="94"/>
                </a:cxn>
                <a:cxn ang="0">
                  <a:pos x="6" y="114"/>
                </a:cxn>
                <a:cxn ang="0">
                  <a:pos x="0" y="135"/>
                </a:cxn>
                <a:cxn ang="0">
                  <a:pos x="20" y="135"/>
                </a:cxn>
                <a:cxn ang="0">
                  <a:pos x="20" y="168"/>
                </a:cxn>
                <a:cxn ang="0">
                  <a:pos x="46" y="161"/>
                </a:cxn>
                <a:cxn ang="0">
                  <a:pos x="66" y="188"/>
                </a:cxn>
                <a:cxn ang="0">
                  <a:pos x="72" y="202"/>
                </a:cxn>
                <a:cxn ang="0">
                  <a:pos x="72" y="269"/>
                </a:cxn>
                <a:cxn ang="0">
                  <a:pos x="92" y="283"/>
                </a:cxn>
                <a:cxn ang="0">
                  <a:pos x="105" y="317"/>
                </a:cxn>
                <a:cxn ang="0">
                  <a:pos x="125" y="357"/>
                </a:cxn>
                <a:cxn ang="0">
                  <a:pos x="145" y="384"/>
                </a:cxn>
                <a:cxn ang="0">
                  <a:pos x="145" y="404"/>
                </a:cxn>
                <a:cxn ang="0">
                  <a:pos x="191" y="404"/>
                </a:cxn>
                <a:cxn ang="0">
                  <a:pos x="211" y="438"/>
                </a:cxn>
                <a:cxn ang="0">
                  <a:pos x="204" y="451"/>
                </a:cxn>
                <a:cxn ang="0">
                  <a:pos x="231" y="485"/>
                </a:cxn>
                <a:cxn ang="0">
                  <a:pos x="251" y="505"/>
                </a:cxn>
                <a:cxn ang="0">
                  <a:pos x="277" y="519"/>
                </a:cxn>
                <a:cxn ang="0">
                  <a:pos x="257" y="532"/>
                </a:cxn>
                <a:cxn ang="0">
                  <a:pos x="251" y="559"/>
                </a:cxn>
                <a:cxn ang="0">
                  <a:pos x="264" y="586"/>
                </a:cxn>
                <a:cxn ang="0">
                  <a:pos x="297" y="586"/>
                </a:cxn>
                <a:cxn ang="0">
                  <a:pos x="303" y="546"/>
                </a:cxn>
                <a:cxn ang="0">
                  <a:pos x="323" y="566"/>
                </a:cxn>
                <a:cxn ang="0">
                  <a:pos x="356" y="539"/>
                </a:cxn>
                <a:cxn ang="0">
                  <a:pos x="369" y="519"/>
                </a:cxn>
                <a:cxn ang="0">
                  <a:pos x="416" y="424"/>
                </a:cxn>
                <a:cxn ang="0">
                  <a:pos x="416" y="377"/>
                </a:cxn>
                <a:cxn ang="0">
                  <a:pos x="402" y="357"/>
                </a:cxn>
              </a:cxnLst>
              <a:rect l="0" t="0" r="r" b="b"/>
              <a:pathLst>
                <a:path w="416" h="593">
                  <a:moveTo>
                    <a:pt x="402" y="337"/>
                  </a:moveTo>
                  <a:lnTo>
                    <a:pt x="389" y="303"/>
                  </a:lnTo>
                  <a:lnTo>
                    <a:pt x="396" y="269"/>
                  </a:lnTo>
                  <a:lnTo>
                    <a:pt x="389" y="222"/>
                  </a:lnTo>
                  <a:lnTo>
                    <a:pt x="383" y="209"/>
                  </a:lnTo>
                  <a:lnTo>
                    <a:pt x="363" y="202"/>
                  </a:lnTo>
                  <a:lnTo>
                    <a:pt x="343" y="195"/>
                  </a:lnTo>
                  <a:lnTo>
                    <a:pt x="330" y="155"/>
                  </a:lnTo>
                  <a:lnTo>
                    <a:pt x="336" y="121"/>
                  </a:lnTo>
                  <a:lnTo>
                    <a:pt x="330" y="108"/>
                  </a:lnTo>
                  <a:lnTo>
                    <a:pt x="336" y="94"/>
                  </a:lnTo>
                  <a:lnTo>
                    <a:pt x="330" y="67"/>
                  </a:lnTo>
                  <a:lnTo>
                    <a:pt x="317" y="67"/>
                  </a:lnTo>
                  <a:lnTo>
                    <a:pt x="310" y="60"/>
                  </a:lnTo>
                  <a:lnTo>
                    <a:pt x="310" y="40"/>
                  </a:lnTo>
                  <a:lnTo>
                    <a:pt x="303" y="40"/>
                  </a:lnTo>
                  <a:lnTo>
                    <a:pt x="290" y="40"/>
                  </a:lnTo>
                  <a:lnTo>
                    <a:pt x="290" y="13"/>
                  </a:lnTo>
                  <a:lnTo>
                    <a:pt x="284" y="6"/>
                  </a:lnTo>
                  <a:lnTo>
                    <a:pt x="277" y="0"/>
                  </a:lnTo>
                  <a:lnTo>
                    <a:pt x="270" y="6"/>
                  </a:lnTo>
                  <a:lnTo>
                    <a:pt x="257" y="13"/>
                  </a:lnTo>
                  <a:lnTo>
                    <a:pt x="251" y="6"/>
                  </a:lnTo>
                  <a:lnTo>
                    <a:pt x="244" y="0"/>
                  </a:lnTo>
                  <a:lnTo>
                    <a:pt x="231" y="6"/>
                  </a:lnTo>
                  <a:lnTo>
                    <a:pt x="224" y="27"/>
                  </a:lnTo>
                  <a:lnTo>
                    <a:pt x="224" y="33"/>
                  </a:lnTo>
                  <a:lnTo>
                    <a:pt x="231" y="40"/>
                  </a:lnTo>
                  <a:lnTo>
                    <a:pt x="224" y="54"/>
                  </a:lnTo>
                  <a:lnTo>
                    <a:pt x="224" y="60"/>
                  </a:lnTo>
                  <a:lnTo>
                    <a:pt x="204" y="67"/>
                  </a:lnTo>
                  <a:lnTo>
                    <a:pt x="204" y="74"/>
                  </a:lnTo>
                  <a:lnTo>
                    <a:pt x="198" y="81"/>
                  </a:lnTo>
                  <a:lnTo>
                    <a:pt x="178" y="81"/>
                  </a:lnTo>
                  <a:lnTo>
                    <a:pt x="171" y="94"/>
                  </a:lnTo>
                  <a:lnTo>
                    <a:pt x="171" y="114"/>
                  </a:lnTo>
                  <a:lnTo>
                    <a:pt x="158" y="114"/>
                  </a:lnTo>
                  <a:lnTo>
                    <a:pt x="145" y="141"/>
                  </a:lnTo>
                  <a:lnTo>
                    <a:pt x="125" y="135"/>
                  </a:lnTo>
                  <a:lnTo>
                    <a:pt x="125" y="141"/>
                  </a:lnTo>
                  <a:lnTo>
                    <a:pt x="112" y="148"/>
                  </a:lnTo>
                  <a:lnTo>
                    <a:pt x="105" y="141"/>
                  </a:lnTo>
                  <a:lnTo>
                    <a:pt x="99" y="128"/>
                  </a:lnTo>
                  <a:lnTo>
                    <a:pt x="92" y="128"/>
                  </a:lnTo>
                  <a:lnTo>
                    <a:pt x="92" y="121"/>
                  </a:lnTo>
                  <a:lnTo>
                    <a:pt x="86" y="121"/>
                  </a:lnTo>
                  <a:lnTo>
                    <a:pt x="86" y="114"/>
                  </a:lnTo>
                  <a:lnTo>
                    <a:pt x="72" y="108"/>
                  </a:lnTo>
                  <a:lnTo>
                    <a:pt x="59" y="101"/>
                  </a:lnTo>
                  <a:lnTo>
                    <a:pt x="46" y="94"/>
                  </a:lnTo>
                  <a:lnTo>
                    <a:pt x="26" y="94"/>
                  </a:lnTo>
                  <a:lnTo>
                    <a:pt x="20" y="94"/>
                  </a:lnTo>
                  <a:lnTo>
                    <a:pt x="13" y="108"/>
                  </a:lnTo>
                  <a:lnTo>
                    <a:pt x="6" y="114"/>
                  </a:lnTo>
                  <a:lnTo>
                    <a:pt x="0" y="121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0" y="135"/>
                  </a:lnTo>
                  <a:lnTo>
                    <a:pt x="13" y="161"/>
                  </a:lnTo>
                  <a:lnTo>
                    <a:pt x="20" y="168"/>
                  </a:lnTo>
                  <a:lnTo>
                    <a:pt x="46" y="168"/>
                  </a:lnTo>
                  <a:lnTo>
                    <a:pt x="46" y="161"/>
                  </a:lnTo>
                  <a:lnTo>
                    <a:pt x="59" y="168"/>
                  </a:lnTo>
                  <a:lnTo>
                    <a:pt x="66" y="188"/>
                  </a:lnTo>
                  <a:lnTo>
                    <a:pt x="66" y="195"/>
                  </a:lnTo>
                  <a:lnTo>
                    <a:pt x="72" y="202"/>
                  </a:lnTo>
                  <a:lnTo>
                    <a:pt x="79" y="236"/>
                  </a:lnTo>
                  <a:lnTo>
                    <a:pt x="72" y="269"/>
                  </a:lnTo>
                  <a:lnTo>
                    <a:pt x="79" y="283"/>
                  </a:lnTo>
                  <a:lnTo>
                    <a:pt x="92" y="283"/>
                  </a:lnTo>
                  <a:lnTo>
                    <a:pt x="105" y="290"/>
                  </a:lnTo>
                  <a:lnTo>
                    <a:pt x="105" y="317"/>
                  </a:lnTo>
                  <a:lnTo>
                    <a:pt x="112" y="330"/>
                  </a:lnTo>
                  <a:lnTo>
                    <a:pt x="125" y="357"/>
                  </a:lnTo>
                  <a:lnTo>
                    <a:pt x="132" y="370"/>
                  </a:lnTo>
                  <a:lnTo>
                    <a:pt x="145" y="384"/>
                  </a:lnTo>
                  <a:lnTo>
                    <a:pt x="145" y="397"/>
                  </a:lnTo>
                  <a:lnTo>
                    <a:pt x="145" y="404"/>
                  </a:lnTo>
                  <a:lnTo>
                    <a:pt x="171" y="404"/>
                  </a:lnTo>
                  <a:lnTo>
                    <a:pt x="191" y="404"/>
                  </a:lnTo>
                  <a:lnTo>
                    <a:pt x="204" y="418"/>
                  </a:lnTo>
                  <a:lnTo>
                    <a:pt x="211" y="438"/>
                  </a:lnTo>
                  <a:lnTo>
                    <a:pt x="204" y="445"/>
                  </a:lnTo>
                  <a:lnTo>
                    <a:pt x="204" y="451"/>
                  </a:lnTo>
                  <a:lnTo>
                    <a:pt x="218" y="472"/>
                  </a:lnTo>
                  <a:lnTo>
                    <a:pt x="231" y="485"/>
                  </a:lnTo>
                  <a:lnTo>
                    <a:pt x="244" y="505"/>
                  </a:lnTo>
                  <a:lnTo>
                    <a:pt x="251" y="505"/>
                  </a:lnTo>
                  <a:lnTo>
                    <a:pt x="270" y="505"/>
                  </a:lnTo>
                  <a:lnTo>
                    <a:pt x="277" y="519"/>
                  </a:lnTo>
                  <a:lnTo>
                    <a:pt x="277" y="526"/>
                  </a:lnTo>
                  <a:lnTo>
                    <a:pt x="257" y="532"/>
                  </a:lnTo>
                  <a:lnTo>
                    <a:pt x="251" y="546"/>
                  </a:lnTo>
                  <a:lnTo>
                    <a:pt x="251" y="559"/>
                  </a:lnTo>
                  <a:lnTo>
                    <a:pt x="264" y="566"/>
                  </a:lnTo>
                  <a:lnTo>
                    <a:pt x="264" y="586"/>
                  </a:lnTo>
                  <a:lnTo>
                    <a:pt x="297" y="593"/>
                  </a:lnTo>
                  <a:lnTo>
                    <a:pt x="297" y="586"/>
                  </a:lnTo>
                  <a:lnTo>
                    <a:pt x="297" y="552"/>
                  </a:lnTo>
                  <a:lnTo>
                    <a:pt x="303" y="546"/>
                  </a:lnTo>
                  <a:lnTo>
                    <a:pt x="317" y="552"/>
                  </a:lnTo>
                  <a:lnTo>
                    <a:pt x="323" y="566"/>
                  </a:lnTo>
                  <a:lnTo>
                    <a:pt x="343" y="539"/>
                  </a:lnTo>
                  <a:lnTo>
                    <a:pt x="356" y="539"/>
                  </a:lnTo>
                  <a:lnTo>
                    <a:pt x="356" y="519"/>
                  </a:lnTo>
                  <a:lnTo>
                    <a:pt x="369" y="519"/>
                  </a:lnTo>
                  <a:lnTo>
                    <a:pt x="416" y="472"/>
                  </a:lnTo>
                  <a:lnTo>
                    <a:pt x="416" y="424"/>
                  </a:lnTo>
                  <a:lnTo>
                    <a:pt x="416" y="411"/>
                  </a:lnTo>
                  <a:lnTo>
                    <a:pt x="416" y="377"/>
                  </a:lnTo>
                  <a:lnTo>
                    <a:pt x="409" y="364"/>
                  </a:lnTo>
                  <a:lnTo>
                    <a:pt x="402" y="357"/>
                  </a:lnTo>
                  <a:lnTo>
                    <a:pt x="402" y="33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5429849" y="2757304"/>
              <a:ext cx="725498" cy="766419"/>
            </a:xfrm>
            <a:custGeom>
              <a:avLst/>
              <a:gdLst/>
              <a:ahLst/>
              <a:cxnLst>
                <a:cxn ang="0">
                  <a:pos x="119" y="87"/>
                </a:cxn>
                <a:cxn ang="0">
                  <a:pos x="152" y="74"/>
                </a:cxn>
                <a:cxn ang="0">
                  <a:pos x="172" y="87"/>
                </a:cxn>
                <a:cxn ang="0">
                  <a:pos x="185" y="94"/>
                </a:cxn>
                <a:cxn ang="0">
                  <a:pos x="205" y="87"/>
                </a:cxn>
                <a:cxn ang="0">
                  <a:pos x="205" y="67"/>
                </a:cxn>
                <a:cxn ang="0">
                  <a:pos x="205" y="33"/>
                </a:cxn>
                <a:cxn ang="0">
                  <a:pos x="218" y="20"/>
                </a:cxn>
                <a:cxn ang="0">
                  <a:pos x="244" y="0"/>
                </a:cxn>
                <a:cxn ang="0">
                  <a:pos x="258" y="13"/>
                </a:cxn>
                <a:cxn ang="0">
                  <a:pos x="284" y="6"/>
                </a:cxn>
                <a:cxn ang="0">
                  <a:pos x="317" y="13"/>
                </a:cxn>
                <a:cxn ang="0">
                  <a:pos x="330" y="13"/>
                </a:cxn>
                <a:cxn ang="0">
                  <a:pos x="337" y="40"/>
                </a:cxn>
                <a:cxn ang="0">
                  <a:pos x="350" y="81"/>
                </a:cxn>
                <a:cxn ang="0">
                  <a:pos x="350" y="128"/>
                </a:cxn>
                <a:cxn ang="0">
                  <a:pos x="376" y="135"/>
                </a:cxn>
                <a:cxn ang="0">
                  <a:pos x="383" y="175"/>
                </a:cxn>
                <a:cxn ang="0">
                  <a:pos x="403" y="215"/>
                </a:cxn>
                <a:cxn ang="0">
                  <a:pos x="416" y="242"/>
                </a:cxn>
                <a:cxn ang="0">
                  <a:pos x="403" y="263"/>
                </a:cxn>
                <a:cxn ang="0">
                  <a:pos x="403" y="310"/>
                </a:cxn>
                <a:cxn ang="0">
                  <a:pos x="396" y="357"/>
                </a:cxn>
                <a:cxn ang="0">
                  <a:pos x="376" y="411"/>
                </a:cxn>
                <a:cxn ang="0">
                  <a:pos x="350" y="445"/>
                </a:cxn>
                <a:cxn ang="0">
                  <a:pos x="304" y="445"/>
                </a:cxn>
                <a:cxn ang="0">
                  <a:pos x="251" y="438"/>
                </a:cxn>
                <a:cxn ang="0">
                  <a:pos x="205" y="418"/>
                </a:cxn>
                <a:cxn ang="0">
                  <a:pos x="159" y="397"/>
                </a:cxn>
                <a:cxn ang="0">
                  <a:pos x="119" y="397"/>
                </a:cxn>
                <a:cxn ang="0">
                  <a:pos x="46" y="404"/>
                </a:cxn>
                <a:cxn ang="0">
                  <a:pos x="20" y="371"/>
                </a:cxn>
                <a:cxn ang="0">
                  <a:pos x="27" y="330"/>
                </a:cxn>
                <a:cxn ang="0">
                  <a:pos x="20" y="303"/>
                </a:cxn>
                <a:cxn ang="0">
                  <a:pos x="20" y="256"/>
                </a:cxn>
                <a:cxn ang="0">
                  <a:pos x="0" y="236"/>
                </a:cxn>
                <a:cxn ang="0">
                  <a:pos x="0" y="195"/>
                </a:cxn>
                <a:cxn ang="0">
                  <a:pos x="20" y="168"/>
                </a:cxn>
                <a:cxn ang="0">
                  <a:pos x="53" y="168"/>
                </a:cxn>
                <a:cxn ang="0">
                  <a:pos x="79" y="141"/>
                </a:cxn>
                <a:cxn ang="0">
                  <a:pos x="99" y="87"/>
                </a:cxn>
              </a:cxnLst>
              <a:rect l="0" t="0" r="r" b="b"/>
              <a:pathLst>
                <a:path w="416" h="451">
                  <a:moveTo>
                    <a:pt x="99" y="87"/>
                  </a:moveTo>
                  <a:lnTo>
                    <a:pt x="119" y="87"/>
                  </a:lnTo>
                  <a:lnTo>
                    <a:pt x="139" y="81"/>
                  </a:lnTo>
                  <a:lnTo>
                    <a:pt x="152" y="74"/>
                  </a:lnTo>
                  <a:lnTo>
                    <a:pt x="159" y="81"/>
                  </a:lnTo>
                  <a:lnTo>
                    <a:pt x="172" y="87"/>
                  </a:lnTo>
                  <a:lnTo>
                    <a:pt x="178" y="87"/>
                  </a:lnTo>
                  <a:lnTo>
                    <a:pt x="185" y="94"/>
                  </a:lnTo>
                  <a:lnTo>
                    <a:pt x="198" y="94"/>
                  </a:lnTo>
                  <a:lnTo>
                    <a:pt x="205" y="87"/>
                  </a:lnTo>
                  <a:lnTo>
                    <a:pt x="205" y="81"/>
                  </a:lnTo>
                  <a:lnTo>
                    <a:pt x="205" y="67"/>
                  </a:lnTo>
                  <a:lnTo>
                    <a:pt x="205" y="47"/>
                  </a:lnTo>
                  <a:lnTo>
                    <a:pt x="205" y="33"/>
                  </a:lnTo>
                  <a:lnTo>
                    <a:pt x="218" y="33"/>
                  </a:lnTo>
                  <a:lnTo>
                    <a:pt x="218" y="20"/>
                  </a:lnTo>
                  <a:lnTo>
                    <a:pt x="225" y="13"/>
                  </a:lnTo>
                  <a:lnTo>
                    <a:pt x="244" y="0"/>
                  </a:lnTo>
                  <a:lnTo>
                    <a:pt x="251" y="0"/>
                  </a:lnTo>
                  <a:lnTo>
                    <a:pt x="258" y="13"/>
                  </a:lnTo>
                  <a:lnTo>
                    <a:pt x="271" y="13"/>
                  </a:lnTo>
                  <a:lnTo>
                    <a:pt x="284" y="6"/>
                  </a:lnTo>
                  <a:lnTo>
                    <a:pt x="291" y="13"/>
                  </a:lnTo>
                  <a:lnTo>
                    <a:pt x="317" y="13"/>
                  </a:lnTo>
                  <a:lnTo>
                    <a:pt x="317" y="6"/>
                  </a:lnTo>
                  <a:lnTo>
                    <a:pt x="330" y="13"/>
                  </a:lnTo>
                  <a:lnTo>
                    <a:pt x="337" y="33"/>
                  </a:lnTo>
                  <a:lnTo>
                    <a:pt x="337" y="40"/>
                  </a:lnTo>
                  <a:lnTo>
                    <a:pt x="343" y="47"/>
                  </a:lnTo>
                  <a:lnTo>
                    <a:pt x="350" y="81"/>
                  </a:lnTo>
                  <a:lnTo>
                    <a:pt x="343" y="114"/>
                  </a:lnTo>
                  <a:lnTo>
                    <a:pt x="350" y="128"/>
                  </a:lnTo>
                  <a:lnTo>
                    <a:pt x="363" y="128"/>
                  </a:lnTo>
                  <a:lnTo>
                    <a:pt x="376" y="135"/>
                  </a:lnTo>
                  <a:lnTo>
                    <a:pt x="376" y="162"/>
                  </a:lnTo>
                  <a:lnTo>
                    <a:pt x="383" y="175"/>
                  </a:lnTo>
                  <a:lnTo>
                    <a:pt x="396" y="202"/>
                  </a:lnTo>
                  <a:lnTo>
                    <a:pt x="403" y="215"/>
                  </a:lnTo>
                  <a:lnTo>
                    <a:pt x="416" y="229"/>
                  </a:lnTo>
                  <a:lnTo>
                    <a:pt x="416" y="242"/>
                  </a:lnTo>
                  <a:lnTo>
                    <a:pt x="416" y="249"/>
                  </a:lnTo>
                  <a:lnTo>
                    <a:pt x="403" y="263"/>
                  </a:lnTo>
                  <a:lnTo>
                    <a:pt x="403" y="283"/>
                  </a:lnTo>
                  <a:lnTo>
                    <a:pt x="403" y="310"/>
                  </a:lnTo>
                  <a:lnTo>
                    <a:pt x="396" y="330"/>
                  </a:lnTo>
                  <a:lnTo>
                    <a:pt x="396" y="357"/>
                  </a:lnTo>
                  <a:lnTo>
                    <a:pt x="370" y="371"/>
                  </a:lnTo>
                  <a:lnTo>
                    <a:pt x="376" y="411"/>
                  </a:lnTo>
                  <a:lnTo>
                    <a:pt x="350" y="424"/>
                  </a:lnTo>
                  <a:lnTo>
                    <a:pt x="350" y="445"/>
                  </a:lnTo>
                  <a:lnTo>
                    <a:pt x="317" y="451"/>
                  </a:lnTo>
                  <a:lnTo>
                    <a:pt x="304" y="445"/>
                  </a:lnTo>
                  <a:lnTo>
                    <a:pt x="291" y="431"/>
                  </a:lnTo>
                  <a:lnTo>
                    <a:pt x="251" y="438"/>
                  </a:lnTo>
                  <a:lnTo>
                    <a:pt x="231" y="438"/>
                  </a:lnTo>
                  <a:lnTo>
                    <a:pt x="205" y="418"/>
                  </a:lnTo>
                  <a:lnTo>
                    <a:pt x="185" y="404"/>
                  </a:lnTo>
                  <a:lnTo>
                    <a:pt x="159" y="397"/>
                  </a:lnTo>
                  <a:lnTo>
                    <a:pt x="139" y="404"/>
                  </a:lnTo>
                  <a:lnTo>
                    <a:pt x="119" y="397"/>
                  </a:lnTo>
                  <a:lnTo>
                    <a:pt x="86" y="404"/>
                  </a:lnTo>
                  <a:lnTo>
                    <a:pt x="46" y="404"/>
                  </a:lnTo>
                  <a:lnTo>
                    <a:pt x="27" y="397"/>
                  </a:lnTo>
                  <a:lnTo>
                    <a:pt x="20" y="371"/>
                  </a:lnTo>
                  <a:lnTo>
                    <a:pt x="20" y="344"/>
                  </a:lnTo>
                  <a:lnTo>
                    <a:pt x="27" y="330"/>
                  </a:lnTo>
                  <a:lnTo>
                    <a:pt x="20" y="317"/>
                  </a:lnTo>
                  <a:lnTo>
                    <a:pt x="20" y="303"/>
                  </a:lnTo>
                  <a:lnTo>
                    <a:pt x="20" y="290"/>
                  </a:lnTo>
                  <a:lnTo>
                    <a:pt x="20" y="256"/>
                  </a:lnTo>
                  <a:lnTo>
                    <a:pt x="7" y="242"/>
                  </a:lnTo>
                  <a:lnTo>
                    <a:pt x="0" y="236"/>
                  </a:lnTo>
                  <a:lnTo>
                    <a:pt x="7" y="222"/>
                  </a:lnTo>
                  <a:lnTo>
                    <a:pt x="0" y="195"/>
                  </a:lnTo>
                  <a:lnTo>
                    <a:pt x="0" y="168"/>
                  </a:lnTo>
                  <a:lnTo>
                    <a:pt x="20" y="168"/>
                  </a:lnTo>
                  <a:lnTo>
                    <a:pt x="46" y="162"/>
                  </a:lnTo>
                  <a:lnTo>
                    <a:pt x="53" y="168"/>
                  </a:lnTo>
                  <a:lnTo>
                    <a:pt x="73" y="168"/>
                  </a:lnTo>
                  <a:lnTo>
                    <a:pt x="79" y="141"/>
                  </a:lnTo>
                  <a:lnTo>
                    <a:pt x="79" y="121"/>
                  </a:lnTo>
                  <a:lnTo>
                    <a:pt x="99" y="8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6073830" y="3179782"/>
              <a:ext cx="1326004" cy="1214625"/>
            </a:xfrm>
            <a:custGeom>
              <a:avLst/>
              <a:gdLst/>
              <a:ahLst/>
              <a:cxnLst>
                <a:cxn ang="0">
                  <a:pos x="277" y="681"/>
                </a:cxn>
                <a:cxn ang="0">
                  <a:pos x="317" y="654"/>
                </a:cxn>
                <a:cxn ang="0">
                  <a:pos x="350" y="661"/>
                </a:cxn>
                <a:cxn ang="0">
                  <a:pos x="369" y="688"/>
                </a:cxn>
                <a:cxn ang="0">
                  <a:pos x="383" y="715"/>
                </a:cxn>
                <a:cxn ang="0">
                  <a:pos x="422" y="701"/>
                </a:cxn>
                <a:cxn ang="0">
                  <a:pos x="442" y="668"/>
                </a:cxn>
                <a:cxn ang="0">
                  <a:pos x="462" y="654"/>
                </a:cxn>
                <a:cxn ang="0">
                  <a:pos x="468" y="674"/>
                </a:cxn>
                <a:cxn ang="0">
                  <a:pos x="515" y="674"/>
                </a:cxn>
                <a:cxn ang="0">
                  <a:pos x="554" y="681"/>
                </a:cxn>
                <a:cxn ang="0">
                  <a:pos x="600" y="681"/>
                </a:cxn>
                <a:cxn ang="0">
                  <a:pos x="686" y="708"/>
                </a:cxn>
                <a:cxn ang="0">
                  <a:pos x="759" y="499"/>
                </a:cxn>
                <a:cxn ang="0">
                  <a:pos x="726" y="465"/>
                </a:cxn>
                <a:cxn ang="0">
                  <a:pos x="666" y="432"/>
                </a:cxn>
                <a:cxn ang="0">
                  <a:pos x="614" y="384"/>
                </a:cxn>
                <a:cxn ang="0">
                  <a:pos x="581" y="344"/>
                </a:cxn>
                <a:cxn ang="0">
                  <a:pos x="528" y="331"/>
                </a:cxn>
                <a:cxn ang="0">
                  <a:pos x="521" y="364"/>
                </a:cxn>
                <a:cxn ang="0">
                  <a:pos x="488" y="384"/>
                </a:cxn>
                <a:cxn ang="0">
                  <a:pos x="488" y="418"/>
                </a:cxn>
                <a:cxn ang="0">
                  <a:pos x="468" y="438"/>
                </a:cxn>
                <a:cxn ang="0">
                  <a:pos x="416" y="384"/>
                </a:cxn>
                <a:cxn ang="0">
                  <a:pos x="369" y="229"/>
                </a:cxn>
                <a:cxn ang="0">
                  <a:pos x="363" y="209"/>
                </a:cxn>
                <a:cxn ang="0">
                  <a:pos x="350" y="135"/>
                </a:cxn>
                <a:cxn ang="0">
                  <a:pos x="336" y="95"/>
                </a:cxn>
                <a:cxn ang="0">
                  <a:pos x="317" y="68"/>
                </a:cxn>
                <a:cxn ang="0">
                  <a:pos x="257" y="135"/>
                </a:cxn>
                <a:cxn ang="0">
                  <a:pos x="218" y="148"/>
                </a:cxn>
                <a:cxn ang="0">
                  <a:pos x="198" y="182"/>
                </a:cxn>
                <a:cxn ang="0">
                  <a:pos x="165" y="162"/>
                </a:cxn>
                <a:cxn ang="0">
                  <a:pos x="158" y="128"/>
                </a:cxn>
                <a:cxn ang="0">
                  <a:pos x="171" y="101"/>
                </a:cxn>
                <a:cxn ang="0">
                  <a:pos x="132" y="81"/>
                </a:cxn>
                <a:cxn ang="0">
                  <a:pos x="105" y="41"/>
                </a:cxn>
                <a:cxn ang="0">
                  <a:pos x="92" y="0"/>
                </a:cxn>
                <a:cxn ang="0">
                  <a:pos x="33" y="14"/>
                </a:cxn>
                <a:cxn ang="0">
                  <a:pos x="26" y="81"/>
                </a:cxn>
                <a:cxn ang="0">
                  <a:pos x="6" y="162"/>
                </a:cxn>
                <a:cxn ang="0">
                  <a:pos x="39" y="155"/>
                </a:cxn>
                <a:cxn ang="0">
                  <a:pos x="66" y="169"/>
                </a:cxn>
                <a:cxn ang="0">
                  <a:pos x="79" y="223"/>
                </a:cxn>
                <a:cxn ang="0">
                  <a:pos x="53" y="270"/>
                </a:cxn>
                <a:cxn ang="0">
                  <a:pos x="125" y="337"/>
                </a:cxn>
                <a:cxn ang="0">
                  <a:pos x="218" y="357"/>
                </a:cxn>
                <a:cxn ang="0">
                  <a:pos x="204" y="405"/>
                </a:cxn>
                <a:cxn ang="0">
                  <a:pos x="218" y="506"/>
                </a:cxn>
                <a:cxn ang="0">
                  <a:pos x="178" y="526"/>
                </a:cxn>
                <a:cxn ang="0">
                  <a:pos x="171" y="593"/>
                </a:cxn>
                <a:cxn ang="0">
                  <a:pos x="198" y="647"/>
                </a:cxn>
                <a:cxn ang="0">
                  <a:pos x="211" y="695"/>
                </a:cxn>
                <a:cxn ang="0">
                  <a:pos x="264" y="695"/>
                </a:cxn>
              </a:cxnLst>
              <a:rect l="0" t="0" r="r" b="b"/>
              <a:pathLst>
                <a:path w="759" h="715">
                  <a:moveTo>
                    <a:pt x="264" y="695"/>
                  </a:moveTo>
                  <a:lnTo>
                    <a:pt x="264" y="681"/>
                  </a:lnTo>
                  <a:lnTo>
                    <a:pt x="277" y="681"/>
                  </a:lnTo>
                  <a:lnTo>
                    <a:pt x="290" y="668"/>
                  </a:lnTo>
                  <a:lnTo>
                    <a:pt x="303" y="661"/>
                  </a:lnTo>
                  <a:lnTo>
                    <a:pt x="317" y="654"/>
                  </a:lnTo>
                  <a:lnTo>
                    <a:pt x="330" y="654"/>
                  </a:lnTo>
                  <a:lnTo>
                    <a:pt x="336" y="654"/>
                  </a:lnTo>
                  <a:lnTo>
                    <a:pt x="350" y="661"/>
                  </a:lnTo>
                  <a:lnTo>
                    <a:pt x="363" y="668"/>
                  </a:lnTo>
                  <a:lnTo>
                    <a:pt x="369" y="674"/>
                  </a:lnTo>
                  <a:lnTo>
                    <a:pt x="369" y="688"/>
                  </a:lnTo>
                  <a:lnTo>
                    <a:pt x="376" y="701"/>
                  </a:lnTo>
                  <a:lnTo>
                    <a:pt x="376" y="708"/>
                  </a:lnTo>
                  <a:lnTo>
                    <a:pt x="383" y="715"/>
                  </a:lnTo>
                  <a:lnTo>
                    <a:pt x="389" y="715"/>
                  </a:lnTo>
                  <a:lnTo>
                    <a:pt x="409" y="708"/>
                  </a:lnTo>
                  <a:lnTo>
                    <a:pt x="422" y="701"/>
                  </a:lnTo>
                  <a:lnTo>
                    <a:pt x="435" y="688"/>
                  </a:lnTo>
                  <a:lnTo>
                    <a:pt x="435" y="681"/>
                  </a:lnTo>
                  <a:lnTo>
                    <a:pt x="442" y="668"/>
                  </a:lnTo>
                  <a:lnTo>
                    <a:pt x="449" y="661"/>
                  </a:lnTo>
                  <a:lnTo>
                    <a:pt x="455" y="654"/>
                  </a:lnTo>
                  <a:lnTo>
                    <a:pt x="462" y="654"/>
                  </a:lnTo>
                  <a:lnTo>
                    <a:pt x="462" y="661"/>
                  </a:lnTo>
                  <a:lnTo>
                    <a:pt x="462" y="674"/>
                  </a:lnTo>
                  <a:lnTo>
                    <a:pt x="468" y="674"/>
                  </a:lnTo>
                  <a:lnTo>
                    <a:pt x="488" y="668"/>
                  </a:lnTo>
                  <a:lnTo>
                    <a:pt x="501" y="674"/>
                  </a:lnTo>
                  <a:lnTo>
                    <a:pt x="515" y="674"/>
                  </a:lnTo>
                  <a:lnTo>
                    <a:pt x="528" y="674"/>
                  </a:lnTo>
                  <a:lnTo>
                    <a:pt x="548" y="674"/>
                  </a:lnTo>
                  <a:lnTo>
                    <a:pt x="554" y="681"/>
                  </a:lnTo>
                  <a:lnTo>
                    <a:pt x="567" y="681"/>
                  </a:lnTo>
                  <a:lnTo>
                    <a:pt x="581" y="681"/>
                  </a:lnTo>
                  <a:lnTo>
                    <a:pt x="600" y="681"/>
                  </a:lnTo>
                  <a:lnTo>
                    <a:pt x="607" y="681"/>
                  </a:lnTo>
                  <a:lnTo>
                    <a:pt x="627" y="681"/>
                  </a:lnTo>
                  <a:lnTo>
                    <a:pt x="686" y="708"/>
                  </a:lnTo>
                  <a:lnTo>
                    <a:pt x="706" y="647"/>
                  </a:lnTo>
                  <a:lnTo>
                    <a:pt x="732" y="546"/>
                  </a:lnTo>
                  <a:lnTo>
                    <a:pt x="759" y="499"/>
                  </a:lnTo>
                  <a:lnTo>
                    <a:pt x="732" y="486"/>
                  </a:lnTo>
                  <a:lnTo>
                    <a:pt x="726" y="479"/>
                  </a:lnTo>
                  <a:lnTo>
                    <a:pt x="726" y="465"/>
                  </a:lnTo>
                  <a:lnTo>
                    <a:pt x="719" y="438"/>
                  </a:lnTo>
                  <a:lnTo>
                    <a:pt x="699" y="425"/>
                  </a:lnTo>
                  <a:lnTo>
                    <a:pt x="666" y="432"/>
                  </a:lnTo>
                  <a:lnTo>
                    <a:pt x="660" y="405"/>
                  </a:lnTo>
                  <a:lnTo>
                    <a:pt x="633" y="405"/>
                  </a:lnTo>
                  <a:lnTo>
                    <a:pt x="614" y="384"/>
                  </a:lnTo>
                  <a:lnTo>
                    <a:pt x="607" y="351"/>
                  </a:lnTo>
                  <a:lnTo>
                    <a:pt x="587" y="337"/>
                  </a:lnTo>
                  <a:lnTo>
                    <a:pt x="581" y="344"/>
                  </a:lnTo>
                  <a:lnTo>
                    <a:pt x="567" y="351"/>
                  </a:lnTo>
                  <a:lnTo>
                    <a:pt x="554" y="337"/>
                  </a:lnTo>
                  <a:lnTo>
                    <a:pt x="528" y="331"/>
                  </a:lnTo>
                  <a:lnTo>
                    <a:pt x="521" y="337"/>
                  </a:lnTo>
                  <a:lnTo>
                    <a:pt x="515" y="344"/>
                  </a:lnTo>
                  <a:lnTo>
                    <a:pt x="521" y="364"/>
                  </a:lnTo>
                  <a:lnTo>
                    <a:pt x="515" y="364"/>
                  </a:lnTo>
                  <a:lnTo>
                    <a:pt x="515" y="384"/>
                  </a:lnTo>
                  <a:lnTo>
                    <a:pt x="488" y="384"/>
                  </a:lnTo>
                  <a:lnTo>
                    <a:pt x="488" y="405"/>
                  </a:lnTo>
                  <a:lnTo>
                    <a:pt x="501" y="418"/>
                  </a:lnTo>
                  <a:lnTo>
                    <a:pt x="488" y="418"/>
                  </a:lnTo>
                  <a:lnTo>
                    <a:pt x="495" y="472"/>
                  </a:lnTo>
                  <a:lnTo>
                    <a:pt x="475" y="472"/>
                  </a:lnTo>
                  <a:lnTo>
                    <a:pt x="468" y="438"/>
                  </a:lnTo>
                  <a:lnTo>
                    <a:pt x="455" y="438"/>
                  </a:lnTo>
                  <a:lnTo>
                    <a:pt x="422" y="398"/>
                  </a:lnTo>
                  <a:lnTo>
                    <a:pt x="416" y="384"/>
                  </a:lnTo>
                  <a:lnTo>
                    <a:pt x="402" y="331"/>
                  </a:lnTo>
                  <a:lnTo>
                    <a:pt x="389" y="250"/>
                  </a:lnTo>
                  <a:lnTo>
                    <a:pt x="369" y="229"/>
                  </a:lnTo>
                  <a:lnTo>
                    <a:pt x="363" y="229"/>
                  </a:lnTo>
                  <a:lnTo>
                    <a:pt x="363" y="216"/>
                  </a:lnTo>
                  <a:lnTo>
                    <a:pt x="363" y="209"/>
                  </a:lnTo>
                  <a:lnTo>
                    <a:pt x="363" y="182"/>
                  </a:lnTo>
                  <a:lnTo>
                    <a:pt x="369" y="162"/>
                  </a:lnTo>
                  <a:lnTo>
                    <a:pt x="350" y="135"/>
                  </a:lnTo>
                  <a:lnTo>
                    <a:pt x="350" y="108"/>
                  </a:lnTo>
                  <a:lnTo>
                    <a:pt x="343" y="101"/>
                  </a:lnTo>
                  <a:lnTo>
                    <a:pt x="336" y="95"/>
                  </a:lnTo>
                  <a:lnTo>
                    <a:pt x="336" y="81"/>
                  </a:lnTo>
                  <a:lnTo>
                    <a:pt x="330" y="68"/>
                  </a:lnTo>
                  <a:lnTo>
                    <a:pt x="317" y="68"/>
                  </a:lnTo>
                  <a:lnTo>
                    <a:pt x="270" y="115"/>
                  </a:lnTo>
                  <a:lnTo>
                    <a:pt x="257" y="115"/>
                  </a:lnTo>
                  <a:lnTo>
                    <a:pt x="257" y="135"/>
                  </a:lnTo>
                  <a:lnTo>
                    <a:pt x="244" y="135"/>
                  </a:lnTo>
                  <a:lnTo>
                    <a:pt x="224" y="162"/>
                  </a:lnTo>
                  <a:lnTo>
                    <a:pt x="218" y="148"/>
                  </a:lnTo>
                  <a:lnTo>
                    <a:pt x="204" y="142"/>
                  </a:lnTo>
                  <a:lnTo>
                    <a:pt x="198" y="148"/>
                  </a:lnTo>
                  <a:lnTo>
                    <a:pt x="198" y="182"/>
                  </a:lnTo>
                  <a:lnTo>
                    <a:pt x="198" y="189"/>
                  </a:lnTo>
                  <a:lnTo>
                    <a:pt x="165" y="182"/>
                  </a:lnTo>
                  <a:lnTo>
                    <a:pt x="165" y="162"/>
                  </a:lnTo>
                  <a:lnTo>
                    <a:pt x="152" y="155"/>
                  </a:lnTo>
                  <a:lnTo>
                    <a:pt x="152" y="142"/>
                  </a:lnTo>
                  <a:lnTo>
                    <a:pt x="158" y="128"/>
                  </a:lnTo>
                  <a:lnTo>
                    <a:pt x="178" y="122"/>
                  </a:lnTo>
                  <a:lnTo>
                    <a:pt x="178" y="115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45" y="101"/>
                  </a:lnTo>
                  <a:lnTo>
                    <a:pt x="132" y="81"/>
                  </a:lnTo>
                  <a:lnTo>
                    <a:pt x="119" y="68"/>
                  </a:lnTo>
                  <a:lnTo>
                    <a:pt x="105" y="47"/>
                  </a:lnTo>
                  <a:lnTo>
                    <a:pt x="105" y="41"/>
                  </a:lnTo>
                  <a:lnTo>
                    <a:pt x="112" y="34"/>
                  </a:lnTo>
                  <a:lnTo>
                    <a:pt x="105" y="14"/>
                  </a:lnTo>
                  <a:lnTo>
                    <a:pt x="92" y="0"/>
                  </a:lnTo>
                  <a:lnTo>
                    <a:pt x="72" y="0"/>
                  </a:lnTo>
                  <a:lnTo>
                    <a:pt x="46" y="0"/>
                  </a:lnTo>
                  <a:lnTo>
                    <a:pt x="33" y="14"/>
                  </a:lnTo>
                  <a:lnTo>
                    <a:pt x="33" y="34"/>
                  </a:lnTo>
                  <a:lnTo>
                    <a:pt x="33" y="61"/>
                  </a:lnTo>
                  <a:lnTo>
                    <a:pt x="26" y="81"/>
                  </a:lnTo>
                  <a:lnTo>
                    <a:pt x="26" y="108"/>
                  </a:lnTo>
                  <a:lnTo>
                    <a:pt x="0" y="122"/>
                  </a:lnTo>
                  <a:lnTo>
                    <a:pt x="6" y="162"/>
                  </a:lnTo>
                  <a:lnTo>
                    <a:pt x="13" y="162"/>
                  </a:lnTo>
                  <a:lnTo>
                    <a:pt x="33" y="169"/>
                  </a:lnTo>
                  <a:lnTo>
                    <a:pt x="39" y="155"/>
                  </a:lnTo>
                  <a:lnTo>
                    <a:pt x="53" y="148"/>
                  </a:lnTo>
                  <a:lnTo>
                    <a:pt x="59" y="155"/>
                  </a:lnTo>
                  <a:lnTo>
                    <a:pt x="66" y="169"/>
                  </a:lnTo>
                  <a:lnTo>
                    <a:pt x="66" y="175"/>
                  </a:lnTo>
                  <a:lnTo>
                    <a:pt x="72" y="216"/>
                  </a:lnTo>
                  <a:lnTo>
                    <a:pt x="79" y="223"/>
                  </a:lnTo>
                  <a:lnTo>
                    <a:pt x="66" y="243"/>
                  </a:lnTo>
                  <a:lnTo>
                    <a:pt x="66" y="263"/>
                  </a:lnTo>
                  <a:lnTo>
                    <a:pt x="53" y="270"/>
                  </a:lnTo>
                  <a:lnTo>
                    <a:pt x="53" y="304"/>
                  </a:lnTo>
                  <a:lnTo>
                    <a:pt x="105" y="304"/>
                  </a:lnTo>
                  <a:lnTo>
                    <a:pt x="125" y="337"/>
                  </a:lnTo>
                  <a:lnTo>
                    <a:pt x="152" y="337"/>
                  </a:lnTo>
                  <a:lnTo>
                    <a:pt x="158" y="351"/>
                  </a:lnTo>
                  <a:lnTo>
                    <a:pt x="218" y="357"/>
                  </a:lnTo>
                  <a:lnTo>
                    <a:pt x="231" y="364"/>
                  </a:lnTo>
                  <a:lnTo>
                    <a:pt x="231" y="391"/>
                  </a:lnTo>
                  <a:lnTo>
                    <a:pt x="204" y="405"/>
                  </a:lnTo>
                  <a:lnTo>
                    <a:pt x="218" y="452"/>
                  </a:lnTo>
                  <a:lnTo>
                    <a:pt x="218" y="479"/>
                  </a:lnTo>
                  <a:lnTo>
                    <a:pt x="218" y="506"/>
                  </a:lnTo>
                  <a:lnTo>
                    <a:pt x="204" y="513"/>
                  </a:lnTo>
                  <a:lnTo>
                    <a:pt x="185" y="513"/>
                  </a:lnTo>
                  <a:lnTo>
                    <a:pt x="178" y="526"/>
                  </a:lnTo>
                  <a:lnTo>
                    <a:pt x="171" y="553"/>
                  </a:lnTo>
                  <a:lnTo>
                    <a:pt x="171" y="573"/>
                  </a:lnTo>
                  <a:lnTo>
                    <a:pt x="171" y="593"/>
                  </a:lnTo>
                  <a:lnTo>
                    <a:pt x="178" y="607"/>
                  </a:lnTo>
                  <a:lnTo>
                    <a:pt x="178" y="641"/>
                  </a:lnTo>
                  <a:lnTo>
                    <a:pt x="198" y="647"/>
                  </a:lnTo>
                  <a:lnTo>
                    <a:pt x="191" y="668"/>
                  </a:lnTo>
                  <a:lnTo>
                    <a:pt x="211" y="681"/>
                  </a:lnTo>
                  <a:lnTo>
                    <a:pt x="211" y="695"/>
                  </a:lnTo>
                  <a:lnTo>
                    <a:pt x="224" y="688"/>
                  </a:lnTo>
                  <a:lnTo>
                    <a:pt x="237" y="695"/>
                  </a:lnTo>
                  <a:lnTo>
                    <a:pt x="264" y="695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5614619" y="1988176"/>
              <a:ext cx="413019" cy="356128"/>
            </a:xfrm>
            <a:custGeom>
              <a:avLst/>
              <a:gdLst/>
              <a:ahLst/>
              <a:cxnLst>
                <a:cxn ang="0">
                  <a:pos x="211" y="196"/>
                </a:cxn>
                <a:cxn ang="0">
                  <a:pos x="198" y="202"/>
                </a:cxn>
                <a:cxn ang="0">
                  <a:pos x="185" y="189"/>
                </a:cxn>
                <a:cxn ang="0">
                  <a:pos x="165" y="189"/>
                </a:cxn>
                <a:cxn ang="0">
                  <a:pos x="158" y="196"/>
                </a:cxn>
                <a:cxn ang="0">
                  <a:pos x="152" y="202"/>
                </a:cxn>
                <a:cxn ang="0">
                  <a:pos x="145" y="209"/>
                </a:cxn>
                <a:cxn ang="0">
                  <a:pos x="132" y="209"/>
                </a:cxn>
                <a:cxn ang="0">
                  <a:pos x="112" y="202"/>
                </a:cxn>
                <a:cxn ang="0">
                  <a:pos x="79" y="175"/>
                </a:cxn>
                <a:cxn ang="0">
                  <a:pos x="33" y="148"/>
                </a:cxn>
                <a:cxn ang="0">
                  <a:pos x="33" y="135"/>
                </a:cxn>
                <a:cxn ang="0">
                  <a:pos x="20" y="94"/>
                </a:cxn>
                <a:cxn ang="0">
                  <a:pos x="0" y="54"/>
                </a:cxn>
                <a:cxn ang="0">
                  <a:pos x="26" y="54"/>
                </a:cxn>
                <a:cxn ang="0">
                  <a:pos x="39" y="47"/>
                </a:cxn>
                <a:cxn ang="0">
                  <a:pos x="46" y="40"/>
                </a:cxn>
                <a:cxn ang="0">
                  <a:pos x="59" y="47"/>
                </a:cxn>
                <a:cxn ang="0">
                  <a:pos x="72" y="40"/>
                </a:cxn>
                <a:cxn ang="0">
                  <a:pos x="79" y="54"/>
                </a:cxn>
                <a:cxn ang="0">
                  <a:pos x="99" y="40"/>
                </a:cxn>
                <a:cxn ang="0">
                  <a:pos x="119" y="47"/>
                </a:cxn>
                <a:cxn ang="0">
                  <a:pos x="119" y="20"/>
                </a:cxn>
                <a:cxn ang="0">
                  <a:pos x="152" y="27"/>
                </a:cxn>
                <a:cxn ang="0">
                  <a:pos x="158" y="0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11" y="27"/>
                </a:cxn>
                <a:cxn ang="0">
                  <a:pos x="231" y="54"/>
                </a:cxn>
                <a:cxn ang="0">
                  <a:pos x="231" y="121"/>
                </a:cxn>
                <a:cxn ang="0">
                  <a:pos x="237" y="142"/>
                </a:cxn>
                <a:cxn ang="0">
                  <a:pos x="237" y="162"/>
                </a:cxn>
                <a:cxn ang="0">
                  <a:pos x="218" y="182"/>
                </a:cxn>
                <a:cxn ang="0">
                  <a:pos x="211" y="196"/>
                </a:cxn>
              </a:cxnLst>
              <a:rect l="0" t="0" r="r" b="b"/>
              <a:pathLst>
                <a:path w="237" h="209">
                  <a:moveTo>
                    <a:pt x="211" y="196"/>
                  </a:moveTo>
                  <a:lnTo>
                    <a:pt x="198" y="202"/>
                  </a:lnTo>
                  <a:lnTo>
                    <a:pt x="185" y="189"/>
                  </a:lnTo>
                  <a:lnTo>
                    <a:pt x="165" y="189"/>
                  </a:lnTo>
                  <a:lnTo>
                    <a:pt x="158" y="196"/>
                  </a:lnTo>
                  <a:lnTo>
                    <a:pt x="152" y="202"/>
                  </a:lnTo>
                  <a:lnTo>
                    <a:pt x="145" y="209"/>
                  </a:lnTo>
                  <a:lnTo>
                    <a:pt x="132" y="209"/>
                  </a:lnTo>
                  <a:lnTo>
                    <a:pt x="112" y="202"/>
                  </a:lnTo>
                  <a:lnTo>
                    <a:pt x="79" y="175"/>
                  </a:lnTo>
                  <a:lnTo>
                    <a:pt x="33" y="148"/>
                  </a:lnTo>
                  <a:lnTo>
                    <a:pt x="33" y="135"/>
                  </a:lnTo>
                  <a:lnTo>
                    <a:pt x="20" y="94"/>
                  </a:lnTo>
                  <a:lnTo>
                    <a:pt x="0" y="54"/>
                  </a:lnTo>
                  <a:lnTo>
                    <a:pt x="26" y="54"/>
                  </a:lnTo>
                  <a:lnTo>
                    <a:pt x="39" y="47"/>
                  </a:lnTo>
                  <a:lnTo>
                    <a:pt x="46" y="40"/>
                  </a:lnTo>
                  <a:lnTo>
                    <a:pt x="59" y="47"/>
                  </a:lnTo>
                  <a:lnTo>
                    <a:pt x="72" y="40"/>
                  </a:lnTo>
                  <a:lnTo>
                    <a:pt x="79" y="54"/>
                  </a:lnTo>
                  <a:lnTo>
                    <a:pt x="99" y="40"/>
                  </a:lnTo>
                  <a:lnTo>
                    <a:pt x="119" y="47"/>
                  </a:lnTo>
                  <a:lnTo>
                    <a:pt x="119" y="20"/>
                  </a:lnTo>
                  <a:lnTo>
                    <a:pt x="152" y="27"/>
                  </a:lnTo>
                  <a:lnTo>
                    <a:pt x="158" y="0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11" y="27"/>
                  </a:lnTo>
                  <a:lnTo>
                    <a:pt x="231" y="54"/>
                  </a:lnTo>
                  <a:lnTo>
                    <a:pt x="231" y="121"/>
                  </a:lnTo>
                  <a:lnTo>
                    <a:pt x="237" y="142"/>
                  </a:lnTo>
                  <a:lnTo>
                    <a:pt x="237" y="162"/>
                  </a:lnTo>
                  <a:lnTo>
                    <a:pt x="218" y="182"/>
                  </a:lnTo>
                  <a:lnTo>
                    <a:pt x="211" y="19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5268173" y="1837872"/>
              <a:ext cx="357314" cy="320922"/>
            </a:xfrm>
            <a:custGeom>
              <a:avLst/>
              <a:gdLst/>
              <a:ahLst/>
              <a:cxnLst>
                <a:cxn ang="0">
                  <a:pos x="13" y="189"/>
                </a:cxn>
                <a:cxn ang="0">
                  <a:pos x="6" y="162"/>
                </a:cxn>
                <a:cxn ang="0">
                  <a:pos x="0" y="128"/>
                </a:cxn>
                <a:cxn ang="0">
                  <a:pos x="6" y="122"/>
                </a:cxn>
                <a:cxn ang="0">
                  <a:pos x="46" y="108"/>
                </a:cxn>
                <a:cxn ang="0">
                  <a:pos x="39" y="81"/>
                </a:cxn>
                <a:cxn ang="0">
                  <a:pos x="33" y="61"/>
                </a:cxn>
                <a:cxn ang="0">
                  <a:pos x="26" y="54"/>
                </a:cxn>
                <a:cxn ang="0">
                  <a:pos x="26" y="41"/>
                </a:cxn>
                <a:cxn ang="0">
                  <a:pos x="13" y="41"/>
                </a:cxn>
                <a:cxn ang="0">
                  <a:pos x="6" y="27"/>
                </a:cxn>
                <a:cxn ang="0">
                  <a:pos x="20" y="14"/>
                </a:cxn>
                <a:cxn ang="0">
                  <a:pos x="20" y="21"/>
                </a:cxn>
                <a:cxn ang="0">
                  <a:pos x="39" y="21"/>
                </a:cxn>
                <a:cxn ang="0">
                  <a:pos x="72" y="14"/>
                </a:cxn>
                <a:cxn ang="0">
                  <a:pos x="92" y="7"/>
                </a:cxn>
                <a:cxn ang="0">
                  <a:pos x="112" y="0"/>
                </a:cxn>
                <a:cxn ang="0">
                  <a:pos x="119" y="14"/>
                </a:cxn>
                <a:cxn ang="0">
                  <a:pos x="138" y="14"/>
                </a:cxn>
                <a:cxn ang="0">
                  <a:pos x="152" y="21"/>
                </a:cxn>
                <a:cxn ang="0">
                  <a:pos x="158" y="21"/>
                </a:cxn>
                <a:cxn ang="0">
                  <a:pos x="178" y="0"/>
                </a:cxn>
                <a:cxn ang="0">
                  <a:pos x="204" y="7"/>
                </a:cxn>
                <a:cxn ang="0">
                  <a:pos x="198" y="21"/>
                </a:cxn>
                <a:cxn ang="0">
                  <a:pos x="191" y="34"/>
                </a:cxn>
                <a:cxn ang="0">
                  <a:pos x="178" y="41"/>
                </a:cxn>
                <a:cxn ang="0">
                  <a:pos x="185" y="54"/>
                </a:cxn>
                <a:cxn ang="0">
                  <a:pos x="185" y="68"/>
                </a:cxn>
                <a:cxn ang="0">
                  <a:pos x="191" y="75"/>
                </a:cxn>
                <a:cxn ang="0">
                  <a:pos x="185" y="88"/>
                </a:cxn>
                <a:cxn ang="0">
                  <a:pos x="191" y="108"/>
                </a:cxn>
                <a:cxn ang="0">
                  <a:pos x="191" y="122"/>
                </a:cxn>
                <a:cxn ang="0">
                  <a:pos x="191" y="142"/>
                </a:cxn>
                <a:cxn ang="0">
                  <a:pos x="132" y="169"/>
                </a:cxn>
                <a:cxn ang="0">
                  <a:pos x="112" y="169"/>
                </a:cxn>
                <a:cxn ang="0">
                  <a:pos x="99" y="169"/>
                </a:cxn>
                <a:cxn ang="0">
                  <a:pos x="99" y="182"/>
                </a:cxn>
                <a:cxn ang="0">
                  <a:pos x="86" y="189"/>
                </a:cxn>
                <a:cxn ang="0">
                  <a:pos x="72" y="189"/>
                </a:cxn>
                <a:cxn ang="0">
                  <a:pos x="66" y="176"/>
                </a:cxn>
                <a:cxn ang="0">
                  <a:pos x="39" y="182"/>
                </a:cxn>
                <a:cxn ang="0">
                  <a:pos x="13" y="189"/>
                </a:cxn>
              </a:cxnLst>
              <a:rect l="0" t="0" r="r" b="b"/>
              <a:pathLst>
                <a:path w="204" h="189">
                  <a:moveTo>
                    <a:pt x="13" y="189"/>
                  </a:moveTo>
                  <a:lnTo>
                    <a:pt x="6" y="162"/>
                  </a:lnTo>
                  <a:lnTo>
                    <a:pt x="0" y="128"/>
                  </a:lnTo>
                  <a:lnTo>
                    <a:pt x="6" y="122"/>
                  </a:lnTo>
                  <a:lnTo>
                    <a:pt x="46" y="108"/>
                  </a:lnTo>
                  <a:lnTo>
                    <a:pt x="39" y="81"/>
                  </a:lnTo>
                  <a:lnTo>
                    <a:pt x="33" y="61"/>
                  </a:lnTo>
                  <a:lnTo>
                    <a:pt x="26" y="54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27"/>
                  </a:lnTo>
                  <a:lnTo>
                    <a:pt x="20" y="14"/>
                  </a:lnTo>
                  <a:lnTo>
                    <a:pt x="20" y="21"/>
                  </a:lnTo>
                  <a:lnTo>
                    <a:pt x="39" y="21"/>
                  </a:lnTo>
                  <a:lnTo>
                    <a:pt x="72" y="14"/>
                  </a:lnTo>
                  <a:lnTo>
                    <a:pt x="92" y="7"/>
                  </a:lnTo>
                  <a:lnTo>
                    <a:pt x="112" y="0"/>
                  </a:lnTo>
                  <a:lnTo>
                    <a:pt x="119" y="14"/>
                  </a:lnTo>
                  <a:lnTo>
                    <a:pt x="138" y="14"/>
                  </a:lnTo>
                  <a:lnTo>
                    <a:pt x="152" y="21"/>
                  </a:lnTo>
                  <a:lnTo>
                    <a:pt x="158" y="21"/>
                  </a:lnTo>
                  <a:lnTo>
                    <a:pt x="178" y="0"/>
                  </a:lnTo>
                  <a:lnTo>
                    <a:pt x="204" y="7"/>
                  </a:lnTo>
                  <a:lnTo>
                    <a:pt x="198" y="21"/>
                  </a:lnTo>
                  <a:lnTo>
                    <a:pt x="191" y="34"/>
                  </a:lnTo>
                  <a:lnTo>
                    <a:pt x="178" y="41"/>
                  </a:lnTo>
                  <a:lnTo>
                    <a:pt x="185" y="54"/>
                  </a:lnTo>
                  <a:lnTo>
                    <a:pt x="185" y="68"/>
                  </a:lnTo>
                  <a:lnTo>
                    <a:pt x="191" y="75"/>
                  </a:lnTo>
                  <a:lnTo>
                    <a:pt x="185" y="88"/>
                  </a:lnTo>
                  <a:lnTo>
                    <a:pt x="191" y="108"/>
                  </a:lnTo>
                  <a:lnTo>
                    <a:pt x="191" y="122"/>
                  </a:lnTo>
                  <a:lnTo>
                    <a:pt x="191" y="142"/>
                  </a:lnTo>
                  <a:lnTo>
                    <a:pt x="132" y="169"/>
                  </a:lnTo>
                  <a:lnTo>
                    <a:pt x="112" y="169"/>
                  </a:lnTo>
                  <a:lnTo>
                    <a:pt x="99" y="169"/>
                  </a:lnTo>
                  <a:lnTo>
                    <a:pt x="99" y="182"/>
                  </a:lnTo>
                  <a:lnTo>
                    <a:pt x="86" y="189"/>
                  </a:lnTo>
                  <a:lnTo>
                    <a:pt x="72" y="189"/>
                  </a:lnTo>
                  <a:lnTo>
                    <a:pt x="66" y="176"/>
                  </a:lnTo>
                  <a:lnTo>
                    <a:pt x="39" y="182"/>
                  </a:lnTo>
                  <a:lnTo>
                    <a:pt x="13" y="18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5970576" y="1782354"/>
              <a:ext cx="402149" cy="456330"/>
            </a:xfrm>
            <a:custGeom>
              <a:avLst/>
              <a:gdLst/>
              <a:ahLst/>
              <a:cxnLst>
                <a:cxn ang="0">
                  <a:pos x="165" y="188"/>
                </a:cxn>
                <a:cxn ang="0">
                  <a:pos x="146" y="195"/>
                </a:cxn>
                <a:cxn ang="0">
                  <a:pos x="126" y="209"/>
                </a:cxn>
                <a:cxn ang="0">
                  <a:pos x="119" y="222"/>
                </a:cxn>
                <a:cxn ang="0">
                  <a:pos x="113" y="229"/>
                </a:cxn>
                <a:cxn ang="0">
                  <a:pos x="113" y="249"/>
                </a:cxn>
                <a:cxn ang="0">
                  <a:pos x="119" y="256"/>
                </a:cxn>
                <a:cxn ang="0">
                  <a:pos x="106" y="269"/>
                </a:cxn>
                <a:cxn ang="0">
                  <a:pos x="99" y="269"/>
                </a:cxn>
                <a:cxn ang="0">
                  <a:pos x="80" y="269"/>
                </a:cxn>
                <a:cxn ang="0">
                  <a:pos x="73" y="269"/>
                </a:cxn>
                <a:cxn ang="0">
                  <a:pos x="66" y="263"/>
                </a:cxn>
                <a:cxn ang="0">
                  <a:pos x="60" y="263"/>
                </a:cxn>
                <a:cxn ang="0">
                  <a:pos x="53" y="269"/>
                </a:cxn>
                <a:cxn ang="0">
                  <a:pos x="47" y="269"/>
                </a:cxn>
                <a:cxn ang="0">
                  <a:pos x="47" y="263"/>
                </a:cxn>
                <a:cxn ang="0">
                  <a:pos x="33" y="263"/>
                </a:cxn>
                <a:cxn ang="0">
                  <a:pos x="27" y="242"/>
                </a:cxn>
                <a:cxn ang="0">
                  <a:pos x="27" y="175"/>
                </a:cxn>
                <a:cxn ang="0">
                  <a:pos x="7" y="148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0" y="135"/>
                </a:cxn>
                <a:cxn ang="0">
                  <a:pos x="14" y="121"/>
                </a:cxn>
                <a:cxn ang="0">
                  <a:pos x="27" y="121"/>
                </a:cxn>
                <a:cxn ang="0">
                  <a:pos x="53" y="135"/>
                </a:cxn>
                <a:cxn ang="0">
                  <a:pos x="80" y="128"/>
                </a:cxn>
                <a:cxn ang="0">
                  <a:pos x="119" y="94"/>
                </a:cxn>
                <a:cxn ang="0">
                  <a:pos x="119" y="74"/>
                </a:cxn>
                <a:cxn ang="0">
                  <a:pos x="132" y="47"/>
                </a:cxn>
                <a:cxn ang="0">
                  <a:pos x="146" y="33"/>
                </a:cxn>
                <a:cxn ang="0">
                  <a:pos x="152" y="33"/>
                </a:cxn>
                <a:cxn ang="0">
                  <a:pos x="172" y="33"/>
                </a:cxn>
                <a:cxn ang="0">
                  <a:pos x="185" y="20"/>
                </a:cxn>
                <a:cxn ang="0">
                  <a:pos x="198" y="0"/>
                </a:cxn>
                <a:cxn ang="0">
                  <a:pos x="205" y="6"/>
                </a:cxn>
                <a:cxn ang="0">
                  <a:pos x="205" y="27"/>
                </a:cxn>
                <a:cxn ang="0">
                  <a:pos x="212" y="40"/>
                </a:cxn>
                <a:cxn ang="0">
                  <a:pos x="231" y="81"/>
                </a:cxn>
                <a:cxn ang="0">
                  <a:pos x="231" y="101"/>
                </a:cxn>
                <a:cxn ang="0">
                  <a:pos x="231" y="121"/>
                </a:cxn>
                <a:cxn ang="0">
                  <a:pos x="218" y="161"/>
                </a:cxn>
                <a:cxn ang="0">
                  <a:pos x="192" y="182"/>
                </a:cxn>
                <a:cxn ang="0">
                  <a:pos x="165" y="188"/>
                </a:cxn>
              </a:cxnLst>
              <a:rect l="0" t="0" r="r" b="b"/>
              <a:pathLst>
                <a:path w="231" h="269">
                  <a:moveTo>
                    <a:pt x="165" y="188"/>
                  </a:moveTo>
                  <a:lnTo>
                    <a:pt x="146" y="195"/>
                  </a:lnTo>
                  <a:lnTo>
                    <a:pt x="126" y="209"/>
                  </a:lnTo>
                  <a:lnTo>
                    <a:pt x="119" y="222"/>
                  </a:lnTo>
                  <a:lnTo>
                    <a:pt x="113" y="229"/>
                  </a:lnTo>
                  <a:lnTo>
                    <a:pt x="113" y="249"/>
                  </a:lnTo>
                  <a:lnTo>
                    <a:pt x="119" y="256"/>
                  </a:lnTo>
                  <a:lnTo>
                    <a:pt x="106" y="269"/>
                  </a:lnTo>
                  <a:lnTo>
                    <a:pt x="99" y="269"/>
                  </a:lnTo>
                  <a:lnTo>
                    <a:pt x="80" y="269"/>
                  </a:lnTo>
                  <a:lnTo>
                    <a:pt x="73" y="269"/>
                  </a:lnTo>
                  <a:lnTo>
                    <a:pt x="66" y="263"/>
                  </a:lnTo>
                  <a:lnTo>
                    <a:pt x="60" y="263"/>
                  </a:lnTo>
                  <a:lnTo>
                    <a:pt x="53" y="269"/>
                  </a:lnTo>
                  <a:lnTo>
                    <a:pt x="47" y="269"/>
                  </a:lnTo>
                  <a:lnTo>
                    <a:pt x="47" y="263"/>
                  </a:lnTo>
                  <a:lnTo>
                    <a:pt x="33" y="263"/>
                  </a:lnTo>
                  <a:lnTo>
                    <a:pt x="27" y="242"/>
                  </a:lnTo>
                  <a:lnTo>
                    <a:pt x="27" y="175"/>
                  </a:lnTo>
                  <a:lnTo>
                    <a:pt x="7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0" y="135"/>
                  </a:lnTo>
                  <a:lnTo>
                    <a:pt x="14" y="121"/>
                  </a:lnTo>
                  <a:lnTo>
                    <a:pt x="27" y="121"/>
                  </a:lnTo>
                  <a:lnTo>
                    <a:pt x="53" y="135"/>
                  </a:lnTo>
                  <a:lnTo>
                    <a:pt x="80" y="128"/>
                  </a:lnTo>
                  <a:lnTo>
                    <a:pt x="119" y="94"/>
                  </a:lnTo>
                  <a:lnTo>
                    <a:pt x="119" y="74"/>
                  </a:lnTo>
                  <a:lnTo>
                    <a:pt x="132" y="47"/>
                  </a:lnTo>
                  <a:lnTo>
                    <a:pt x="146" y="33"/>
                  </a:lnTo>
                  <a:lnTo>
                    <a:pt x="152" y="33"/>
                  </a:lnTo>
                  <a:lnTo>
                    <a:pt x="172" y="33"/>
                  </a:lnTo>
                  <a:lnTo>
                    <a:pt x="185" y="20"/>
                  </a:lnTo>
                  <a:lnTo>
                    <a:pt x="198" y="0"/>
                  </a:lnTo>
                  <a:lnTo>
                    <a:pt x="205" y="6"/>
                  </a:lnTo>
                  <a:lnTo>
                    <a:pt x="205" y="27"/>
                  </a:lnTo>
                  <a:lnTo>
                    <a:pt x="212" y="40"/>
                  </a:lnTo>
                  <a:lnTo>
                    <a:pt x="231" y="81"/>
                  </a:lnTo>
                  <a:lnTo>
                    <a:pt x="231" y="101"/>
                  </a:lnTo>
                  <a:lnTo>
                    <a:pt x="231" y="121"/>
                  </a:lnTo>
                  <a:lnTo>
                    <a:pt x="218" y="161"/>
                  </a:lnTo>
                  <a:lnTo>
                    <a:pt x="192" y="182"/>
                  </a:lnTo>
                  <a:lnTo>
                    <a:pt x="165" y="18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6155347" y="2112753"/>
              <a:ext cx="217378" cy="402167"/>
            </a:xfrm>
            <a:custGeom>
              <a:avLst/>
              <a:gdLst/>
              <a:ahLst/>
              <a:cxnLst>
                <a:cxn ang="0">
                  <a:pos x="125" y="229"/>
                </a:cxn>
                <a:cxn ang="0">
                  <a:pos x="119" y="209"/>
                </a:cxn>
                <a:cxn ang="0">
                  <a:pos x="125" y="202"/>
                </a:cxn>
                <a:cxn ang="0">
                  <a:pos x="119" y="182"/>
                </a:cxn>
                <a:cxn ang="0">
                  <a:pos x="119" y="162"/>
                </a:cxn>
                <a:cxn ang="0">
                  <a:pos x="112" y="149"/>
                </a:cxn>
                <a:cxn ang="0">
                  <a:pos x="112" y="142"/>
                </a:cxn>
                <a:cxn ang="0">
                  <a:pos x="125" y="122"/>
                </a:cxn>
                <a:cxn ang="0">
                  <a:pos x="125" y="108"/>
                </a:cxn>
                <a:cxn ang="0">
                  <a:pos x="99" y="88"/>
                </a:cxn>
                <a:cxn ang="0">
                  <a:pos x="92" y="74"/>
                </a:cxn>
                <a:cxn ang="0">
                  <a:pos x="79" y="54"/>
                </a:cxn>
                <a:cxn ang="0">
                  <a:pos x="59" y="41"/>
                </a:cxn>
                <a:cxn ang="0">
                  <a:pos x="46" y="14"/>
                </a:cxn>
                <a:cxn ang="0">
                  <a:pos x="40" y="0"/>
                </a:cxn>
                <a:cxn ang="0">
                  <a:pos x="20" y="14"/>
                </a:cxn>
                <a:cxn ang="0">
                  <a:pos x="13" y="27"/>
                </a:cxn>
                <a:cxn ang="0">
                  <a:pos x="7" y="34"/>
                </a:cxn>
                <a:cxn ang="0">
                  <a:pos x="7" y="54"/>
                </a:cxn>
                <a:cxn ang="0">
                  <a:pos x="13" y="61"/>
                </a:cxn>
                <a:cxn ang="0">
                  <a:pos x="0" y="74"/>
                </a:cxn>
                <a:cxn ang="0">
                  <a:pos x="13" y="108"/>
                </a:cxn>
                <a:cxn ang="0">
                  <a:pos x="7" y="128"/>
                </a:cxn>
                <a:cxn ang="0">
                  <a:pos x="20" y="135"/>
                </a:cxn>
                <a:cxn ang="0">
                  <a:pos x="26" y="149"/>
                </a:cxn>
                <a:cxn ang="0">
                  <a:pos x="46" y="155"/>
                </a:cxn>
                <a:cxn ang="0">
                  <a:pos x="59" y="169"/>
                </a:cxn>
                <a:cxn ang="0">
                  <a:pos x="73" y="182"/>
                </a:cxn>
                <a:cxn ang="0">
                  <a:pos x="79" y="196"/>
                </a:cxn>
                <a:cxn ang="0">
                  <a:pos x="86" y="216"/>
                </a:cxn>
                <a:cxn ang="0">
                  <a:pos x="86" y="229"/>
                </a:cxn>
                <a:cxn ang="0">
                  <a:pos x="99" y="223"/>
                </a:cxn>
                <a:cxn ang="0">
                  <a:pos x="106" y="229"/>
                </a:cxn>
                <a:cxn ang="0">
                  <a:pos x="112" y="236"/>
                </a:cxn>
                <a:cxn ang="0">
                  <a:pos x="125" y="229"/>
                </a:cxn>
              </a:cxnLst>
              <a:rect l="0" t="0" r="r" b="b"/>
              <a:pathLst>
                <a:path w="125" h="236">
                  <a:moveTo>
                    <a:pt x="125" y="229"/>
                  </a:moveTo>
                  <a:lnTo>
                    <a:pt x="119" y="209"/>
                  </a:lnTo>
                  <a:lnTo>
                    <a:pt x="125" y="202"/>
                  </a:lnTo>
                  <a:lnTo>
                    <a:pt x="119" y="182"/>
                  </a:lnTo>
                  <a:lnTo>
                    <a:pt x="119" y="162"/>
                  </a:lnTo>
                  <a:lnTo>
                    <a:pt x="112" y="149"/>
                  </a:lnTo>
                  <a:lnTo>
                    <a:pt x="112" y="142"/>
                  </a:lnTo>
                  <a:lnTo>
                    <a:pt x="125" y="122"/>
                  </a:lnTo>
                  <a:lnTo>
                    <a:pt x="125" y="108"/>
                  </a:lnTo>
                  <a:lnTo>
                    <a:pt x="99" y="88"/>
                  </a:lnTo>
                  <a:lnTo>
                    <a:pt x="92" y="74"/>
                  </a:lnTo>
                  <a:lnTo>
                    <a:pt x="79" y="54"/>
                  </a:lnTo>
                  <a:lnTo>
                    <a:pt x="59" y="41"/>
                  </a:lnTo>
                  <a:lnTo>
                    <a:pt x="46" y="14"/>
                  </a:lnTo>
                  <a:lnTo>
                    <a:pt x="40" y="0"/>
                  </a:lnTo>
                  <a:lnTo>
                    <a:pt x="20" y="14"/>
                  </a:lnTo>
                  <a:lnTo>
                    <a:pt x="13" y="27"/>
                  </a:lnTo>
                  <a:lnTo>
                    <a:pt x="7" y="34"/>
                  </a:lnTo>
                  <a:lnTo>
                    <a:pt x="7" y="54"/>
                  </a:lnTo>
                  <a:lnTo>
                    <a:pt x="13" y="61"/>
                  </a:lnTo>
                  <a:lnTo>
                    <a:pt x="0" y="74"/>
                  </a:lnTo>
                  <a:lnTo>
                    <a:pt x="13" y="108"/>
                  </a:lnTo>
                  <a:lnTo>
                    <a:pt x="7" y="128"/>
                  </a:lnTo>
                  <a:lnTo>
                    <a:pt x="20" y="135"/>
                  </a:lnTo>
                  <a:lnTo>
                    <a:pt x="26" y="149"/>
                  </a:lnTo>
                  <a:lnTo>
                    <a:pt x="46" y="155"/>
                  </a:lnTo>
                  <a:lnTo>
                    <a:pt x="59" y="169"/>
                  </a:lnTo>
                  <a:lnTo>
                    <a:pt x="73" y="182"/>
                  </a:lnTo>
                  <a:lnTo>
                    <a:pt x="79" y="196"/>
                  </a:lnTo>
                  <a:lnTo>
                    <a:pt x="86" y="216"/>
                  </a:lnTo>
                  <a:lnTo>
                    <a:pt x="86" y="229"/>
                  </a:lnTo>
                  <a:lnTo>
                    <a:pt x="99" y="223"/>
                  </a:lnTo>
                  <a:lnTo>
                    <a:pt x="106" y="229"/>
                  </a:lnTo>
                  <a:lnTo>
                    <a:pt x="112" y="236"/>
                  </a:lnTo>
                  <a:lnTo>
                    <a:pt x="125" y="2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5132312" y="2080255"/>
              <a:ext cx="929289" cy="836832"/>
            </a:xfrm>
            <a:custGeom>
              <a:avLst/>
              <a:gdLst/>
              <a:ahLst/>
              <a:cxnLst>
                <a:cxn ang="0">
                  <a:pos x="534" y="337"/>
                </a:cxn>
                <a:cxn ang="0">
                  <a:pos x="521" y="297"/>
                </a:cxn>
                <a:cxn ang="0">
                  <a:pos x="495" y="270"/>
                </a:cxn>
                <a:cxn ang="0">
                  <a:pos x="475" y="216"/>
                </a:cxn>
                <a:cxn ang="0">
                  <a:pos x="488" y="155"/>
                </a:cxn>
                <a:cxn ang="0">
                  <a:pos x="462" y="135"/>
                </a:cxn>
                <a:cxn ang="0">
                  <a:pos x="429" y="148"/>
                </a:cxn>
                <a:cxn ang="0">
                  <a:pos x="389" y="148"/>
                </a:cxn>
                <a:cxn ang="0">
                  <a:pos x="310" y="81"/>
                </a:cxn>
                <a:cxn ang="0">
                  <a:pos x="270" y="0"/>
                </a:cxn>
                <a:cxn ang="0">
                  <a:pos x="178" y="27"/>
                </a:cxn>
                <a:cxn ang="0">
                  <a:pos x="151" y="47"/>
                </a:cxn>
                <a:cxn ang="0">
                  <a:pos x="92" y="47"/>
                </a:cxn>
                <a:cxn ang="0">
                  <a:pos x="52" y="47"/>
                </a:cxn>
                <a:cxn ang="0">
                  <a:pos x="39" y="61"/>
                </a:cxn>
                <a:cxn ang="0">
                  <a:pos x="6" y="121"/>
                </a:cxn>
                <a:cxn ang="0">
                  <a:pos x="26" y="155"/>
                </a:cxn>
                <a:cxn ang="0">
                  <a:pos x="33" y="209"/>
                </a:cxn>
                <a:cxn ang="0">
                  <a:pos x="92" y="189"/>
                </a:cxn>
                <a:cxn ang="0">
                  <a:pos x="79" y="222"/>
                </a:cxn>
                <a:cxn ang="0">
                  <a:pos x="72" y="290"/>
                </a:cxn>
                <a:cxn ang="0">
                  <a:pos x="105" y="283"/>
                </a:cxn>
                <a:cxn ang="0">
                  <a:pos x="145" y="283"/>
                </a:cxn>
                <a:cxn ang="0">
                  <a:pos x="138" y="317"/>
                </a:cxn>
                <a:cxn ang="0">
                  <a:pos x="145" y="351"/>
                </a:cxn>
                <a:cxn ang="0">
                  <a:pos x="125" y="371"/>
                </a:cxn>
                <a:cxn ang="0">
                  <a:pos x="125" y="404"/>
                </a:cxn>
                <a:cxn ang="0">
                  <a:pos x="85" y="479"/>
                </a:cxn>
                <a:cxn ang="0">
                  <a:pos x="99" y="492"/>
                </a:cxn>
                <a:cxn ang="0">
                  <a:pos x="132" y="479"/>
                </a:cxn>
                <a:cxn ang="0">
                  <a:pos x="145" y="438"/>
                </a:cxn>
                <a:cxn ang="0">
                  <a:pos x="171" y="418"/>
                </a:cxn>
                <a:cxn ang="0">
                  <a:pos x="184" y="384"/>
                </a:cxn>
                <a:cxn ang="0">
                  <a:pos x="217" y="384"/>
                </a:cxn>
                <a:cxn ang="0">
                  <a:pos x="244" y="411"/>
                </a:cxn>
                <a:cxn ang="0">
                  <a:pos x="283" y="398"/>
                </a:cxn>
                <a:cxn ang="0">
                  <a:pos x="270" y="438"/>
                </a:cxn>
                <a:cxn ang="0">
                  <a:pos x="290" y="485"/>
                </a:cxn>
                <a:cxn ang="0">
                  <a:pos x="330" y="479"/>
                </a:cxn>
                <a:cxn ang="0">
                  <a:pos x="356" y="492"/>
                </a:cxn>
                <a:cxn ang="0">
                  <a:pos x="376" y="479"/>
                </a:cxn>
                <a:cxn ang="0">
                  <a:pos x="376" y="431"/>
                </a:cxn>
                <a:cxn ang="0">
                  <a:pos x="396" y="411"/>
                </a:cxn>
                <a:cxn ang="0">
                  <a:pos x="429" y="411"/>
                </a:cxn>
                <a:cxn ang="0">
                  <a:pos x="462" y="378"/>
                </a:cxn>
                <a:cxn ang="0">
                  <a:pos x="442" y="364"/>
                </a:cxn>
                <a:cxn ang="0">
                  <a:pos x="462" y="337"/>
                </a:cxn>
                <a:cxn ang="0">
                  <a:pos x="501" y="344"/>
                </a:cxn>
              </a:cxnLst>
              <a:rect l="0" t="0" r="r" b="b"/>
              <a:pathLst>
                <a:path w="534" h="492">
                  <a:moveTo>
                    <a:pt x="528" y="357"/>
                  </a:moveTo>
                  <a:lnTo>
                    <a:pt x="534" y="344"/>
                  </a:lnTo>
                  <a:lnTo>
                    <a:pt x="534" y="337"/>
                  </a:lnTo>
                  <a:lnTo>
                    <a:pt x="528" y="324"/>
                  </a:lnTo>
                  <a:lnTo>
                    <a:pt x="528" y="303"/>
                  </a:lnTo>
                  <a:lnTo>
                    <a:pt x="521" y="297"/>
                  </a:lnTo>
                  <a:lnTo>
                    <a:pt x="521" y="283"/>
                  </a:lnTo>
                  <a:lnTo>
                    <a:pt x="508" y="283"/>
                  </a:lnTo>
                  <a:lnTo>
                    <a:pt x="495" y="270"/>
                  </a:lnTo>
                  <a:lnTo>
                    <a:pt x="481" y="249"/>
                  </a:lnTo>
                  <a:lnTo>
                    <a:pt x="475" y="229"/>
                  </a:lnTo>
                  <a:lnTo>
                    <a:pt x="475" y="216"/>
                  </a:lnTo>
                  <a:lnTo>
                    <a:pt x="488" y="202"/>
                  </a:lnTo>
                  <a:lnTo>
                    <a:pt x="488" y="182"/>
                  </a:lnTo>
                  <a:lnTo>
                    <a:pt x="488" y="155"/>
                  </a:lnTo>
                  <a:lnTo>
                    <a:pt x="488" y="142"/>
                  </a:lnTo>
                  <a:lnTo>
                    <a:pt x="475" y="148"/>
                  </a:lnTo>
                  <a:lnTo>
                    <a:pt x="462" y="135"/>
                  </a:lnTo>
                  <a:lnTo>
                    <a:pt x="442" y="135"/>
                  </a:lnTo>
                  <a:lnTo>
                    <a:pt x="435" y="142"/>
                  </a:lnTo>
                  <a:lnTo>
                    <a:pt x="429" y="148"/>
                  </a:lnTo>
                  <a:lnTo>
                    <a:pt x="422" y="155"/>
                  </a:lnTo>
                  <a:lnTo>
                    <a:pt x="409" y="155"/>
                  </a:lnTo>
                  <a:lnTo>
                    <a:pt x="389" y="148"/>
                  </a:lnTo>
                  <a:lnTo>
                    <a:pt x="356" y="121"/>
                  </a:lnTo>
                  <a:lnTo>
                    <a:pt x="310" y="94"/>
                  </a:lnTo>
                  <a:lnTo>
                    <a:pt x="310" y="81"/>
                  </a:lnTo>
                  <a:lnTo>
                    <a:pt x="297" y="40"/>
                  </a:lnTo>
                  <a:lnTo>
                    <a:pt x="277" y="0"/>
                  </a:lnTo>
                  <a:lnTo>
                    <a:pt x="270" y="0"/>
                  </a:lnTo>
                  <a:lnTo>
                    <a:pt x="211" y="27"/>
                  </a:lnTo>
                  <a:lnTo>
                    <a:pt x="191" y="27"/>
                  </a:lnTo>
                  <a:lnTo>
                    <a:pt x="178" y="27"/>
                  </a:lnTo>
                  <a:lnTo>
                    <a:pt x="178" y="40"/>
                  </a:lnTo>
                  <a:lnTo>
                    <a:pt x="165" y="47"/>
                  </a:lnTo>
                  <a:lnTo>
                    <a:pt x="151" y="47"/>
                  </a:lnTo>
                  <a:lnTo>
                    <a:pt x="145" y="34"/>
                  </a:lnTo>
                  <a:lnTo>
                    <a:pt x="118" y="40"/>
                  </a:lnTo>
                  <a:lnTo>
                    <a:pt x="92" y="47"/>
                  </a:lnTo>
                  <a:lnTo>
                    <a:pt x="79" y="47"/>
                  </a:lnTo>
                  <a:lnTo>
                    <a:pt x="66" y="47"/>
                  </a:lnTo>
                  <a:lnTo>
                    <a:pt x="52" y="47"/>
                  </a:lnTo>
                  <a:lnTo>
                    <a:pt x="46" y="47"/>
                  </a:lnTo>
                  <a:lnTo>
                    <a:pt x="46" y="54"/>
                  </a:lnTo>
                  <a:lnTo>
                    <a:pt x="39" y="61"/>
                  </a:lnTo>
                  <a:lnTo>
                    <a:pt x="19" y="67"/>
                  </a:lnTo>
                  <a:lnTo>
                    <a:pt x="0" y="94"/>
                  </a:lnTo>
                  <a:lnTo>
                    <a:pt x="6" y="121"/>
                  </a:lnTo>
                  <a:lnTo>
                    <a:pt x="13" y="121"/>
                  </a:lnTo>
                  <a:lnTo>
                    <a:pt x="13" y="142"/>
                  </a:lnTo>
                  <a:lnTo>
                    <a:pt x="26" y="155"/>
                  </a:lnTo>
                  <a:lnTo>
                    <a:pt x="19" y="175"/>
                  </a:lnTo>
                  <a:lnTo>
                    <a:pt x="19" y="202"/>
                  </a:lnTo>
                  <a:lnTo>
                    <a:pt x="33" y="209"/>
                  </a:lnTo>
                  <a:lnTo>
                    <a:pt x="52" y="202"/>
                  </a:lnTo>
                  <a:lnTo>
                    <a:pt x="72" y="182"/>
                  </a:lnTo>
                  <a:lnTo>
                    <a:pt x="92" y="189"/>
                  </a:lnTo>
                  <a:lnTo>
                    <a:pt x="105" y="209"/>
                  </a:lnTo>
                  <a:lnTo>
                    <a:pt x="99" y="216"/>
                  </a:lnTo>
                  <a:lnTo>
                    <a:pt x="79" y="222"/>
                  </a:lnTo>
                  <a:lnTo>
                    <a:pt x="66" y="236"/>
                  </a:lnTo>
                  <a:lnTo>
                    <a:pt x="66" y="270"/>
                  </a:lnTo>
                  <a:lnTo>
                    <a:pt x="72" y="290"/>
                  </a:lnTo>
                  <a:lnTo>
                    <a:pt x="85" y="297"/>
                  </a:lnTo>
                  <a:lnTo>
                    <a:pt x="99" y="297"/>
                  </a:lnTo>
                  <a:lnTo>
                    <a:pt x="105" y="283"/>
                  </a:lnTo>
                  <a:lnTo>
                    <a:pt x="112" y="283"/>
                  </a:lnTo>
                  <a:lnTo>
                    <a:pt x="132" y="283"/>
                  </a:lnTo>
                  <a:lnTo>
                    <a:pt x="145" y="283"/>
                  </a:lnTo>
                  <a:lnTo>
                    <a:pt x="151" y="290"/>
                  </a:lnTo>
                  <a:lnTo>
                    <a:pt x="145" y="303"/>
                  </a:lnTo>
                  <a:lnTo>
                    <a:pt x="138" y="317"/>
                  </a:lnTo>
                  <a:lnTo>
                    <a:pt x="138" y="330"/>
                  </a:lnTo>
                  <a:lnTo>
                    <a:pt x="138" y="337"/>
                  </a:lnTo>
                  <a:lnTo>
                    <a:pt x="145" y="351"/>
                  </a:lnTo>
                  <a:lnTo>
                    <a:pt x="138" y="364"/>
                  </a:lnTo>
                  <a:lnTo>
                    <a:pt x="132" y="364"/>
                  </a:lnTo>
                  <a:lnTo>
                    <a:pt x="125" y="371"/>
                  </a:lnTo>
                  <a:lnTo>
                    <a:pt x="125" y="378"/>
                  </a:lnTo>
                  <a:lnTo>
                    <a:pt x="132" y="391"/>
                  </a:lnTo>
                  <a:lnTo>
                    <a:pt x="125" y="404"/>
                  </a:lnTo>
                  <a:lnTo>
                    <a:pt x="105" y="411"/>
                  </a:lnTo>
                  <a:lnTo>
                    <a:pt x="85" y="472"/>
                  </a:lnTo>
                  <a:lnTo>
                    <a:pt x="85" y="479"/>
                  </a:lnTo>
                  <a:lnTo>
                    <a:pt x="85" y="485"/>
                  </a:lnTo>
                  <a:lnTo>
                    <a:pt x="92" y="492"/>
                  </a:lnTo>
                  <a:lnTo>
                    <a:pt x="99" y="492"/>
                  </a:lnTo>
                  <a:lnTo>
                    <a:pt x="112" y="485"/>
                  </a:lnTo>
                  <a:lnTo>
                    <a:pt x="125" y="479"/>
                  </a:lnTo>
                  <a:lnTo>
                    <a:pt x="132" y="479"/>
                  </a:lnTo>
                  <a:lnTo>
                    <a:pt x="145" y="472"/>
                  </a:lnTo>
                  <a:lnTo>
                    <a:pt x="145" y="458"/>
                  </a:lnTo>
                  <a:lnTo>
                    <a:pt x="145" y="438"/>
                  </a:lnTo>
                  <a:lnTo>
                    <a:pt x="151" y="438"/>
                  </a:lnTo>
                  <a:lnTo>
                    <a:pt x="158" y="425"/>
                  </a:lnTo>
                  <a:lnTo>
                    <a:pt x="171" y="418"/>
                  </a:lnTo>
                  <a:lnTo>
                    <a:pt x="171" y="411"/>
                  </a:lnTo>
                  <a:lnTo>
                    <a:pt x="184" y="411"/>
                  </a:lnTo>
                  <a:lnTo>
                    <a:pt x="184" y="384"/>
                  </a:lnTo>
                  <a:lnTo>
                    <a:pt x="191" y="371"/>
                  </a:lnTo>
                  <a:lnTo>
                    <a:pt x="211" y="371"/>
                  </a:lnTo>
                  <a:lnTo>
                    <a:pt x="217" y="384"/>
                  </a:lnTo>
                  <a:lnTo>
                    <a:pt x="224" y="398"/>
                  </a:lnTo>
                  <a:lnTo>
                    <a:pt x="231" y="398"/>
                  </a:lnTo>
                  <a:lnTo>
                    <a:pt x="244" y="411"/>
                  </a:lnTo>
                  <a:lnTo>
                    <a:pt x="264" y="404"/>
                  </a:lnTo>
                  <a:lnTo>
                    <a:pt x="277" y="398"/>
                  </a:lnTo>
                  <a:lnTo>
                    <a:pt x="283" y="398"/>
                  </a:lnTo>
                  <a:lnTo>
                    <a:pt x="283" y="418"/>
                  </a:lnTo>
                  <a:lnTo>
                    <a:pt x="290" y="431"/>
                  </a:lnTo>
                  <a:lnTo>
                    <a:pt x="270" y="438"/>
                  </a:lnTo>
                  <a:lnTo>
                    <a:pt x="270" y="465"/>
                  </a:lnTo>
                  <a:lnTo>
                    <a:pt x="270" y="485"/>
                  </a:lnTo>
                  <a:lnTo>
                    <a:pt x="290" y="485"/>
                  </a:lnTo>
                  <a:lnTo>
                    <a:pt x="310" y="479"/>
                  </a:lnTo>
                  <a:lnTo>
                    <a:pt x="323" y="472"/>
                  </a:lnTo>
                  <a:lnTo>
                    <a:pt x="330" y="479"/>
                  </a:lnTo>
                  <a:lnTo>
                    <a:pt x="343" y="485"/>
                  </a:lnTo>
                  <a:lnTo>
                    <a:pt x="349" y="485"/>
                  </a:lnTo>
                  <a:lnTo>
                    <a:pt x="356" y="492"/>
                  </a:lnTo>
                  <a:lnTo>
                    <a:pt x="369" y="492"/>
                  </a:lnTo>
                  <a:lnTo>
                    <a:pt x="376" y="485"/>
                  </a:lnTo>
                  <a:lnTo>
                    <a:pt x="376" y="479"/>
                  </a:lnTo>
                  <a:lnTo>
                    <a:pt x="376" y="465"/>
                  </a:lnTo>
                  <a:lnTo>
                    <a:pt x="376" y="445"/>
                  </a:lnTo>
                  <a:lnTo>
                    <a:pt x="376" y="431"/>
                  </a:lnTo>
                  <a:lnTo>
                    <a:pt x="389" y="431"/>
                  </a:lnTo>
                  <a:lnTo>
                    <a:pt x="389" y="418"/>
                  </a:lnTo>
                  <a:lnTo>
                    <a:pt x="396" y="411"/>
                  </a:lnTo>
                  <a:lnTo>
                    <a:pt x="415" y="398"/>
                  </a:lnTo>
                  <a:lnTo>
                    <a:pt x="422" y="398"/>
                  </a:lnTo>
                  <a:lnTo>
                    <a:pt x="429" y="411"/>
                  </a:lnTo>
                  <a:lnTo>
                    <a:pt x="442" y="411"/>
                  </a:lnTo>
                  <a:lnTo>
                    <a:pt x="455" y="404"/>
                  </a:lnTo>
                  <a:lnTo>
                    <a:pt x="462" y="378"/>
                  </a:lnTo>
                  <a:lnTo>
                    <a:pt x="455" y="378"/>
                  </a:lnTo>
                  <a:lnTo>
                    <a:pt x="442" y="378"/>
                  </a:lnTo>
                  <a:lnTo>
                    <a:pt x="442" y="364"/>
                  </a:lnTo>
                  <a:lnTo>
                    <a:pt x="448" y="357"/>
                  </a:lnTo>
                  <a:lnTo>
                    <a:pt x="455" y="351"/>
                  </a:lnTo>
                  <a:lnTo>
                    <a:pt x="462" y="337"/>
                  </a:lnTo>
                  <a:lnTo>
                    <a:pt x="468" y="337"/>
                  </a:lnTo>
                  <a:lnTo>
                    <a:pt x="488" y="337"/>
                  </a:lnTo>
                  <a:lnTo>
                    <a:pt x="501" y="344"/>
                  </a:lnTo>
                  <a:lnTo>
                    <a:pt x="514" y="351"/>
                  </a:lnTo>
                  <a:lnTo>
                    <a:pt x="528" y="35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6225995" y="2103274"/>
              <a:ext cx="377694" cy="515911"/>
            </a:xfrm>
            <a:custGeom>
              <a:avLst/>
              <a:gdLst/>
              <a:ahLst/>
              <a:cxnLst>
                <a:cxn ang="0">
                  <a:pos x="204" y="135"/>
                </a:cxn>
                <a:cxn ang="0">
                  <a:pos x="211" y="129"/>
                </a:cxn>
                <a:cxn ang="0">
                  <a:pos x="211" y="122"/>
                </a:cxn>
                <a:cxn ang="0">
                  <a:pos x="178" y="102"/>
                </a:cxn>
                <a:cxn ang="0">
                  <a:pos x="178" y="75"/>
                </a:cxn>
                <a:cxn ang="0">
                  <a:pos x="145" y="61"/>
                </a:cxn>
                <a:cxn ang="0">
                  <a:pos x="138" y="7"/>
                </a:cxn>
                <a:cxn ang="0">
                  <a:pos x="125" y="0"/>
                </a:cxn>
                <a:cxn ang="0">
                  <a:pos x="118" y="7"/>
                </a:cxn>
                <a:cxn ang="0">
                  <a:pos x="72" y="21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6" y="21"/>
                </a:cxn>
                <a:cxn ang="0">
                  <a:pos x="19" y="48"/>
                </a:cxn>
                <a:cxn ang="0">
                  <a:pos x="39" y="61"/>
                </a:cxn>
                <a:cxn ang="0">
                  <a:pos x="52" y="81"/>
                </a:cxn>
                <a:cxn ang="0">
                  <a:pos x="59" y="95"/>
                </a:cxn>
                <a:cxn ang="0">
                  <a:pos x="85" y="115"/>
                </a:cxn>
                <a:cxn ang="0">
                  <a:pos x="85" y="129"/>
                </a:cxn>
                <a:cxn ang="0">
                  <a:pos x="72" y="149"/>
                </a:cxn>
                <a:cxn ang="0">
                  <a:pos x="72" y="156"/>
                </a:cxn>
                <a:cxn ang="0">
                  <a:pos x="79" y="169"/>
                </a:cxn>
                <a:cxn ang="0">
                  <a:pos x="79" y="189"/>
                </a:cxn>
                <a:cxn ang="0">
                  <a:pos x="85" y="209"/>
                </a:cxn>
                <a:cxn ang="0">
                  <a:pos x="79" y="216"/>
                </a:cxn>
                <a:cxn ang="0">
                  <a:pos x="85" y="236"/>
                </a:cxn>
                <a:cxn ang="0">
                  <a:pos x="92" y="230"/>
                </a:cxn>
                <a:cxn ang="0">
                  <a:pos x="99" y="236"/>
                </a:cxn>
                <a:cxn ang="0">
                  <a:pos x="105" y="243"/>
                </a:cxn>
                <a:cxn ang="0">
                  <a:pos x="105" y="270"/>
                </a:cxn>
                <a:cxn ang="0">
                  <a:pos x="118" y="270"/>
                </a:cxn>
                <a:cxn ang="0">
                  <a:pos x="125" y="270"/>
                </a:cxn>
                <a:cxn ang="0">
                  <a:pos x="125" y="290"/>
                </a:cxn>
                <a:cxn ang="0">
                  <a:pos x="132" y="297"/>
                </a:cxn>
                <a:cxn ang="0">
                  <a:pos x="145" y="297"/>
                </a:cxn>
                <a:cxn ang="0">
                  <a:pos x="158" y="290"/>
                </a:cxn>
                <a:cxn ang="0">
                  <a:pos x="171" y="297"/>
                </a:cxn>
                <a:cxn ang="0">
                  <a:pos x="178" y="304"/>
                </a:cxn>
                <a:cxn ang="0">
                  <a:pos x="191" y="304"/>
                </a:cxn>
                <a:cxn ang="0">
                  <a:pos x="204" y="304"/>
                </a:cxn>
                <a:cxn ang="0">
                  <a:pos x="217" y="304"/>
                </a:cxn>
                <a:cxn ang="0">
                  <a:pos x="217" y="297"/>
                </a:cxn>
                <a:cxn ang="0">
                  <a:pos x="211" y="290"/>
                </a:cxn>
                <a:cxn ang="0">
                  <a:pos x="204" y="284"/>
                </a:cxn>
                <a:cxn ang="0">
                  <a:pos x="204" y="270"/>
                </a:cxn>
                <a:cxn ang="0">
                  <a:pos x="191" y="243"/>
                </a:cxn>
                <a:cxn ang="0">
                  <a:pos x="178" y="216"/>
                </a:cxn>
                <a:cxn ang="0">
                  <a:pos x="178" y="209"/>
                </a:cxn>
                <a:cxn ang="0">
                  <a:pos x="184" y="196"/>
                </a:cxn>
                <a:cxn ang="0">
                  <a:pos x="204" y="135"/>
                </a:cxn>
              </a:cxnLst>
              <a:rect l="0" t="0" r="r" b="b"/>
              <a:pathLst>
                <a:path w="217" h="304">
                  <a:moveTo>
                    <a:pt x="204" y="135"/>
                  </a:moveTo>
                  <a:lnTo>
                    <a:pt x="211" y="129"/>
                  </a:lnTo>
                  <a:lnTo>
                    <a:pt x="211" y="122"/>
                  </a:lnTo>
                  <a:lnTo>
                    <a:pt x="178" y="102"/>
                  </a:lnTo>
                  <a:lnTo>
                    <a:pt x="178" y="75"/>
                  </a:lnTo>
                  <a:lnTo>
                    <a:pt x="145" y="61"/>
                  </a:lnTo>
                  <a:lnTo>
                    <a:pt x="138" y="7"/>
                  </a:lnTo>
                  <a:lnTo>
                    <a:pt x="125" y="0"/>
                  </a:lnTo>
                  <a:lnTo>
                    <a:pt x="118" y="7"/>
                  </a:lnTo>
                  <a:lnTo>
                    <a:pt x="72" y="21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0" y="7"/>
                  </a:lnTo>
                  <a:lnTo>
                    <a:pt x="6" y="21"/>
                  </a:lnTo>
                  <a:lnTo>
                    <a:pt x="19" y="48"/>
                  </a:lnTo>
                  <a:lnTo>
                    <a:pt x="39" y="61"/>
                  </a:lnTo>
                  <a:lnTo>
                    <a:pt x="52" y="81"/>
                  </a:lnTo>
                  <a:lnTo>
                    <a:pt x="59" y="95"/>
                  </a:lnTo>
                  <a:lnTo>
                    <a:pt x="85" y="115"/>
                  </a:lnTo>
                  <a:lnTo>
                    <a:pt x="85" y="129"/>
                  </a:lnTo>
                  <a:lnTo>
                    <a:pt x="72" y="149"/>
                  </a:lnTo>
                  <a:lnTo>
                    <a:pt x="72" y="156"/>
                  </a:lnTo>
                  <a:lnTo>
                    <a:pt x="79" y="169"/>
                  </a:lnTo>
                  <a:lnTo>
                    <a:pt x="79" y="189"/>
                  </a:lnTo>
                  <a:lnTo>
                    <a:pt x="85" y="209"/>
                  </a:lnTo>
                  <a:lnTo>
                    <a:pt x="79" y="216"/>
                  </a:lnTo>
                  <a:lnTo>
                    <a:pt x="85" y="236"/>
                  </a:lnTo>
                  <a:lnTo>
                    <a:pt x="92" y="230"/>
                  </a:lnTo>
                  <a:lnTo>
                    <a:pt x="99" y="236"/>
                  </a:lnTo>
                  <a:lnTo>
                    <a:pt x="105" y="243"/>
                  </a:lnTo>
                  <a:lnTo>
                    <a:pt x="105" y="270"/>
                  </a:lnTo>
                  <a:lnTo>
                    <a:pt x="118" y="270"/>
                  </a:lnTo>
                  <a:lnTo>
                    <a:pt x="125" y="270"/>
                  </a:lnTo>
                  <a:lnTo>
                    <a:pt x="125" y="290"/>
                  </a:lnTo>
                  <a:lnTo>
                    <a:pt x="132" y="297"/>
                  </a:lnTo>
                  <a:lnTo>
                    <a:pt x="145" y="297"/>
                  </a:lnTo>
                  <a:lnTo>
                    <a:pt x="158" y="290"/>
                  </a:lnTo>
                  <a:lnTo>
                    <a:pt x="171" y="297"/>
                  </a:lnTo>
                  <a:lnTo>
                    <a:pt x="178" y="304"/>
                  </a:lnTo>
                  <a:lnTo>
                    <a:pt x="191" y="304"/>
                  </a:lnTo>
                  <a:lnTo>
                    <a:pt x="204" y="304"/>
                  </a:lnTo>
                  <a:lnTo>
                    <a:pt x="217" y="304"/>
                  </a:lnTo>
                  <a:lnTo>
                    <a:pt x="217" y="297"/>
                  </a:lnTo>
                  <a:lnTo>
                    <a:pt x="211" y="290"/>
                  </a:lnTo>
                  <a:lnTo>
                    <a:pt x="204" y="284"/>
                  </a:lnTo>
                  <a:lnTo>
                    <a:pt x="204" y="270"/>
                  </a:lnTo>
                  <a:lnTo>
                    <a:pt x="191" y="243"/>
                  </a:lnTo>
                  <a:lnTo>
                    <a:pt x="178" y="216"/>
                  </a:lnTo>
                  <a:lnTo>
                    <a:pt x="178" y="209"/>
                  </a:lnTo>
                  <a:lnTo>
                    <a:pt x="184" y="196"/>
                  </a:lnTo>
                  <a:lnTo>
                    <a:pt x="204" y="1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6257243" y="1851413"/>
              <a:ext cx="725498" cy="503724"/>
            </a:xfrm>
            <a:custGeom>
              <a:avLst/>
              <a:gdLst/>
              <a:ahLst/>
              <a:cxnLst>
                <a:cxn ang="0">
                  <a:pos x="7" y="155"/>
                </a:cxn>
                <a:cxn ang="0">
                  <a:pos x="99" y="155"/>
                </a:cxn>
                <a:cxn ang="0">
                  <a:pos x="119" y="155"/>
                </a:cxn>
                <a:cxn ang="0">
                  <a:pos x="159" y="223"/>
                </a:cxn>
                <a:cxn ang="0">
                  <a:pos x="192" y="270"/>
                </a:cxn>
                <a:cxn ang="0">
                  <a:pos x="185" y="283"/>
                </a:cxn>
                <a:cxn ang="0">
                  <a:pos x="231" y="290"/>
                </a:cxn>
                <a:cxn ang="0">
                  <a:pos x="258" y="297"/>
                </a:cxn>
                <a:cxn ang="0">
                  <a:pos x="264" y="256"/>
                </a:cxn>
                <a:cxn ang="0">
                  <a:pos x="264" y="229"/>
                </a:cxn>
                <a:cxn ang="0">
                  <a:pos x="271" y="209"/>
                </a:cxn>
                <a:cxn ang="0">
                  <a:pos x="304" y="202"/>
                </a:cxn>
                <a:cxn ang="0">
                  <a:pos x="337" y="189"/>
                </a:cxn>
                <a:cxn ang="0">
                  <a:pos x="357" y="196"/>
                </a:cxn>
                <a:cxn ang="0">
                  <a:pos x="370" y="182"/>
                </a:cxn>
                <a:cxn ang="0">
                  <a:pos x="383" y="155"/>
                </a:cxn>
                <a:cxn ang="0">
                  <a:pos x="396" y="121"/>
                </a:cxn>
                <a:cxn ang="0">
                  <a:pos x="410" y="108"/>
                </a:cxn>
                <a:cxn ang="0">
                  <a:pos x="410" y="88"/>
                </a:cxn>
                <a:cxn ang="0">
                  <a:pos x="396" y="61"/>
                </a:cxn>
                <a:cxn ang="0">
                  <a:pos x="383" y="47"/>
                </a:cxn>
                <a:cxn ang="0">
                  <a:pos x="363" y="14"/>
                </a:cxn>
                <a:cxn ang="0">
                  <a:pos x="330" y="14"/>
                </a:cxn>
                <a:cxn ang="0">
                  <a:pos x="271" y="7"/>
                </a:cxn>
                <a:cxn ang="0">
                  <a:pos x="212" y="27"/>
                </a:cxn>
                <a:cxn ang="0">
                  <a:pos x="179" y="7"/>
                </a:cxn>
                <a:cxn ang="0">
                  <a:pos x="159" y="20"/>
                </a:cxn>
                <a:cxn ang="0">
                  <a:pos x="146" y="0"/>
                </a:cxn>
                <a:cxn ang="0">
                  <a:pos x="113" y="7"/>
                </a:cxn>
                <a:cxn ang="0">
                  <a:pos x="47" y="0"/>
                </a:cxn>
                <a:cxn ang="0">
                  <a:pos x="66" y="61"/>
                </a:cxn>
                <a:cxn ang="0">
                  <a:pos x="53" y="121"/>
                </a:cxn>
                <a:cxn ang="0">
                  <a:pos x="0" y="148"/>
                </a:cxn>
              </a:cxnLst>
              <a:rect l="0" t="0" r="r" b="b"/>
              <a:pathLst>
                <a:path w="416" h="297">
                  <a:moveTo>
                    <a:pt x="0" y="148"/>
                  </a:moveTo>
                  <a:lnTo>
                    <a:pt x="7" y="155"/>
                  </a:lnTo>
                  <a:lnTo>
                    <a:pt x="53" y="169"/>
                  </a:lnTo>
                  <a:lnTo>
                    <a:pt x="99" y="155"/>
                  </a:lnTo>
                  <a:lnTo>
                    <a:pt x="106" y="148"/>
                  </a:lnTo>
                  <a:lnTo>
                    <a:pt x="119" y="155"/>
                  </a:lnTo>
                  <a:lnTo>
                    <a:pt x="126" y="209"/>
                  </a:lnTo>
                  <a:lnTo>
                    <a:pt x="159" y="223"/>
                  </a:lnTo>
                  <a:lnTo>
                    <a:pt x="159" y="250"/>
                  </a:lnTo>
                  <a:lnTo>
                    <a:pt x="192" y="270"/>
                  </a:lnTo>
                  <a:lnTo>
                    <a:pt x="192" y="277"/>
                  </a:lnTo>
                  <a:lnTo>
                    <a:pt x="185" y="283"/>
                  </a:lnTo>
                  <a:lnTo>
                    <a:pt x="212" y="290"/>
                  </a:lnTo>
                  <a:lnTo>
                    <a:pt x="231" y="290"/>
                  </a:lnTo>
                  <a:lnTo>
                    <a:pt x="245" y="290"/>
                  </a:lnTo>
                  <a:lnTo>
                    <a:pt x="258" y="297"/>
                  </a:lnTo>
                  <a:lnTo>
                    <a:pt x="271" y="277"/>
                  </a:lnTo>
                  <a:lnTo>
                    <a:pt x="264" y="256"/>
                  </a:lnTo>
                  <a:lnTo>
                    <a:pt x="264" y="243"/>
                  </a:lnTo>
                  <a:lnTo>
                    <a:pt x="264" y="229"/>
                  </a:lnTo>
                  <a:lnTo>
                    <a:pt x="258" y="223"/>
                  </a:lnTo>
                  <a:lnTo>
                    <a:pt x="271" y="209"/>
                  </a:lnTo>
                  <a:lnTo>
                    <a:pt x="297" y="202"/>
                  </a:lnTo>
                  <a:lnTo>
                    <a:pt x="304" y="202"/>
                  </a:lnTo>
                  <a:lnTo>
                    <a:pt x="324" y="196"/>
                  </a:lnTo>
                  <a:lnTo>
                    <a:pt x="337" y="189"/>
                  </a:lnTo>
                  <a:lnTo>
                    <a:pt x="344" y="189"/>
                  </a:lnTo>
                  <a:lnTo>
                    <a:pt x="357" y="196"/>
                  </a:lnTo>
                  <a:lnTo>
                    <a:pt x="363" y="189"/>
                  </a:lnTo>
                  <a:lnTo>
                    <a:pt x="370" y="182"/>
                  </a:lnTo>
                  <a:lnTo>
                    <a:pt x="383" y="182"/>
                  </a:lnTo>
                  <a:lnTo>
                    <a:pt x="383" y="155"/>
                  </a:lnTo>
                  <a:lnTo>
                    <a:pt x="396" y="148"/>
                  </a:lnTo>
                  <a:lnTo>
                    <a:pt x="396" y="121"/>
                  </a:lnTo>
                  <a:lnTo>
                    <a:pt x="403" y="115"/>
                  </a:lnTo>
                  <a:lnTo>
                    <a:pt x="410" y="108"/>
                  </a:lnTo>
                  <a:lnTo>
                    <a:pt x="416" y="101"/>
                  </a:lnTo>
                  <a:lnTo>
                    <a:pt x="410" y="88"/>
                  </a:lnTo>
                  <a:lnTo>
                    <a:pt x="403" y="74"/>
                  </a:lnTo>
                  <a:lnTo>
                    <a:pt x="396" y="61"/>
                  </a:lnTo>
                  <a:lnTo>
                    <a:pt x="390" y="54"/>
                  </a:lnTo>
                  <a:lnTo>
                    <a:pt x="383" y="47"/>
                  </a:lnTo>
                  <a:lnTo>
                    <a:pt x="383" y="34"/>
                  </a:lnTo>
                  <a:lnTo>
                    <a:pt x="363" y="14"/>
                  </a:lnTo>
                  <a:lnTo>
                    <a:pt x="350" y="14"/>
                  </a:lnTo>
                  <a:lnTo>
                    <a:pt x="330" y="14"/>
                  </a:lnTo>
                  <a:lnTo>
                    <a:pt x="297" y="14"/>
                  </a:lnTo>
                  <a:lnTo>
                    <a:pt x="271" y="7"/>
                  </a:lnTo>
                  <a:lnTo>
                    <a:pt x="238" y="14"/>
                  </a:lnTo>
                  <a:lnTo>
                    <a:pt x="212" y="27"/>
                  </a:lnTo>
                  <a:lnTo>
                    <a:pt x="198" y="20"/>
                  </a:lnTo>
                  <a:lnTo>
                    <a:pt x="179" y="7"/>
                  </a:lnTo>
                  <a:lnTo>
                    <a:pt x="172" y="14"/>
                  </a:lnTo>
                  <a:lnTo>
                    <a:pt x="159" y="20"/>
                  </a:lnTo>
                  <a:lnTo>
                    <a:pt x="152" y="14"/>
                  </a:lnTo>
                  <a:lnTo>
                    <a:pt x="146" y="0"/>
                  </a:lnTo>
                  <a:lnTo>
                    <a:pt x="132" y="7"/>
                  </a:lnTo>
                  <a:lnTo>
                    <a:pt x="113" y="7"/>
                  </a:lnTo>
                  <a:lnTo>
                    <a:pt x="86" y="7"/>
                  </a:lnTo>
                  <a:lnTo>
                    <a:pt x="47" y="0"/>
                  </a:lnTo>
                  <a:lnTo>
                    <a:pt x="66" y="41"/>
                  </a:lnTo>
                  <a:lnTo>
                    <a:pt x="66" y="61"/>
                  </a:lnTo>
                  <a:lnTo>
                    <a:pt x="66" y="81"/>
                  </a:lnTo>
                  <a:lnTo>
                    <a:pt x="53" y="121"/>
                  </a:lnTo>
                  <a:lnTo>
                    <a:pt x="27" y="142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959707" y="2229205"/>
              <a:ext cx="346446" cy="515911"/>
            </a:xfrm>
            <a:custGeom>
              <a:avLst/>
              <a:gdLst/>
              <a:ahLst/>
              <a:cxnLst>
                <a:cxn ang="0">
                  <a:pos x="53" y="269"/>
                </a:cxn>
                <a:cxn ang="0">
                  <a:pos x="53" y="276"/>
                </a:cxn>
                <a:cxn ang="0">
                  <a:pos x="59" y="276"/>
                </a:cxn>
                <a:cxn ang="0">
                  <a:pos x="59" y="283"/>
                </a:cxn>
                <a:cxn ang="0">
                  <a:pos x="66" y="283"/>
                </a:cxn>
                <a:cxn ang="0">
                  <a:pos x="72" y="296"/>
                </a:cxn>
                <a:cxn ang="0">
                  <a:pos x="79" y="303"/>
                </a:cxn>
                <a:cxn ang="0">
                  <a:pos x="92" y="296"/>
                </a:cxn>
                <a:cxn ang="0">
                  <a:pos x="92" y="290"/>
                </a:cxn>
                <a:cxn ang="0">
                  <a:pos x="112" y="296"/>
                </a:cxn>
                <a:cxn ang="0">
                  <a:pos x="125" y="269"/>
                </a:cxn>
                <a:cxn ang="0">
                  <a:pos x="138" y="269"/>
                </a:cxn>
                <a:cxn ang="0">
                  <a:pos x="138" y="249"/>
                </a:cxn>
                <a:cxn ang="0">
                  <a:pos x="145" y="236"/>
                </a:cxn>
                <a:cxn ang="0">
                  <a:pos x="165" y="236"/>
                </a:cxn>
                <a:cxn ang="0">
                  <a:pos x="171" y="229"/>
                </a:cxn>
                <a:cxn ang="0">
                  <a:pos x="171" y="222"/>
                </a:cxn>
                <a:cxn ang="0">
                  <a:pos x="191" y="215"/>
                </a:cxn>
                <a:cxn ang="0">
                  <a:pos x="191" y="209"/>
                </a:cxn>
                <a:cxn ang="0">
                  <a:pos x="198" y="195"/>
                </a:cxn>
                <a:cxn ang="0">
                  <a:pos x="191" y="188"/>
                </a:cxn>
                <a:cxn ang="0">
                  <a:pos x="191" y="182"/>
                </a:cxn>
                <a:cxn ang="0">
                  <a:pos x="198" y="161"/>
                </a:cxn>
                <a:cxn ang="0">
                  <a:pos x="198" y="148"/>
                </a:cxn>
                <a:cxn ang="0">
                  <a:pos x="191" y="128"/>
                </a:cxn>
                <a:cxn ang="0">
                  <a:pos x="185" y="114"/>
                </a:cxn>
                <a:cxn ang="0">
                  <a:pos x="171" y="101"/>
                </a:cxn>
                <a:cxn ang="0">
                  <a:pos x="158" y="87"/>
                </a:cxn>
                <a:cxn ang="0">
                  <a:pos x="138" y="81"/>
                </a:cxn>
                <a:cxn ang="0">
                  <a:pos x="132" y="67"/>
                </a:cxn>
                <a:cxn ang="0">
                  <a:pos x="119" y="60"/>
                </a:cxn>
                <a:cxn ang="0">
                  <a:pos x="125" y="40"/>
                </a:cxn>
                <a:cxn ang="0">
                  <a:pos x="112" y="6"/>
                </a:cxn>
                <a:cxn ang="0">
                  <a:pos x="105" y="6"/>
                </a:cxn>
                <a:cxn ang="0">
                  <a:pos x="86" y="6"/>
                </a:cxn>
                <a:cxn ang="0">
                  <a:pos x="79" y="6"/>
                </a:cxn>
                <a:cxn ang="0">
                  <a:pos x="72" y="0"/>
                </a:cxn>
                <a:cxn ang="0">
                  <a:pos x="66" y="0"/>
                </a:cxn>
                <a:cxn ang="0">
                  <a:pos x="59" y="6"/>
                </a:cxn>
                <a:cxn ang="0">
                  <a:pos x="53" y="6"/>
                </a:cxn>
                <a:cxn ang="0">
                  <a:pos x="53" y="0"/>
                </a:cxn>
                <a:cxn ang="0">
                  <a:pos x="39" y="0"/>
                </a:cxn>
                <a:cxn ang="0">
                  <a:pos x="39" y="20"/>
                </a:cxn>
                <a:cxn ang="0">
                  <a:pos x="20" y="40"/>
                </a:cxn>
                <a:cxn ang="0">
                  <a:pos x="13" y="54"/>
                </a:cxn>
                <a:cxn ang="0">
                  <a:pos x="13" y="67"/>
                </a:cxn>
                <a:cxn ang="0">
                  <a:pos x="13" y="94"/>
                </a:cxn>
                <a:cxn ang="0">
                  <a:pos x="13" y="114"/>
                </a:cxn>
                <a:cxn ang="0">
                  <a:pos x="0" y="128"/>
                </a:cxn>
                <a:cxn ang="0">
                  <a:pos x="0" y="141"/>
                </a:cxn>
                <a:cxn ang="0">
                  <a:pos x="6" y="161"/>
                </a:cxn>
                <a:cxn ang="0">
                  <a:pos x="20" y="182"/>
                </a:cxn>
                <a:cxn ang="0">
                  <a:pos x="33" y="195"/>
                </a:cxn>
                <a:cxn ang="0">
                  <a:pos x="46" y="195"/>
                </a:cxn>
                <a:cxn ang="0">
                  <a:pos x="46" y="209"/>
                </a:cxn>
                <a:cxn ang="0">
                  <a:pos x="53" y="215"/>
                </a:cxn>
                <a:cxn ang="0">
                  <a:pos x="53" y="236"/>
                </a:cxn>
                <a:cxn ang="0">
                  <a:pos x="59" y="249"/>
                </a:cxn>
                <a:cxn ang="0">
                  <a:pos x="59" y="256"/>
                </a:cxn>
                <a:cxn ang="0">
                  <a:pos x="53" y="269"/>
                </a:cxn>
              </a:cxnLst>
              <a:rect l="0" t="0" r="r" b="b"/>
              <a:pathLst>
                <a:path w="198" h="303">
                  <a:moveTo>
                    <a:pt x="53" y="269"/>
                  </a:moveTo>
                  <a:lnTo>
                    <a:pt x="53" y="276"/>
                  </a:lnTo>
                  <a:lnTo>
                    <a:pt x="59" y="276"/>
                  </a:lnTo>
                  <a:lnTo>
                    <a:pt x="59" y="283"/>
                  </a:lnTo>
                  <a:lnTo>
                    <a:pt x="66" y="283"/>
                  </a:lnTo>
                  <a:lnTo>
                    <a:pt x="72" y="296"/>
                  </a:lnTo>
                  <a:lnTo>
                    <a:pt x="79" y="303"/>
                  </a:lnTo>
                  <a:lnTo>
                    <a:pt x="92" y="296"/>
                  </a:lnTo>
                  <a:lnTo>
                    <a:pt x="92" y="290"/>
                  </a:lnTo>
                  <a:lnTo>
                    <a:pt x="112" y="296"/>
                  </a:lnTo>
                  <a:lnTo>
                    <a:pt x="125" y="269"/>
                  </a:lnTo>
                  <a:lnTo>
                    <a:pt x="138" y="269"/>
                  </a:lnTo>
                  <a:lnTo>
                    <a:pt x="138" y="249"/>
                  </a:lnTo>
                  <a:lnTo>
                    <a:pt x="145" y="236"/>
                  </a:lnTo>
                  <a:lnTo>
                    <a:pt x="165" y="236"/>
                  </a:lnTo>
                  <a:lnTo>
                    <a:pt x="171" y="229"/>
                  </a:lnTo>
                  <a:lnTo>
                    <a:pt x="171" y="222"/>
                  </a:lnTo>
                  <a:lnTo>
                    <a:pt x="191" y="215"/>
                  </a:lnTo>
                  <a:lnTo>
                    <a:pt x="191" y="209"/>
                  </a:lnTo>
                  <a:lnTo>
                    <a:pt x="198" y="195"/>
                  </a:lnTo>
                  <a:lnTo>
                    <a:pt x="191" y="188"/>
                  </a:lnTo>
                  <a:lnTo>
                    <a:pt x="191" y="182"/>
                  </a:lnTo>
                  <a:lnTo>
                    <a:pt x="198" y="161"/>
                  </a:lnTo>
                  <a:lnTo>
                    <a:pt x="198" y="148"/>
                  </a:lnTo>
                  <a:lnTo>
                    <a:pt x="191" y="128"/>
                  </a:lnTo>
                  <a:lnTo>
                    <a:pt x="185" y="114"/>
                  </a:lnTo>
                  <a:lnTo>
                    <a:pt x="171" y="101"/>
                  </a:lnTo>
                  <a:lnTo>
                    <a:pt x="158" y="87"/>
                  </a:lnTo>
                  <a:lnTo>
                    <a:pt x="138" y="81"/>
                  </a:lnTo>
                  <a:lnTo>
                    <a:pt x="132" y="67"/>
                  </a:lnTo>
                  <a:lnTo>
                    <a:pt x="119" y="60"/>
                  </a:lnTo>
                  <a:lnTo>
                    <a:pt x="125" y="40"/>
                  </a:lnTo>
                  <a:lnTo>
                    <a:pt x="112" y="6"/>
                  </a:lnTo>
                  <a:lnTo>
                    <a:pt x="105" y="6"/>
                  </a:lnTo>
                  <a:lnTo>
                    <a:pt x="86" y="6"/>
                  </a:lnTo>
                  <a:lnTo>
                    <a:pt x="79" y="6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39" y="20"/>
                  </a:lnTo>
                  <a:lnTo>
                    <a:pt x="20" y="40"/>
                  </a:lnTo>
                  <a:lnTo>
                    <a:pt x="13" y="54"/>
                  </a:lnTo>
                  <a:lnTo>
                    <a:pt x="13" y="67"/>
                  </a:lnTo>
                  <a:lnTo>
                    <a:pt x="13" y="94"/>
                  </a:lnTo>
                  <a:lnTo>
                    <a:pt x="13" y="114"/>
                  </a:lnTo>
                  <a:lnTo>
                    <a:pt x="0" y="128"/>
                  </a:lnTo>
                  <a:lnTo>
                    <a:pt x="0" y="141"/>
                  </a:lnTo>
                  <a:lnTo>
                    <a:pt x="6" y="161"/>
                  </a:lnTo>
                  <a:lnTo>
                    <a:pt x="20" y="182"/>
                  </a:lnTo>
                  <a:lnTo>
                    <a:pt x="33" y="195"/>
                  </a:lnTo>
                  <a:lnTo>
                    <a:pt x="46" y="195"/>
                  </a:lnTo>
                  <a:lnTo>
                    <a:pt x="46" y="209"/>
                  </a:lnTo>
                  <a:lnTo>
                    <a:pt x="53" y="215"/>
                  </a:lnTo>
                  <a:lnTo>
                    <a:pt x="53" y="236"/>
                  </a:lnTo>
                  <a:lnTo>
                    <a:pt x="59" y="249"/>
                  </a:lnTo>
                  <a:lnTo>
                    <a:pt x="59" y="256"/>
                  </a:lnTo>
                  <a:lnTo>
                    <a:pt x="53" y="26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4544034" y="1152698"/>
              <a:ext cx="366825" cy="526743"/>
            </a:xfrm>
            <a:custGeom>
              <a:avLst/>
              <a:gdLst/>
              <a:ahLst/>
              <a:cxnLst>
                <a:cxn ang="0">
                  <a:pos x="132" y="270"/>
                </a:cxn>
                <a:cxn ang="0">
                  <a:pos x="139" y="243"/>
                </a:cxn>
                <a:cxn ang="0">
                  <a:pos x="145" y="229"/>
                </a:cxn>
                <a:cxn ang="0">
                  <a:pos x="152" y="216"/>
                </a:cxn>
                <a:cxn ang="0">
                  <a:pos x="165" y="209"/>
                </a:cxn>
                <a:cxn ang="0">
                  <a:pos x="185" y="195"/>
                </a:cxn>
                <a:cxn ang="0">
                  <a:pos x="191" y="189"/>
                </a:cxn>
                <a:cxn ang="0">
                  <a:pos x="198" y="168"/>
                </a:cxn>
                <a:cxn ang="0">
                  <a:pos x="198" y="148"/>
                </a:cxn>
                <a:cxn ang="0">
                  <a:pos x="211" y="148"/>
                </a:cxn>
                <a:cxn ang="0">
                  <a:pos x="211" y="115"/>
                </a:cxn>
                <a:cxn ang="0">
                  <a:pos x="205" y="108"/>
                </a:cxn>
                <a:cxn ang="0">
                  <a:pos x="198" y="101"/>
                </a:cxn>
                <a:cxn ang="0">
                  <a:pos x="191" y="61"/>
                </a:cxn>
                <a:cxn ang="0">
                  <a:pos x="191" y="40"/>
                </a:cxn>
                <a:cxn ang="0">
                  <a:pos x="191" y="20"/>
                </a:cxn>
                <a:cxn ang="0">
                  <a:pos x="191" y="0"/>
                </a:cxn>
                <a:cxn ang="0">
                  <a:pos x="185" y="7"/>
                </a:cxn>
                <a:cxn ang="0">
                  <a:pos x="185" y="34"/>
                </a:cxn>
                <a:cxn ang="0">
                  <a:pos x="165" y="54"/>
                </a:cxn>
                <a:cxn ang="0">
                  <a:pos x="145" y="81"/>
                </a:cxn>
                <a:cxn ang="0">
                  <a:pos x="119" y="88"/>
                </a:cxn>
                <a:cxn ang="0">
                  <a:pos x="106" y="101"/>
                </a:cxn>
                <a:cxn ang="0">
                  <a:pos x="92" y="10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21"/>
                </a:cxn>
                <a:cxn ang="0">
                  <a:pos x="40" y="108"/>
                </a:cxn>
                <a:cxn ang="0">
                  <a:pos x="26" y="115"/>
                </a:cxn>
                <a:cxn ang="0">
                  <a:pos x="33" y="162"/>
                </a:cxn>
                <a:cxn ang="0">
                  <a:pos x="20" y="168"/>
                </a:cxn>
                <a:cxn ang="0">
                  <a:pos x="7" y="168"/>
                </a:cxn>
                <a:cxn ang="0">
                  <a:pos x="0" y="189"/>
                </a:cxn>
                <a:cxn ang="0">
                  <a:pos x="0" y="229"/>
                </a:cxn>
                <a:cxn ang="0">
                  <a:pos x="20" y="249"/>
                </a:cxn>
                <a:cxn ang="0">
                  <a:pos x="33" y="256"/>
                </a:cxn>
                <a:cxn ang="0">
                  <a:pos x="33" y="276"/>
                </a:cxn>
                <a:cxn ang="0">
                  <a:pos x="40" y="290"/>
                </a:cxn>
                <a:cxn ang="0">
                  <a:pos x="40" y="310"/>
                </a:cxn>
                <a:cxn ang="0">
                  <a:pos x="73" y="297"/>
                </a:cxn>
                <a:cxn ang="0">
                  <a:pos x="99" y="290"/>
                </a:cxn>
                <a:cxn ang="0">
                  <a:pos x="112" y="283"/>
                </a:cxn>
                <a:cxn ang="0">
                  <a:pos x="132" y="270"/>
                </a:cxn>
              </a:cxnLst>
              <a:rect l="0" t="0" r="r" b="b"/>
              <a:pathLst>
                <a:path w="211" h="310">
                  <a:moveTo>
                    <a:pt x="132" y="270"/>
                  </a:moveTo>
                  <a:lnTo>
                    <a:pt x="139" y="243"/>
                  </a:lnTo>
                  <a:lnTo>
                    <a:pt x="145" y="229"/>
                  </a:lnTo>
                  <a:lnTo>
                    <a:pt x="152" y="216"/>
                  </a:lnTo>
                  <a:lnTo>
                    <a:pt x="165" y="209"/>
                  </a:lnTo>
                  <a:lnTo>
                    <a:pt x="185" y="195"/>
                  </a:lnTo>
                  <a:lnTo>
                    <a:pt x="191" y="189"/>
                  </a:lnTo>
                  <a:lnTo>
                    <a:pt x="198" y="168"/>
                  </a:lnTo>
                  <a:lnTo>
                    <a:pt x="198" y="148"/>
                  </a:lnTo>
                  <a:lnTo>
                    <a:pt x="211" y="148"/>
                  </a:lnTo>
                  <a:lnTo>
                    <a:pt x="211" y="115"/>
                  </a:lnTo>
                  <a:lnTo>
                    <a:pt x="205" y="108"/>
                  </a:lnTo>
                  <a:lnTo>
                    <a:pt x="198" y="101"/>
                  </a:lnTo>
                  <a:lnTo>
                    <a:pt x="191" y="61"/>
                  </a:lnTo>
                  <a:lnTo>
                    <a:pt x="191" y="40"/>
                  </a:lnTo>
                  <a:lnTo>
                    <a:pt x="191" y="20"/>
                  </a:lnTo>
                  <a:lnTo>
                    <a:pt x="191" y="0"/>
                  </a:lnTo>
                  <a:lnTo>
                    <a:pt x="185" y="7"/>
                  </a:lnTo>
                  <a:lnTo>
                    <a:pt x="185" y="34"/>
                  </a:lnTo>
                  <a:lnTo>
                    <a:pt x="165" y="54"/>
                  </a:lnTo>
                  <a:lnTo>
                    <a:pt x="145" y="81"/>
                  </a:lnTo>
                  <a:lnTo>
                    <a:pt x="119" y="88"/>
                  </a:lnTo>
                  <a:lnTo>
                    <a:pt x="106" y="101"/>
                  </a:lnTo>
                  <a:lnTo>
                    <a:pt x="92" y="10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21"/>
                  </a:lnTo>
                  <a:lnTo>
                    <a:pt x="40" y="108"/>
                  </a:lnTo>
                  <a:lnTo>
                    <a:pt x="26" y="115"/>
                  </a:lnTo>
                  <a:lnTo>
                    <a:pt x="33" y="162"/>
                  </a:lnTo>
                  <a:lnTo>
                    <a:pt x="20" y="168"/>
                  </a:lnTo>
                  <a:lnTo>
                    <a:pt x="7" y="168"/>
                  </a:lnTo>
                  <a:lnTo>
                    <a:pt x="0" y="189"/>
                  </a:lnTo>
                  <a:lnTo>
                    <a:pt x="0" y="229"/>
                  </a:lnTo>
                  <a:lnTo>
                    <a:pt x="20" y="249"/>
                  </a:lnTo>
                  <a:lnTo>
                    <a:pt x="33" y="256"/>
                  </a:lnTo>
                  <a:lnTo>
                    <a:pt x="33" y="276"/>
                  </a:lnTo>
                  <a:lnTo>
                    <a:pt x="40" y="290"/>
                  </a:lnTo>
                  <a:lnTo>
                    <a:pt x="40" y="310"/>
                  </a:lnTo>
                  <a:lnTo>
                    <a:pt x="73" y="297"/>
                  </a:lnTo>
                  <a:lnTo>
                    <a:pt x="99" y="290"/>
                  </a:lnTo>
                  <a:lnTo>
                    <a:pt x="112" y="283"/>
                  </a:lnTo>
                  <a:lnTo>
                    <a:pt x="132" y="27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5579295" y="1805373"/>
              <a:ext cx="345087" cy="274881"/>
            </a:xfrm>
            <a:custGeom>
              <a:avLst/>
              <a:gdLst/>
              <a:ahLst/>
              <a:cxnLst>
                <a:cxn ang="0">
                  <a:pos x="20" y="162"/>
                </a:cxn>
                <a:cxn ang="0">
                  <a:pos x="46" y="162"/>
                </a:cxn>
                <a:cxn ang="0">
                  <a:pos x="59" y="155"/>
                </a:cxn>
                <a:cxn ang="0">
                  <a:pos x="66" y="148"/>
                </a:cxn>
                <a:cxn ang="0">
                  <a:pos x="79" y="155"/>
                </a:cxn>
                <a:cxn ang="0">
                  <a:pos x="92" y="148"/>
                </a:cxn>
                <a:cxn ang="0">
                  <a:pos x="99" y="162"/>
                </a:cxn>
                <a:cxn ang="0">
                  <a:pos x="119" y="148"/>
                </a:cxn>
                <a:cxn ang="0">
                  <a:pos x="139" y="155"/>
                </a:cxn>
                <a:cxn ang="0">
                  <a:pos x="139" y="128"/>
                </a:cxn>
                <a:cxn ang="0">
                  <a:pos x="172" y="135"/>
                </a:cxn>
                <a:cxn ang="0">
                  <a:pos x="178" y="108"/>
                </a:cxn>
                <a:cxn ang="0">
                  <a:pos x="198" y="108"/>
                </a:cxn>
                <a:cxn ang="0">
                  <a:pos x="191" y="88"/>
                </a:cxn>
                <a:cxn ang="0">
                  <a:pos x="198" y="74"/>
                </a:cxn>
                <a:cxn ang="0">
                  <a:pos x="198" y="54"/>
                </a:cxn>
                <a:cxn ang="0">
                  <a:pos x="185" y="47"/>
                </a:cxn>
                <a:cxn ang="0">
                  <a:pos x="185" y="41"/>
                </a:cxn>
                <a:cxn ang="0">
                  <a:pos x="185" y="27"/>
                </a:cxn>
                <a:cxn ang="0">
                  <a:pos x="185" y="14"/>
                </a:cxn>
                <a:cxn ang="0">
                  <a:pos x="172" y="0"/>
                </a:cxn>
                <a:cxn ang="0">
                  <a:pos x="158" y="7"/>
                </a:cxn>
                <a:cxn ang="0">
                  <a:pos x="145" y="7"/>
                </a:cxn>
                <a:cxn ang="0">
                  <a:pos x="125" y="7"/>
                </a:cxn>
                <a:cxn ang="0">
                  <a:pos x="112" y="14"/>
                </a:cxn>
                <a:cxn ang="0">
                  <a:pos x="92" y="14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9" y="7"/>
                </a:cxn>
                <a:cxn ang="0">
                  <a:pos x="46" y="14"/>
                </a:cxn>
                <a:cxn ang="0">
                  <a:pos x="40" y="20"/>
                </a:cxn>
                <a:cxn ang="0">
                  <a:pos x="26" y="27"/>
                </a:cxn>
                <a:cxn ang="0">
                  <a:pos x="20" y="41"/>
                </a:cxn>
                <a:cxn ang="0">
                  <a:pos x="13" y="54"/>
                </a:cxn>
                <a:cxn ang="0">
                  <a:pos x="0" y="61"/>
                </a:cxn>
                <a:cxn ang="0">
                  <a:pos x="7" y="74"/>
                </a:cxn>
                <a:cxn ang="0">
                  <a:pos x="7" y="88"/>
                </a:cxn>
                <a:cxn ang="0">
                  <a:pos x="13" y="95"/>
                </a:cxn>
                <a:cxn ang="0">
                  <a:pos x="7" y="108"/>
                </a:cxn>
                <a:cxn ang="0">
                  <a:pos x="13" y="128"/>
                </a:cxn>
                <a:cxn ang="0">
                  <a:pos x="13" y="142"/>
                </a:cxn>
                <a:cxn ang="0">
                  <a:pos x="13" y="162"/>
                </a:cxn>
                <a:cxn ang="0">
                  <a:pos x="20" y="162"/>
                </a:cxn>
              </a:cxnLst>
              <a:rect l="0" t="0" r="r" b="b"/>
              <a:pathLst>
                <a:path w="198" h="162">
                  <a:moveTo>
                    <a:pt x="20" y="162"/>
                  </a:moveTo>
                  <a:lnTo>
                    <a:pt x="46" y="162"/>
                  </a:lnTo>
                  <a:lnTo>
                    <a:pt x="59" y="155"/>
                  </a:lnTo>
                  <a:lnTo>
                    <a:pt x="66" y="148"/>
                  </a:lnTo>
                  <a:lnTo>
                    <a:pt x="79" y="155"/>
                  </a:lnTo>
                  <a:lnTo>
                    <a:pt x="92" y="148"/>
                  </a:lnTo>
                  <a:lnTo>
                    <a:pt x="99" y="162"/>
                  </a:lnTo>
                  <a:lnTo>
                    <a:pt x="119" y="148"/>
                  </a:lnTo>
                  <a:lnTo>
                    <a:pt x="139" y="155"/>
                  </a:lnTo>
                  <a:lnTo>
                    <a:pt x="139" y="128"/>
                  </a:lnTo>
                  <a:lnTo>
                    <a:pt x="172" y="135"/>
                  </a:lnTo>
                  <a:lnTo>
                    <a:pt x="178" y="108"/>
                  </a:lnTo>
                  <a:lnTo>
                    <a:pt x="198" y="108"/>
                  </a:lnTo>
                  <a:lnTo>
                    <a:pt x="191" y="88"/>
                  </a:lnTo>
                  <a:lnTo>
                    <a:pt x="198" y="74"/>
                  </a:lnTo>
                  <a:lnTo>
                    <a:pt x="198" y="54"/>
                  </a:lnTo>
                  <a:lnTo>
                    <a:pt x="185" y="47"/>
                  </a:lnTo>
                  <a:lnTo>
                    <a:pt x="185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2" y="0"/>
                  </a:lnTo>
                  <a:lnTo>
                    <a:pt x="158" y="7"/>
                  </a:lnTo>
                  <a:lnTo>
                    <a:pt x="145" y="7"/>
                  </a:lnTo>
                  <a:lnTo>
                    <a:pt x="125" y="7"/>
                  </a:lnTo>
                  <a:lnTo>
                    <a:pt x="112" y="14"/>
                  </a:lnTo>
                  <a:lnTo>
                    <a:pt x="92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9" y="7"/>
                  </a:lnTo>
                  <a:lnTo>
                    <a:pt x="46" y="14"/>
                  </a:lnTo>
                  <a:lnTo>
                    <a:pt x="40" y="20"/>
                  </a:lnTo>
                  <a:lnTo>
                    <a:pt x="26" y="27"/>
                  </a:lnTo>
                  <a:lnTo>
                    <a:pt x="20" y="41"/>
                  </a:lnTo>
                  <a:lnTo>
                    <a:pt x="13" y="54"/>
                  </a:lnTo>
                  <a:lnTo>
                    <a:pt x="0" y="61"/>
                  </a:lnTo>
                  <a:lnTo>
                    <a:pt x="7" y="74"/>
                  </a:lnTo>
                  <a:lnTo>
                    <a:pt x="7" y="88"/>
                  </a:lnTo>
                  <a:lnTo>
                    <a:pt x="13" y="95"/>
                  </a:lnTo>
                  <a:lnTo>
                    <a:pt x="7" y="108"/>
                  </a:lnTo>
                  <a:lnTo>
                    <a:pt x="13" y="128"/>
                  </a:lnTo>
                  <a:lnTo>
                    <a:pt x="13" y="142"/>
                  </a:lnTo>
                  <a:lnTo>
                    <a:pt x="13" y="162"/>
                  </a:lnTo>
                  <a:lnTo>
                    <a:pt x="20" y="16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5753198" y="1621215"/>
              <a:ext cx="472796" cy="40216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34"/>
                </a:cxn>
                <a:cxn ang="0">
                  <a:pos x="13" y="61"/>
                </a:cxn>
                <a:cxn ang="0">
                  <a:pos x="20" y="68"/>
                </a:cxn>
                <a:cxn ang="0">
                  <a:pos x="26" y="74"/>
                </a:cxn>
                <a:cxn ang="0">
                  <a:pos x="26" y="81"/>
                </a:cxn>
                <a:cxn ang="0">
                  <a:pos x="33" y="101"/>
                </a:cxn>
                <a:cxn ang="0">
                  <a:pos x="26" y="115"/>
                </a:cxn>
                <a:cxn ang="0">
                  <a:pos x="46" y="115"/>
                </a:cxn>
                <a:cxn ang="0">
                  <a:pos x="59" y="115"/>
                </a:cxn>
                <a:cxn ang="0">
                  <a:pos x="73" y="108"/>
                </a:cxn>
                <a:cxn ang="0">
                  <a:pos x="86" y="122"/>
                </a:cxn>
                <a:cxn ang="0">
                  <a:pos x="86" y="135"/>
                </a:cxn>
                <a:cxn ang="0">
                  <a:pos x="86" y="149"/>
                </a:cxn>
                <a:cxn ang="0">
                  <a:pos x="86" y="155"/>
                </a:cxn>
                <a:cxn ang="0">
                  <a:pos x="99" y="162"/>
                </a:cxn>
                <a:cxn ang="0">
                  <a:pos x="99" y="182"/>
                </a:cxn>
                <a:cxn ang="0">
                  <a:pos x="92" y="196"/>
                </a:cxn>
                <a:cxn ang="0">
                  <a:pos x="99" y="216"/>
                </a:cxn>
                <a:cxn ang="0">
                  <a:pos x="112" y="236"/>
                </a:cxn>
                <a:cxn ang="0">
                  <a:pos x="125" y="236"/>
                </a:cxn>
                <a:cxn ang="0">
                  <a:pos x="125" y="230"/>
                </a:cxn>
                <a:cxn ang="0">
                  <a:pos x="139" y="216"/>
                </a:cxn>
                <a:cxn ang="0">
                  <a:pos x="152" y="216"/>
                </a:cxn>
                <a:cxn ang="0">
                  <a:pos x="178" y="230"/>
                </a:cxn>
                <a:cxn ang="0">
                  <a:pos x="205" y="223"/>
                </a:cxn>
                <a:cxn ang="0">
                  <a:pos x="244" y="189"/>
                </a:cxn>
                <a:cxn ang="0">
                  <a:pos x="244" y="169"/>
                </a:cxn>
                <a:cxn ang="0">
                  <a:pos x="257" y="142"/>
                </a:cxn>
                <a:cxn ang="0">
                  <a:pos x="271" y="128"/>
                </a:cxn>
                <a:cxn ang="0">
                  <a:pos x="264" y="108"/>
                </a:cxn>
                <a:cxn ang="0">
                  <a:pos x="257" y="95"/>
                </a:cxn>
                <a:cxn ang="0">
                  <a:pos x="251" y="74"/>
                </a:cxn>
                <a:cxn ang="0">
                  <a:pos x="251" y="68"/>
                </a:cxn>
                <a:cxn ang="0">
                  <a:pos x="231" y="61"/>
                </a:cxn>
                <a:cxn ang="0">
                  <a:pos x="218" y="54"/>
                </a:cxn>
                <a:cxn ang="0">
                  <a:pos x="205" y="61"/>
                </a:cxn>
                <a:cxn ang="0">
                  <a:pos x="198" y="61"/>
                </a:cxn>
                <a:cxn ang="0">
                  <a:pos x="191" y="54"/>
                </a:cxn>
                <a:cxn ang="0">
                  <a:pos x="185" y="41"/>
                </a:cxn>
                <a:cxn ang="0">
                  <a:pos x="158" y="41"/>
                </a:cxn>
                <a:cxn ang="0">
                  <a:pos x="158" y="34"/>
                </a:cxn>
                <a:cxn ang="0">
                  <a:pos x="152" y="21"/>
                </a:cxn>
                <a:cxn ang="0">
                  <a:pos x="145" y="14"/>
                </a:cxn>
                <a:cxn ang="0">
                  <a:pos x="132" y="14"/>
                </a:cxn>
                <a:cxn ang="0">
                  <a:pos x="106" y="0"/>
                </a:cxn>
                <a:cxn ang="0">
                  <a:pos x="99" y="14"/>
                </a:cxn>
                <a:cxn ang="0">
                  <a:pos x="86" y="27"/>
                </a:cxn>
                <a:cxn ang="0">
                  <a:pos x="73" y="21"/>
                </a:cxn>
                <a:cxn ang="0">
                  <a:pos x="59" y="14"/>
                </a:cxn>
                <a:cxn ang="0">
                  <a:pos x="40" y="7"/>
                </a:cxn>
                <a:cxn ang="0">
                  <a:pos x="20" y="7"/>
                </a:cxn>
                <a:cxn ang="0">
                  <a:pos x="7" y="7"/>
                </a:cxn>
                <a:cxn ang="0">
                  <a:pos x="0" y="7"/>
                </a:cxn>
              </a:cxnLst>
              <a:rect l="0" t="0" r="r" b="b"/>
              <a:pathLst>
                <a:path w="271" h="236">
                  <a:moveTo>
                    <a:pt x="0" y="7"/>
                  </a:moveTo>
                  <a:lnTo>
                    <a:pt x="7" y="34"/>
                  </a:lnTo>
                  <a:lnTo>
                    <a:pt x="13" y="61"/>
                  </a:lnTo>
                  <a:lnTo>
                    <a:pt x="20" y="68"/>
                  </a:lnTo>
                  <a:lnTo>
                    <a:pt x="26" y="74"/>
                  </a:lnTo>
                  <a:lnTo>
                    <a:pt x="26" y="81"/>
                  </a:lnTo>
                  <a:lnTo>
                    <a:pt x="33" y="101"/>
                  </a:lnTo>
                  <a:lnTo>
                    <a:pt x="26" y="115"/>
                  </a:lnTo>
                  <a:lnTo>
                    <a:pt x="46" y="115"/>
                  </a:lnTo>
                  <a:lnTo>
                    <a:pt x="59" y="115"/>
                  </a:lnTo>
                  <a:lnTo>
                    <a:pt x="73" y="108"/>
                  </a:lnTo>
                  <a:lnTo>
                    <a:pt x="86" y="122"/>
                  </a:lnTo>
                  <a:lnTo>
                    <a:pt x="86" y="135"/>
                  </a:lnTo>
                  <a:lnTo>
                    <a:pt x="86" y="149"/>
                  </a:lnTo>
                  <a:lnTo>
                    <a:pt x="86" y="155"/>
                  </a:lnTo>
                  <a:lnTo>
                    <a:pt x="99" y="162"/>
                  </a:lnTo>
                  <a:lnTo>
                    <a:pt x="99" y="182"/>
                  </a:lnTo>
                  <a:lnTo>
                    <a:pt x="92" y="196"/>
                  </a:lnTo>
                  <a:lnTo>
                    <a:pt x="99" y="216"/>
                  </a:lnTo>
                  <a:lnTo>
                    <a:pt x="112" y="236"/>
                  </a:lnTo>
                  <a:lnTo>
                    <a:pt x="125" y="236"/>
                  </a:lnTo>
                  <a:lnTo>
                    <a:pt x="125" y="230"/>
                  </a:lnTo>
                  <a:lnTo>
                    <a:pt x="139" y="216"/>
                  </a:lnTo>
                  <a:lnTo>
                    <a:pt x="152" y="216"/>
                  </a:lnTo>
                  <a:lnTo>
                    <a:pt x="178" y="230"/>
                  </a:lnTo>
                  <a:lnTo>
                    <a:pt x="205" y="223"/>
                  </a:lnTo>
                  <a:lnTo>
                    <a:pt x="244" y="189"/>
                  </a:lnTo>
                  <a:lnTo>
                    <a:pt x="244" y="169"/>
                  </a:lnTo>
                  <a:lnTo>
                    <a:pt x="257" y="142"/>
                  </a:lnTo>
                  <a:lnTo>
                    <a:pt x="271" y="128"/>
                  </a:lnTo>
                  <a:lnTo>
                    <a:pt x="264" y="108"/>
                  </a:lnTo>
                  <a:lnTo>
                    <a:pt x="257" y="95"/>
                  </a:lnTo>
                  <a:lnTo>
                    <a:pt x="251" y="74"/>
                  </a:lnTo>
                  <a:lnTo>
                    <a:pt x="251" y="68"/>
                  </a:lnTo>
                  <a:lnTo>
                    <a:pt x="231" y="61"/>
                  </a:lnTo>
                  <a:lnTo>
                    <a:pt x="218" y="54"/>
                  </a:lnTo>
                  <a:lnTo>
                    <a:pt x="205" y="61"/>
                  </a:lnTo>
                  <a:lnTo>
                    <a:pt x="198" y="61"/>
                  </a:lnTo>
                  <a:lnTo>
                    <a:pt x="191" y="54"/>
                  </a:lnTo>
                  <a:lnTo>
                    <a:pt x="185" y="41"/>
                  </a:lnTo>
                  <a:lnTo>
                    <a:pt x="158" y="41"/>
                  </a:lnTo>
                  <a:lnTo>
                    <a:pt x="158" y="34"/>
                  </a:lnTo>
                  <a:lnTo>
                    <a:pt x="152" y="21"/>
                  </a:lnTo>
                  <a:lnTo>
                    <a:pt x="145" y="14"/>
                  </a:lnTo>
                  <a:lnTo>
                    <a:pt x="132" y="14"/>
                  </a:lnTo>
                  <a:lnTo>
                    <a:pt x="106" y="0"/>
                  </a:lnTo>
                  <a:lnTo>
                    <a:pt x="99" y="14"/>
                  </a:lnTo>
                  <a:lnTo>
                    <a:pt x="86" y="27"/>
                  </a:lnTo>
                  <a:lnTo>
                    <a:pt x="73" y="21"/>
                  </a:lnTo>
                  <a:lnTo>
                    <a:pt x="59" y="14"/>
                  </a:lnTo>
                  <a:lnTo>
                    <a:pt x="40" y="7"/>
                  </a:lnTo>
                  <a:lnTo>
                    <a:pt x="20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465172" y="1633403"/>
              <a:ext cx="345087" cy="242383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2" y="27"/>
                </a:cxn>
                <a:cxn ang="0">
                  <a:pos x="178" y="54"/>
                </a:cxn>
                <a:cxn ang="0">
                  <a:pos x="185" y="61"/>
                </a:cxn>
                <a:cxn ang="0">
                  <a:pos x="191" y="67"/>
                </a:cxn>
                <a:cxn ang="0">
                  <a:pos x="191" y="74"/>
                </a:cxn>
                <a:cxn ang="0">
                  <a:pos x="198" y="94"/>
                </a:cxn>
                <a:cxn ang="0">
                  <a:pos x="191" y="108"/>
                </a:cxn>
                <a:cxn ang="0">
                  <a:pos x="178" y="115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9" y="115"/>
                </a:cxn>
                <a:cxn ang="0">
                  <a:pos x="125" y="108"/>
                </a:cxn>
                <a:cxn ang="0">
                  <a:pos x="112" y="115"/>
                </a:cxn>
                <a:cxn ang="0">
                  <a:pos x="106" y="121"/>
                </a:cxn>
                <a:cxn ang="0">
                  <a:pos x="92" y="128"/>
                </a:cxn>
                <a:cxn ang="0">
                  <a:pos x="66" y="121"/>
                </a:cxn>
                <a:cxn ang="0">
                  <a:pos x="46" y="142"/>
                </a:cxn>
                <a:cxn ang="0">
                  <a:pos x="40" y="142"/>
                </a:cxn>
                <a:cxn ang="0">
                  <a:pos x="26" y="135"/>
                </a:cxn>
                <a:cxn ang="0">
                  <a:pos x="7" y="135"/>
                </a:cxn>
                <a:cxn ang="0">
                  <a:pos x="0" y="121"/>
                </a:cxn>
                <a:cxn ang="0">
                  <a:pos x="26" y="108"/>
                </a:cxn>
                <a:cxn ang="0">
                  <a:pos x="40" y="94"/>
                </a:cxn>
                <a:cxn ang="0">
                  <a:pos x="40" y="81"/>
                </a:cxn>
                <a:cxn ang="0">
                  <a:pos x="33" y="74"/>
                </a:cxn>
                <a:cxn ang="0">
                  <a:pos x="46" y="67"/>
                </a:cxn>
                <a:cxn ang="0">
                  <a:pos x="59" y="61"/>
                </a:cxn>
                <a:cxn ang="0">
                  <a:pos x="79" y="41"/>
                </a:cxn>
                <a:cxn ang="0">
                  <a:pos x="106" y="27"/>
                </a:cxn>
                <a:cxn ang="0">
                  <a:pos x="132" y="20"/>
                </a:cxn>
                <a:cxn ang="0">
                  <a:pos x="152" y="7"/>
                </a:cxn>
                <a:cxn ang="0">
                  <a:pos x="165" y="0"/>
                </a:cxn>
              </a:cxnLst>
              <a:rect l="0" t="0" r="r" b="b"/>
              <a:pathLst>
                <a:path w="198" h="142">
                  <a:moveTo>
                    <a:pt x="165" y="0"/>
                  </a:moveTo>
                  <a:lnTo>
                    <a:pt x="172" y="27"/>
                  </a:lnTo>
                  <a:lnTo>
                    <a:pt x="178" y="54"/>
                  </a:lnTo>
                  <a:lnTo>
                    <a:pt x="185" y="61"/>
                  </a:lnTo>
                  <a:lnTo>
                    <a:pt x="191" y="67"/>
                  </a:lnTo>
                  <a:lnTo>
                    <a:pt x="191" y="74"/>
                  </a:lnTo>
                  <a:lnTo>
                    <a:pt x="198" y="94"/>
                  </a:lnTo>
                  <a:lnTo>
                    <a:pt x="191" y="108"/>
                  </a:lnTo>
                  <a:lnTo>
                    <a:pt x="178" y="115"/>
                  </a:lnTo>
                  <a:lnTo>
                    <a:pt x="158" y="115"/>
                  </a:lnTo>
                  <a:lnTo>
                    <a:pt x="145" y="115"/>
                  </a:lnTo>
                  <a:lnTo>
                    <a:pt x="139" y="115"/>
                  </a:lnTo>
                  <a:lnTo>
                    <a:pt x="125" y="108"/>
                  </a:lnTo>
                  <a:lnTo>
                    <a:pt x="112" y="115"/>
                  </a:lnTo>
                  <a:lnTo>
                    <a:pt x="106" y="121"/>
                  </a:lnTo>
                  <a:lnTo>
                    <a:pt x="92" y="128"/>
                  </a:lnTo>
                  <a:lnTo>
                    <a:pt x="66" y="121"/>
                  </a:lnTo>
                  <a:lnTo>
                    <a:pt x="46" y="142"/>
                  </a:lnTo>
                  <a:lnTo>
                    <a:pt x="40" y="142"/>
                  </a:lnTo>
                  <a:lnTo>
                    <a:pt x="26" y="135"/>
                  </a:lnTo>
                  <a:lnTo>
                    <a:pt x="7" y="135"/>
                  </a:lnTo>
                  <a:lnTo>
                    <a:pt x="0" y="121"/>
                  </a:lnTo>
                  <a:lnTo>
                    <a:pt x="26" y="108"/>
                  </a:lnTo>
                  <a:lnTo>
                    <a:pt x="40" y="94"/>
                  </a:lnTo>
                  <a:lnTo>
                    <a:pt x="40" y="81"/>
                  </a:lnTo>
                  <a:lnTo>
                    <a:pt x="33" y="74"/>
                  </a:lnTo>
                  <a:lnTo>
                    <a:pt x="46" y="67"/>
                  </a:lnTo>
                  <a:lnTo>
                    <a:pt x="59" y="61"/>
                  </a:lnTo>
                  <a:lnTo>
                    <a:pt x="79" y="41"/>
                  </a:lnTo>
                  <a:lnTo>
                    <a:pt x="106" y="27"/>
                  </a:lnTo>
                  <a:lnTo>
                    <a:pt x="132" y="20"/>
                  </a:lnTo>
                  <a:lnTo>
                    <a:pt x="152" y="7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4394587" y="1794541"/>
              <a:ext cx="688816" cy="239675"/>
            </a:xfrm>
            <a:custGeom>
              <a:avLst/>
              <a:gdLst/>
              <a:ahLst/>
              <a:cxnLst>
                <a:cxn ang="0">
                  <a:pos x="396" y="0"/>
                </a:cxn>
                <a:cxn ang="0">
                  <a:pos x="383" y="7"/>
                </a:cxn>
                <a:cxn ang="0">
                  <a:pos x="376" y="7"/>
                </a:cxn>
                <a:cxn ang="0">
                  <a:pos x="370" y="14"/>
                </a:cxn>
                <a:cxn ang="0">
                  <a:pos x="357" y="14"/>
                </a:cxn>
                <a:cxn ang="0">
                  <a:pos x="343" y="21"/>
                </a:cxn>
                <a:cxn ang="0">
                  <a:pos x="330" y="34"/>
                </a:cxn>
                <a:cxn ang="0">
                  <a:pos x="297" y="21"/>
                </a:cxn>
                <a:cxn ang="0">
                  <a:pos x="277" y="0"/>
                </a:cxn>
                <a:cxn ang="0">
                  <a:pos x="264" y="14"/>
                </a:cxn>
                <a:cxn ang="0">
                  <a:pos x="251" y="27"/>
                </a:cxn>
                <a:cxn ang="0">
                  <a:pos x="231" y="34"/>
                </a:cxn>
                <a:cxn ang="0">
                  <a:pos x="205" y="34"/>
                </a:cxn>
                <a:cxn ang="0">
                  <a:pos x="205" y="41"/>
                </a:cxn>
                <a:cxn ang="0">
                  <a:pos x="205" y="54"/>
                </a:cxn>
                <a:cxn ang="0">
                  <a:pos x="192" y="68"/>
                </a:cxn>
                <a:cxn ang="0">
                  <a:pos x="165" y="61"/>
                </a:cxn>
                <a:cxn ang="0">
                  <a:pos x="145" y="54"/>
                </a:cxn>
                <a:cxn ang="0">
                  <a:pos x="119" y="54"/>
                </a:cxn>
                <a:cxn ang="0">
                  <a:pos x="93" y="68"/>
                </a:cxn>
                <a:cxn ang="0">
                  <a:pos x="53" y="81"/>
                </a:cxn>
                <a:cxn ang="0">
                  <a:pos x="40" y="75"/>
                </a:cxn>
                <a:cxn ang="0">
                  <a:pos x="40" y="61"/>
                </a:cxn>
                <a:cxn ang="0">
                  <a:pos x="40" y="48"/>
                </a:cxn>
                <a:cxn ang="0">
                  <a:pos x="13" y="48"/>
                </a:cxn>
                <a:cxn ang="0">
                  <a:pos x="0" y="54"/>
                </a:cxn>
                <a:cxn ang="0">
                  <a:pos x="7" y="95"/>
                </a:cxn>
                <a:cxn ang="0">
                  <a:pos x="27" y="95"/>
                </a:cxn>
                <a:cxn ang="0">
                  <a:pos x="33" y="115"/>
                </a:cxn>
                <a:cxn ang="0">
                  <a:pos x="53" y="122"/>
                </a:cxn>
                <a:cxn ang="0">
                  <a:pos x="86" y="108"/>
                </a:cxn>
                <a:cxn ang="0">
                  <a:pos x="112" y="115"/>
                </a:cxn>
                <a:cxn ang="0">
                  <a:pos x="165" y="129"/>
                </a:cxn>
                <a:cxn ang="0">
                  <a:pos x="198" y="129"/>
                </a:cxn>
                <a:cxn ang="0">
                  <a:pos x="211" y="122"/>
                </a:cxn>
                <a:cxn ang="0">
                  <a:pos x="231" y="129"/>
                </a:cxn>
                <a:cxn ang="0">
                  <a:pos x="231" y="142"/>
                </a:cxn>
                <a:cxn ang="0">
                  <a:pos x="244" y="142"/>
                </a:cxn>
                <a:cxn ang="0">
                  <a:pos x="258" y="135"/>
                </a:cxn>
                <a:cxn ang="0">
                  <a:pos x="258" y="122"/>
                </a:cxn>
                <a:cxn ang="0">
                  <a:pos x="284" y="135"/>
                </a:cxn>
                <a:cxn ang="0">
                  <a:pos x="291" y="115"/>
                </a:cxn>
                <a:cxn ang="0">
                  <a:pos x="297" y="122"/>
                </a:cxn>
                <a:cxn ang="0">
                  <a:pos x="317" y="115"/>
                </a:cxn>
                <a:cxn ang="0">
                  <a:pos x="310" y="95"/>
                </a:cxn>
                <a:cxn ang="0">
                  <a:pos x="317" y="81"/>
                </a:cxn>
                <a:cxn ang="0">
                  <a:pos x="330" y="75"/>
                </a:cxn>
                <a:cxn ang="0">
                  <a:pos x="357" y="68"/>
                </a:cxn>
                <a:cxn ang="0">
                  <a:pos x="376" y="68"/>
                </a:cxn>
                <a:cxn ang="0">
                  <a:pos x="376" y="48"/>
                </a:cxn>
                <a:cxn ang="0">
                  <a:pos x="370" y="48"/>
                </a:cxn>
                <a:cxn ang="0">
                  <a:pos x="370" y="41"/>
                </a:cxn>
                <a:cxn ang="0">
                  <a:pos x="370" y="27"/>
                </a:cxn>
                <a:cxn ang="0">
                  <a:pos x="376" y="21"/>
                </a:cxn>
                <a:cxn ang="0">
                  <a:pos x="376" y="14"/>
                </a:cxn>
                <a:cxn ang="0">
                  <a:pos x="396" y="0"/>
                </a:cxn>
              </a:cxnLst>
              <a:rect l="0" t="0" r="r" b="b"/>
              <a:pathLst>
                <a:path w="396" h="142">
                  <a:moveTo>
                    <a:pt x="396" y="0"/>
                  </a:moveTo>
                  <a:lnTo>
                    <a:pt x="383" y="7"/>
                  </a:lnTo>
                  <a:lnTo>
                    <a:pt x="376" y="7"/>
                  </a:lnTo>
                  <a:lnTo>
                    <a:pt x="370" y="14"/>
                  </a:lnTo>
                  <a:lnTo>
                    <a:pt x="357" y="14"/>
                  </a:lnTo>
                  <a:lnTo>
                    <a:pt x="343" y="21"/>
                  </a:lnTo>
                  <a:lnTo>
                    <a:pt x="330" y="34"/>
                  </a:lnTo>
                  <a:lnTo>
                    <a:pt x="297" y="21"/>
                  </a:lnTo>
                  <a:lnTo>
                    <a:pt x="277" y="0"/>
                  </a:lnTo>
                  <a:lnTo>
                    <a:pt x="264" y="14"/>
                  </a:lnTo>
                  <a:lnTo>
                    <a:pt x="251" y="27"/>
                  </a:lnTo>
                  <a:lnTo>
                    <a:pt x="231" y="34"/>
                  </a:lnTo>
                  <a:lnTo>
                    <a:pt x="205" y="34"/>
                  </a:lnTo>
                  <a:lnTo>
                    <a:pt x="205" y="41"/>
                  </a:lnTo>
                  <a:lnTo>
                    <a:pt x="205" y="54"/>
                  </a:lnTo>
                  <a:lnTo>
                    <a:pt x="192" y="68"/>
                  </a:lnTo>
                  <a:lnTo>
                    <a:pt x="165" y="61"/>
                  </a:lnTo>
                  <a:lnTo>
                    <a:pt x="145" y="54"/>
                  </a:lnTo>
                  <a:lnTo>
                    <a:pt x="119" y="54"/>
                  </a:lnTo>
                  <a:lnTo>
                    <a:pt x="93" y="68"/>
                  </a:lnTo>
                  <a:lnTo>
                    <a:pt x="53" y="81"/>
                  </a:lnTo>
                  <a:lnTo>
                    <a:pt x="40" y="75"/>
                  </a:lnTo>
                  <a:lnTo>
                    <a:pt x="40" y="61"/>
                  </a:lnTo>
                  <a:lnTo>
                    <a:pt x="40" y="48"/>
                  </a:lnTo>
                  <a:lnTo>
                    <a:pt x="13" y="48"/>
                  </a:lnTo>
                  <a:lnTo>
                    <a:pt x="0" y="54"/>
                  </a:lnTo>
                  <a:lnTo>
                    <a:pt x="7" y="95"/>
                  </a:lnTo>
                  <a:lnTo>
                    <a:pt x="27" y="95"/>
                  </a:lnTo>
                  <a:lnTo>
                    <a:pt x="33" y="115"/>
                  </a:lnTo>
                  <a:lnTo>
                    <a:pt x="53" y="122"/>
                  </a:lnTo>
                  <a:lnTo>
                    <a:pt x="86" y="108"/>
                  </a:lnTo>
                  <a:lnTo>
                    <a:pt x="112" y="115"/>
                  </a:lnTo>
                  <a:lnTo>
                    <a:pt x="165" y="129"/>
                  </a:lnTo>
                  <a:lnTo>
                    <a:pt x="198" y="129"/>
                  </a:lnTo>
                  <a:lnTo>
                    <a:pt x="211" y="122"/>
                  </a:lnTo>
                  <a:lnTo>
                    <a:pt x="231" y="129"/>
                  </a:lnTo>
                  <a:lnTo>
                    <a:pt x="231" y="142"/>
                  </a:lnTo>
                  <a:lnTo>
                    <a:pt x="244" y="142"/>
                  </a:lnTo>
                  <a:lnTo>
                    <a:pt x="258" y="135"/>
                  </a:lnTo>
                  <a:lnTo>
                    <a:pt x="258" y="122"/>
                  </a:lnTo>
                  <a:lnTo>
                    <a:pt x="284" y="135"/>
                  </a:lnTo>
                  <a:lnTo>
                    <a:pt x="291" y="115"/>
                  </a:lnTo>
                  <a:lnTo>
                    <a:pt x="297" y="122"/>
                  </a:lnTo>
                  <a:lnTo>
                    <a:pt x="317" y="115"/>
                  </a:lnTo>
                  <a:lnTo>
                    <a:pt x="310" y="95"/>
                  </a:lnTo>
                  <a:lnTo>
                    <a:pt x="317" y="81"/>
                  </a:lnTo>
                  <a:lnTo>
                    <a:pt x="330" y="75"/>
                  </a:lnTo>
                  <a:lnTo>
                    <a:pt x="357" y="68"/>
                  </a:lnTo>
                  <a:lnTo>
                    <a:pt x="376" y="68"/>
                  </a:lnTo>
                  <a:lnTo>
                    <a:pt x="376" y="48"/>
                  </a:lnTo>
                  <a:lnTo>
                    <a:pt x="370" y="48"/>
                  </a:lnTo>
                  <a:lnTo>
                    <a:pt x="370" y="41"/>
                  </a:lnTo>
                  <a:lnTo>
                    <a:pt x="370" y="27"/>
                  </a:lnTo>
                  <a:lnTo>
                    <a:pt x="376" y="21"/>
                  </a:lnTo>
                  <a:lnTo>
                    <a:pt x="376" y="14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5038568" y="1702462"/>
              <a:ext cx="494534" cy="205822"/>
            </a:xfrm>
            <a:custGeom>
              <a:avLst/>
              <a:gdLst/>
              <a:ahLst/>
              <a:cxnLst>
                <a:cxn ang="0">
                  <a:pos x="277" y="33"/>
                </a:cxn>
                <a:cxn ang="0">
                  <a:pos x="284" y="40"/>
                </a:cxn>
                <a:cxn ang="0">
                  <a:pos x="284" y="53"/>
                </a:cxn>
                <a:cxn ang="0">
                  <a:pos x="270" y="67"/>
                </a:cxn>
                <a:cxn ang="0">
                  <a:pos x="244" y="80"/>
                </a:cxn>
                <a:cxn ang="0">
                  <a:pos x="224" y="87"/>
                </a:cxn>
                <a:cxn ang="0">
                  <a:pos x="204" y="94"/>
                </a:cxn>
                <a:cxn ang="0">
                  <a:pos x="171" y="101"/>
                </a:cxn>
                <a:cxn ang="0">
                  <a:pos x="152" y="101"/>
                </a:cxn>
                <a:cxn ang="0">
                  <a:pos x="152" y="94"/>
                </a:cxn>
                <a:cxn ang="0">
                  <a:pos x="138" y="107"/>
                </a:cxn>
                <a:cxn ang="0">
                  <a:pos x="119" y="114"/>
                </a:cxn>
                <a:cxn ang="0">
                  <a:pos x="99" y="114"/>
                </a:cxn>
                <a:cxn ang="0">
                  <a:pos x="86" y="114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6" y="101"/>
                </a:cxn>
                <a:cxn ang="0">
                  <a:pos x="0" y="101"/>
                </a:cxn>
                <a:cxn ang="0">
                  <a:pos x="0" y="94"/>
                </a:cxn>
                <a:cxn ang="0">
                  <a:pos x="0" y="80"/>
                </a:cxn>
                <a:cxn ang="0">
                  <a:pos x="6" y="74"/>
                </a:cxn>
                <a:cxn ang="0">
                  <a:pos x="6" y="67"/>
                </a:cxn>
                <a:cxn ang="0">
                  <a:pos x="26" y="53"/>
                </a:cxn>
                <a:cxn ang="0">
                  <a:pos x="39" y="53"/>
                </a:cxn>
                <a:cxn ang="0">
                  <a:pos x="46" y="40"/>
                </a:cxn>
                <a:cxn ang="0">
                  <a:pos x="112" y="33"/>
                </a:cxn>
                <a:cxn ang="0">
                  <a:pos x="119" y="13"/>
                </a:cxn>
                <a:cxn ang="0">
                  <a:pos x="158" y="13"/>
                </a:cxn>
                <a:cxn ang="0">
                  <a:pos x="178" y="0"/>
                </a:cxn>
                <a:cxn ang="0">
                  <a:pos x="191" y="0"/>
                </a:cxn>
                <a:cxn ang="0">
                  <a:pos x="204" y="13"/>
                </a:cxn>
                <a:cxn ang="0">
                  <a:pos x="218" y="26"/>
                </a:cxn>
                <a:cxn ang="0">
                  <a:pos x="224" y="40"/>
                </a:cxn>
                <a:cxn ang="0">
                  <a:pos x="231" y="47"/>
                </a:cxn>
                <a:cxn ang="0">
                  <a:pos x="237" y="53"/>
                </a:cxn>
                <a:cxn ang="0">
                  <a:pos x="251" y="47"/>
                </a:cxn>
                <a:cxn ang="0">
                  <a:pos x="270" y="40"/>
                </a:cxn>
                <a:cxn ang="0">
                  <a:pos x="277" y="33"/>
                </a:cxn>
              </a:cxnLst>
              <a:rect l="0" t="0" r="r" b="b"/>
              <a:pathLst>
                <a:path w="284" h="121">
                  <a:moveTo>
                    <a:pt x="277" y="33"/>
                  </a:moveTo>
                  <a:lnTo>
                    <a:pt x="284" y="40"/>
                  </a:lnTo>
                  <a:lnTo>
                    <a:pt x="284" y="53"/>
                  </a:lnTo>
                  <a:lnTo>
                    <a:pt x="270" y="67"/>
                  </a:lnTo>
                  <a:lnTo>
                    <a:pt x="244" y="80"/>
                  </a:lnTo>
                  <a:lnTo>
                    <a:pt x="224" y="87"/>
                  </a:lnTo>
                  <a:lnTo>
                    <a:pt x="204" y="94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52" y="94"/>
                  </a:lnTo>
                  <a:lnTo>
                    <a:pt x="138" y="107"/>
                  </a:lnTo>
                  <a:lnTo>
                    <a:pt x="119" y="114"/>
                  </a:lnTo>
                  <a:lnTo>
                    <a:pt x="99" y="114"/>
                  </a:lnTo>
                  <a:lnTo>
                    <a:pt x="86" y="114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6" y="121"/>
                  </a:lnTo>
                  <a:lnTo>
                    <a:pt x="6" y="101"/>
                  </a:lnTo>
                  <a:lnTo>
                    <a:pt x="0" y="101"/>
                  </a:lnTo>
                  <a:lnTo>
                    <a:pt x="0" y="94"/>
                  </a:lnTo>
                  <a:lnTo>
                    <a:pt x="0" y="80"/>
                  </a:lnTo>
                  <a:lnTo>
                    <a:pt x="6" y="74"/>
                  </a:lnTo>
                  <a:lnTo>
                    <a:pt x="6" y="67"/>
                  </a:lnTo>
                  <a:lnTo>
                    <a:pt x="26" y="53"/>
                  </a:lnTo>
                  <a:lnTo>
                    <a:pt x="39" y="53"/>
                  </a:lnTo>
                  <a:lnTo>
                    <a:pt x="46" y="40"/>
                  </a:lnTo>
                  <a:lnTo>
                    <a:pt x="112" y="33"/>
                  </a:lnTo>
                  <a:lnTo>
                    <a:pt x="119" y="13"/>
                  </a:lnTo>
                  <a:lnTo>
                    <a:pt x="158" y="13"/>
                  </a:lnTo>
                  <a:lnTo>
                    <a:pt x="178" y="0"/>
                  </a:lnTo>
                  <a:lnTo>
                    <a:pt x="191" y="0"/>
                  </a:lnTo>
                  <a:lnTo>
                    <a:pt x="204" y="13"/>
                  </a:lnTo>
                  <a:lnTo>
                    <a:pt x="218" y="26"/>
                  </a:lnTo>
                  <a:lnTo>
                    <a:pt x="224" y="40"/>
                  </a:lnTo>
                  <a:lnTo>
                    <a:pt x="231" y="47"/>
                  </a:lnTo>
                  <a:lnTo>
                    <a:pt x="237" y="53"/>
                  </a:lnTo>
                  <a:lnTo>
                    <a:pt x="251" y="47"/>
                  </a:lnTo>
                  <a:lnTo>
                    <a:pt x="270" y="40"/>
                  </a:lnTo>
                  <a:lnTo>
                    <a:pt x="277" y="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4348394" y="1539971"/>
              <a:ext cx="528500" cy="391333"/>
            </a:xfrm>
            <a:custGeom>
              <a:avLst/>
              <a:gdLst/>
              <a:ahLst/>
              <a:cxnLst>
                <a:cxn ang="0">
                  <a:pos x="244" y="41"/>
                </a:cxn>
                <a:cxn ang="0">
                  <a:pos x="224" y="54"/>
                </a:cxn>
                <a:cxn ang="0">
                  <a:pos x="211" y="61"/>
                </a:cxn>
                <a:cxn ang="0">
                  <a:pos x="185" y="68"/>
                </a:cxn>
                <a:cxn ang="0">
                  <a:pos x="152" y="81"/>
                </a:cxn>
                <a:cxn ang="0">
                  <a:pos x="152" y="61"/>
                </a:cxn>
                <a:cxn ang="0">
                  <a:pos x="145" y="47"/>
                </a:cxn>
                <a:cxn ang="0">
                  <a:pos x="145" y="27"/>
                </a:cxn>
                <a:cxn ang="0">
                  <a:pos x="132" y="20"/>
                </a:cxn>
                <a:cxn ang="0">
                  <a:pos x="112" y="0"/>
                </a:cxn>
                <a:cxn ang="0">
                  <a:pos x="86" y="20"/>
                </a:cxn>
                <a:cxn ang="0">
                  <a:pos x="79" y="41"/>
                </a:cxn>
                <a:cxn ang="0">
                  <a:pos x="79" y="81"/>
                </a:cxn>
                <a:cxn ang="0">
                  <a:pos x="59" y="81"/>
                </a:cxn>
                <a:cxn ang="0">
                  <a:pos x="53" y="115"/>
                </a:cxn>
                <a:cxn ang="0">
                  <a:pos x="33" y="128"/>
                </a:cxn>
                <a:cxn ang="0">
                  <a:pos x="13" y="148"/>
                </a:cxn>
                <a:cxn ang="0">
                  <a:pos x="0" y="169"/>
                </a:cxn>
                <a:cxn ang="0">
                  <a:pos x="0" y="189"/>
                </a:cxn>
                <a:cxn ang="0">
                  <a:pos x="26" y="202"/>
                </a:cxn>
                <a:cxn ang="0">
                  <a:pos x="39" y="196"/>
                </a:cxn>
                <a:cxn ang="0">
                  <a:pos x="66" y="196"/>
                </a:cxn>
                <a:cxn ang="0">
                  <a:pos x="66" y="209"/>
                </a:cxn>
                <a:cxn ang="0">
                  <a:pos x="66" y="223"/>
                </a:cxn>
                <a:cxn ang="0">
                  <a:pos x="79" y="229"/>
                </a:cxn>
                <a:cxn ang="0">
                  <a:pos x="119" y="216"/>
                </a:cxn>
                <a:cxn ang="0">
                  <a:pos x="145" y="202"/>
                </a:cxn>
                <a:cxn ang="0">
                  <a:pos x="171" y="202"/>
                </a:cxn>
                <a:cxn ang="0">
                  <a:pos x="191" y="209"/>
                </a:cxn>
                <a:cxn ang="0">
                  <a:pos x="218" y="216"/>
                </a:cxn>
                <a:cxn ang="0">
                  <a:pos x="231" y="202"/>
                </a:cxn>
                <a:cxn ang="0">
                  <a:pos x="231" y="189"/>
                </a:cxn>
                <a:cxn ang="0">
                  <a:pos x="231" y="182"/>
                </a:cxn>
                <a:cxn ang="0">
                  <a:pos x="257" y="182"/>
                </a:cxn>
                <a:cxn ang="0">
                  <a:pos x="277" y="175"/>
                </a:cxn>
                <a:cxn ang="0">
                  <a:pos x="290" y="162"/>
                </a:cxn>
                <a:cxn ang="0">
                  <a:pos x="303" y="148"/>
                </a:cxn>
                <a:cxn ang="0">
                  <a:pos x="290" y="142"/>
                </a:cxn>
                <a:cxn ang="0">
                  <a:pos x="277" y="135"/>
                </a:cxn>
                <a:cxn ang="0">
                  <a:pos x="257" y="135"/>
                </a:cxn>
                <a:cxn ang="0">
                  <a:pos x="270" y="121"/>
                </a:cxn>
                <a:cxn ang="0">
                  <a:pos x="277" y="108"/>
                </a:cxn>
                <a:cxn ang="0">
                  <a:pos x="284" y="101"/>
                </a:cxn>
                <a:cxn ang="0">
                  <a:pos x="270" y="61"/>
                </a:cxn>
                <a:cxn ang="0">
                  <a:pos x="257" y="47"/>
                </a:cxn>
                <a:cxn ang="0">
                  <a:pos x="244" y="41"/>
                </a:cxn>
              </a:cxnLst>
              <a:rect l="0" t="0" r="r" b="b"/>
              <a:pathLst>
                <a:path w="303" h="229">
                  <a:moveTo>
                    <a:pt x="244" y="41"/>
                  </a:moveTo>
                  <a:lnTo>
                    <a:pt x="224" y="54"/>
                  </a:lnTo>
                  <a:lnTo>
                    <a:pt x="211" y="61"/>
                  </a:lnTo>
                  <a:lnTo>
                    <a:pt x="185" y="68"/>
                  </a:lnTo>
                  <a:lnTo>
                    <a:pt x="152" y="81"/>
                  </a:lnTo>
                  <a:lnTo>
                    <a:pt x="152" y="61"/>
                  </a:lnTo>
                  <a:lnTo>
                    <a:pt x="145" y="47"/>
                  </a:lnTo>
                  <a:lnTo>
                    <a:pt x="145" y="27"/>
                  </a:lnTo>
                  <a:lnTo>
                    <a:pt x="132" y="20"/>
                  </a:lnTo>
                  <a:lnTo>
                    <a:pt x="112" y="0"/>
                  </a:lnTo>
                  <a:lnTo>
                    <a:pt x="86" y="20"/>
                  </a:lnTo>
                  <a:lnTo>
                    <a:pt x="79" y="41"/>
                  </a:lnTo>
                  <a:lnTo>
                    <a:pt x="79" y="81"/>
                  </a:lnTo>
                  <a:lnTo>
                    <a:pt x="59" y="81"/>
                  </a:lnTo>
                  <a:lnTo>
                    <a:pt x="53" y="115"/>
                  </a:lnTo>
                  <a:lnTo>
                    <a:pt x="33" y="128"/>
                  </a:lnTo>
                  <a:lnTo>
                    <a:pt x="13" y="148"/>
                  </a:lnTo>
                  <a:lnTo>
                    <a:pt x="0" y="169"/>
                  </a:lnTo>
                  <a:lnTo>
                    <a:pt x="0" y="189"/>
                  </a:lnTo>
                  <a:lnTo>
                    <a:pt x="26" y="202"/>
                  </a:lnTo>
                  <a:lnTo>
                    <a:pt x="39" y="196"/>
                  </a:lnTo>
                  <a:lnTo>
                    <a:pt x="66" y="196"/>
                  </a:lnTo>
                  <a:lnTo>
                    <a:pt x="66" y="209"/>
                  </a:lnTo>
                  <a:lnTo>
                    <a:pt x="66" y="223"/>
                  </a:lnTo>
                  <a:lnTo>
                    <a:pt x="79" y="229"/>
                  </a:lnTo>
                  <a:lnTo>
                    <a:pt x="119" y="216"/>
                  </a:lnTo>
                  <a:lnTo>
                    <a:pt x="145" y="202"/>
                  </a:lnTo>
                  <a:lnTo>
                    <a:pt x="171" y="202"/>
                  </a:lnTo>
                  <a:lnTo>
                    <a:pt x="191" y="209"/>
                  </a:lnTo>
                  <a:lnTo>
                    <a:pt x="218" y="216"/>
                  </a:lnTo>
                  <a:lnTo>
                    <a:pt x="231" y="202"/>
                  </a:lnTo>
                  <a:lnTo>
                    <a:pt x="231" y="189"/>
                  </a:lnTo>
                  <a:lnTo>
                    <a:pt x="231" y="182"/>
                  </a:lnTo>
                  <a:lnTo>
                    <a:pt x="257" y="182"/>
                  </a:lnTo>
                  <a:lnTo>
                    <a:pt x="277" y="175"/>
                  </a:lnTo>
                  <a:lnTo>
                    <a:pt x="290" y="162"/>
                  </a:lnTo>
                  <a:lnTo>
                    <a:pt x="303" y="148"/>
                  </a:lnTo>
                  <a:lnTo>
                    <a:pt x="290" y="142"/>
                  </a:lnTo>
                  <a:lnTo>
                    <a:pt x="277" y="135"/>
                  </a:lnTo>
                  <a:lnTo>
                    <a:pt x="257" y="135"/>
                  </a:lnTo>
                  <a:lnTo>
                    <a:pt x="270" y="121"/>
                  </a:lnTo>
                  <a:lnTo>
                    <a:pt x="277" y="108"/>
                  </a:lnTo>
                  <a:lnTo>
                    <a:pt x="284" y="101"/>
                  </a:lnTo>
                  <a:lnTo>
                    <a:pt x="270" y="61"/>
                  </a:lnTo>
                  <a:lnTo>
                    <a:pt x="257" y="47"/>
                  </a:lnTo>
                  <a:lnTo>
                    <a:pt x="244" y="4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 rot="60000">
              <a:off x="4152754" y="1303003"/>
              <a:ext cx="446983" cy="534868"/>
            </a:xfrm>
            <a:custGeom>
              <a:avLst/>
              <a:gdLst/>
              <a:ahLst/>
              <a:cxnLst>
                <a:cxn ang="0">
                  <a:pos x="112" y="310"/>
                </a:cxn>
                <a:cxn ang="0">
                  <a:pos x="79" y="316"/>
                </a:cxn>
                <a:cxn ang="0">
                  <a:pos x="79" y="296"/>
                </a:cxn>
                <a:cxn ang="0">
                  <a:pos x="52" y="276"/>
                </a:cxn>
                <a:cxn ang="0">
                  <a:pos x="33" y="262"/>
                </a:cxn>
                <a:cxn ang="0">
                  <a:pos x="6" y="202"/>
                </a:cxn>
                <a:cxn ang="0">
                  <a:pos x="0" y="202"/>
                </a:cxn>
                <a:cxn ang="0">
                  <a:pos x="0" y="188"/>
                </a:cxn>
                <a:cxn ang="0">
                  <a:pos x="19" y="182"/>
                </a:cxn>
                <a:cxn ang="0">
                  <a:pos x="13" y="148"/>
                </a:cxn>
                <a:cxn ang="0">
                  <a:pos x="13" y="134"/>
                </a:cxn>
                <a:cxn ang="0">
                  <a:pos x="19" y="141"/>
                </a:cxn>
                <a:cxn ang="0">
                  <a:pos x="46" y="121"/>
                </a:cxn>
                <a:cxn ang="0">
                  <a:pos x="46" y="101"/>
                </a:cxn>
                <a:cxn ang="0">
                  <a:pos x="46" y="94"/>
                </a:cxn>
                <a:cxn ang="0">
                  <a:pos x="39" y="80"/>
                </a:cxn>
                <a:cxn ang="0">
                  <a:pos x="46" y="67"/>
                </a:cxn>
                <a:cxn ang="0">
                  <a:pos x="46" y="47"/>
                </a:cxn>
                <a:cxn ang="0">
                  <a:pos x="46" y="27"/>
                </a:cxn>
                <a:cxn ang="0">
                  <a:pos x="59" y="27"/>
                </a:cxn>
                <a:cxn ang="0">
                  <a:pos x="66" y="27"/>
                </a:cxn>
                <a:cxn ang="0">
                  <a:pos x="79" y="33"/>
                </a:cxn>
                <a:cxn ang="0">
                  <a:pos x="85" y="33"/>
                </a:cxn>
                <a:cxn ang="0">
                  <a:pos x="99" y="27"/>
                </a:cxn>
                <a:cxn ang="0">
                  <a:pos x="99" y="20"/>
                </a:cxn>
                <a:cxn ang="0">
                  <a:pos x="105" y="6"/>
                </a:cxn>
                <a:cxn ang="0">
                  <a:pos x="112" y="13"/>
                </a:cxn>
                <a:cxn ang="0">
                  <a:pos x="132" y="20"/>
                </a:cxn>
                <a:cxn ang="0">
                  <a:pos x="145" y="6"/>
                </a:cxn>
                <a:cxn ang="0">
                  <a:pos x="165" y="0"/>
                </a:cxn>
                <a:cxn ang="0">
                  <a:pos x="184" y="13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24" y="33"/>
                </a:cxn>
                <a:cxn ang="0">
                  <a:pos x="237" y="27"/>
                </a:cxn>
                <a:cxn ang="0">
                  <a:pos x="250" y="27"/>
                </a:cxn>
                <a:cxn ang="0">
                  <a:pos x="257" y="74"/>
                </a:cxn>
                <a:cxn ang="0">
                  <a:pos x="244" y="80"/>
                </a:cxn>
                <a:cxn ang="0">
                  <a:pos x="231" y="80"/>
                </a:cxn>
                <a:cxn ang="0">
                  <a:pos x="224" y="101"/>
                </a:cxn>
                <a:cxn ang="0">
                  <a:pos x="224" y="141"/>
                </a:cxn>
                <a:cxn ang="0">
                  <a:pos x="198" y="161"/>
                </a:cxn>
                <a:cxn ang="0">
                  <a:pos x="191" y="182"/>
                </a:cxn>
                <a:cxn ang="0">
                  <a:pos x="191" y="222"/>
                </a:cxn>
                <a:cxn ang="0">
                  <a:pos x="171" y="222"/>
                </a:cxn>
                <a:cxn ang="0">
                  <a:pos x="165" y="256"/>
                </a:cxn>
                <a:cxn ang="0">
                  <a:pos x="145" y="269"/>
                </a:cxn>
                <a:cxn ang="0">
                  <a:pos x="125" y="289"/>
                </a:cxn>
                <a:cxn ang="0">
                  <a:pos x="112" y="310"/>
                </a:cxn>
              </a:cxnLst>
              <a:rect l="0" t="0" r="r" b="b"/>
              <a:pathLst>
                <a:path w="257" h="316">
                  <a:moveTo>
                    <a:pt x="112" y="310"/>
                  </a:moveTo>
                  <a:lnTo>
                    <a:pt x="79" y="316"/>
                  </a:lnTo>
                  <a:lnTo>
                    <a:pt x="79" y="296"/>
                  </a:lnTo>
                  <a:lnTo>
                    <a:pt x="52" y="276"/>
                  </a:lnTo>
                  <a:lnTo>
                    <a:pt x="33" y="262"/>
                  </a:lnTo>
                  <a:lnTo>
                    <a:pt x="6" y="202"/>
                  </a:lnTo>
                  <a:lnTo>
                    <a:pt x="0" y="202"/>
                  </a:lnTo>
                  <a:lnTo>
                    <a:pt x="0" y="188"/>
                  </a:lnTo>
                  <a:lnTo>
                    <a:pt x="19" y="182"/>
                  </a:lnTo>
                  <a:lnTo>
                    <a:pt x="13" y="148"/>
                  </a:lnTo>
                  <a:lnTo>
                    <a:pt x="13" y="134"/>
                  </a:lnTo>
                  <a:lnTo>
                    <a:pt x="19" y="141"/>
                  </a:lnTo>
                  <a:lnTo>
                    <a:pt x="46" y="121"/>
                  </a:lnTo>
                  <a:lnTo>
                    <a:pt x="46" y="101"/>
                  </a:lnTo>
                  <a:lnTo>
                    <a:pt x="46" y="94"/>
                  </a:lnTo>
                  <a:lnTo>
                    <a:pt x="39" y="80"/>
                  </a:lnTo>
                  <a:lnTo>
                    <a:pt x="46" y="67"/>
                  </a:lnTo>
                  <a:lnTo>
                    <a:pt x="46" y="47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66" y="27"/>
                  </a:lnTo>
                  <a:lnTo>
                    <a:pt x="79" y="33"/>
                  </a:lnTo>
                  <a:lnTo>
                    <a:pt x="85" y="33"/>
                  </a:lnTo>
                  <a:lnTo>
                    <a:pt x="99" y="27"/>
                  </a:lnTo>
                  <a:lnTo>
                    <a:pt x="99" y="20"/>
                  </a:lnTo>
                  <a:lnTo>
                    <a:pt x="105" y="6"/>
                  </a:lnTo>
                  <a:lnTo>
                    <a:pt x="112" y="13"/>
                  </a:lnTo>
                  <a:lnTo>
                    <a:pt x="132" y="20"/>
                  </a:lnTo>
                  <a:lnTo>
                    <a:pt x="145" y="6"/>
                  </a:lnTo>
                  <a:lnTo>
                    <a:pt x="165" y="0"/>
                  </a:lnTo>
                  <a:lnTo>
                    <a:pt x="184" y="13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24" y="33"/>
                  </a:lnTo>
                  <a:lnTo>
                    <a:pt x="237" y="27"/>
                  </a:lnTo>
                  <a:lnTo>
                    <a:pt x="250" y="27"/>
                  </a:lnTo>
                  <a:lnTo>
                    <a:pt x="257" y="74"/>
                  </a:lnTo>
                  <a:lnTo>
                    <a:pt x="244" y="80"/>
                  </a:lnTo>
                  <a:lnTo>
                    <a:pt x="231" y="80"/>
                  </a:lnTo>
                  <a:lnTo>
                    <a:pt x="224" y="101"/>
                  </a:lnTo>
                  <a:lnTo>
                    <a:pt x="224" y="141"/>
                  </a:lnTo>
                  <a:lnTo>
                    <a:pt x="198" y="161"/>
                  </a:lnTo>
                  <a:lnTo>
                    <a:pt x="191" y="182"/>
                  </a:lnTo>
                  <a:lnTo>
                    <a:pt x="191" y="222"/>
                  </a:lnTo>
                  <a:lnTo>
                    <a:pt x="171" y="222"/>
                  </a:lnTo>
                  <a:lnTo>
                    <a:pt x="165" y="256"/>
                  </a:lnTo>
                  <a:lnTo>
                    <a:pt x="145" y="269"/>
                  </a:lnTo>
                  <a:lnTo>
                    <a:pt x="125" y="289"/>
                  </a:lnTo>
                  <a:lnTo>
                    <a:pt x="112" y="31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4773639" y="1175719"/>
              <a:ext cx="574692" cy="675695"/>
            </a:xfrm>
            <a:custGeom>
              <a:avLst/>
              <a:gdLst/>
              <a:ahLst/>
              <a:cxnLst>
                <a:cxn ang="0">
                  <a:pos x="165" y="371"/>
                </a:cxn>
                <a:cxn ang="0">
                  <a:pos x="152" y="378"/>
                </a:cxn>
                <a:cxn ang="0">
                  <a:pos x="125" y="385"/>
                </a:cxn>
                <a:cxn ang="0">
                  <a:pos x="79" y="385"/>
                </a:cxn>
                <a:cxn ang="0">
                  <a:pos x="46" y="358"/>
                </a:cxn>
                <a:cxn ang="0">
                  <a:pos x="13" y="351"/>
                </a:cxn>
                <a:cxn ang="0">
                  <a:pos x="33" y="324"/>
                </a:cxn>
                <a:cxn ang="0">
                  <a:pos x="26" y="277"/>
                </a:cxn>
                <a:cxn ang="0">
                  <a:pos x="0" y="257"/>
                </a:cxn>
                <a:cxn ang="0">
                  <a:pos x="13" y="216"/>
                </a:cxn>
                <a:cxn ang="0">
                  <a:pos x="33" y="196"/>
                </a:cxn>
                <a:cxn ang="0">
                  <a:pos x="59" y="176"/>
                </a:cxn>
                <a:cxn ang="0">
                  <a:pos x="66" y="135"/>
                </a:cxn>
                <a:cxn ang="0">
                  <a:pos x="99" y="142"/>
                </a:cxn>
                <a:cxn ang="0">
                  <a:pos x="139" y="149"/>
                </a:cxn>
                <a:cxn ang="0">
                  <a:pos x="158" y="135"/>
                </a:cxn>
                <a:cxn ang="0">
                  <a:pos x="158" y="95"/>
                </a:cxn>
                <a:cxn ang="0">
                  <a:pos x="198" y="48"/>
                </a:cxn>
                <a:cxn ang="0">
                  <a:pos x="218" y="21"/>
                </a:cxn>
                <a:cxn ang="0">
                  <a:pos x="238" y="7"/>
                </a:cxn>
                <a:cxn ang="0">
                  <a:pos x="251" y="7"/>
                </a:cxn>
                <a:cxn ang="0">
                  <a:pos x="251" y="48"/>
                </a:cxn>
                <a:cxn ang="0">
                  <a:pos x="257" y="88"/>
                </a:cxn>
                <a:cxn ang="0">
                  <a:pos x="264" y="128"/>
                </a:cxn>
                <a:cxn ang="0">
                  <a:pos x="257" y="176"/>
                </a:cxn>
                <a:cxn ang="0">
                  <a:pos x="251" y="216"/>
                </a:cxn>
                <a:cxn ang="0">
                  <a:pos x="277" y="250"/>
                </a:cxn>
                <a:cxn ang="0">
                  <a:pos x="277" y="277"/>
                </a:cxn>
                <a:cxn ang="0">
                  <a:pos x="310" y="304"/>
                </a:cxn>
                <a:cxn ang="0">
                  <a:pos x="310" y="324"/>
                </a:cxn>
                <a:cxn ang="0">
                  <a:pos x="264" y="344"/>
                </a:cxn>
                <a:cxn ang="0">
                  <a:pos x="191" y="364"/>
                </a:cxn>
              </a:cxnLst>
              <a:rect l="0" t="0" r="r" b="b"/>
              <a:pathLst>
                <a:path w="330" h="398">
                  <a:moveTo>
                    <a:pt x="178" y="364"/>
                  </a:moveTo>
                  <a:lnTo>
                    <a:pt x="165" y="371"/>
                  </a:lnTo>
                  <a:lnTo>
                    <a:pt x="158" y="371"/>
                  </a:lnTo>
                  <a:lnTo>
                    <a:pt x="152" y="378"/>
                  </a:lnTo>
                  <a:lnTo>
                    <a:pt x="139" y="378"/>
                  </a:lnTo>
                  <a:lnTo>
                    <a:pt x="125" y="385"/>
                  </a:lnTo>
                  <a:lnTo>
                    <a:pt x="112" y="398"/>
                  </a:lnTo>
                  <a:lnTo>
                    <a:pt x="79" y="385"/>
                  </a:lnTo>
                  <a:lnTo>
                    <a:pt x="59" y="364"/>
                  </a:lnTo>
                  <a:lnTo>
                    <a:pt x="46" y="358"/>
                  </a:lnTo>
                  <a:lnTo>
                    <a:pt x="33" y="351"/>
                  </a:lnTo>
                  <a:lnTo>
                    <a:pt x="13" y="351"/>
                  </a:lnTo>
                  <a:lnTo>
                    <a:pt x="26" y="337"/>
                  </a:lnTo>
                  <a:lnTo>
                    <a:pt x="33" y="324"/>
                  </a:lnTo>
                  <a:lnTo>
                    <a:pt x="40" y="317"/>
                  </a:lnTo>
                  <a:lnTo>
                    <a:pt x="26" y="277"/>
                  </a:lnTo>
                  <a:lnTo>
                    <a:pt x="13" y="263"/>
                  </a:lnTo>
                  <a:lnTo>
                    <a:pt x="0" y="257"/>
                  </a:lnTo>
                  <a:lnTo>
                    <a:pt x="7" y="230"/>
                  </a:lnTo>
                  <a:lnTo>
                    <a:pt x="13" y="216"/>
                  </a:lnTo>
                  <a:lnTo>
                    <a:pt x="20" y="203"/>
                  </a:lnTo>
                  <a:lnTo>
                    <a:pt x="33" y="196"/>
                  </a:lnTo>
                  <a:lnTo>
                    <a:pt x="53" y="182"/>
                  </a:lnTo>
                  <a:lnTo>
                    <a:pt x="59" y="176"/>
                  </a:lnTo>
                  <a:lnTo>
                    <a:pt x="66" y="155"/>
                  </a:lnTo>
                  <a:lnTo>
                    <a:pt x="66" y="135"/>
                  </a:lnTo>
                  <a:lnTo>
                    <a:pt x="79" y="135"/>
                  </a:lnTo>
                  <a:lnTo>
                    <a:pt x="99" y="142"/>
                  </a:lnTo>
                  <a:lnTo>
                    <a:pt x="106" y="155"/>
                  </a:lnTo>
                  <a:lnTo>
                    <a:pt x="139" y="149"/>
                  </a:lnTo>
                  <a:lnTo>
                    <a:pt x="152" y="142"/>
                  </a:lnTo>
                  <a:lnTo>
                    <a:pt x="158" y="135"/>
                  </a:lnTo>
                  <a:lnTo>
                    <a:pt x="158" y="122"/>
                  </a:lnTo>
                  <a:lnTo>
                    <a:pt x="158" y="95"/>
                  </a:lnTo>
                  <a:lnTo>
                    <a:pt x="185" y="75"/>
                  </a:lnTo>
                  <a:lnTo>
                    <a:pt x="198" y="48"/>
                  </a:lnTo>
                  <a:lnTo>
                    <a:pt x="198" y="27"/>
                  </a:lnTo>
                  <a:lnTo>
                    <a:pt x="218" y="21"/>
                  </a:lnTo>
                  <a:lnTo>
                    <a:pt x="224" y="7"/>
                  </a:lnTo>
                  <a:lnTo>
                    <a:pt x="238" y="7"/>
                  </a:lnTo>
                  <a:lnTo>
                    <a:pt x="251" y="0"/>
                  </a:lnTo>
                  <a:lnTo>
                    <a:pt x="251" y="7"/>
                  </a:lnTo>
                  <a:lnTo>
                    <a:pt x="251" y="21"/>
                  </a:lnTo>
                  <a:lnTo>
                    <a:pt x="251" y="48"/>
                  </a:lnTo>
                  <a:lnTo>
                    <a:pt x="257" y="81"/>
                  </a:lnTo>
                  <a:lnTo>
                    <a:pt x="257" y="88"/>
                  </a:lnTo>
                  <a:lnTo>
                    <a:pt x="264" y="102"/>
                  </a:lnTo>
                  <a:lnTo>
                    <a:pt x="264" y="128"/>
                  </a:lnTo>
                  <a:lnTo>
                    <a:pt x="264" y="155"/>
                  </a:lnTo>
                  <a:lnTo>
                    <a:pt x="257" y="176"/>
                  </a:lnTo>
                  <a:lnTo>
                    <a:pt x="257" y="196"/>
                  </a:lnTo>
                  <a:lnTo>
                    <a:pt x="251" y="216"/>
                  </a:lnTo>
                  <a:lnTo>
                    <a:pt x="264" y="236"/>
                  </a:lnTo>
                  <a:lnTo>
                    <a:pt x="277" y="250"/>
                  </a:lnTo>
                  <a:lnTo>
                    <a:pt x="277" y="263"/>
                  </a:lnTo>
                  <a:lnTo>
                    <a:pt x="277" y="277"/>
                  </a:lnTo>
                  <a:lnTo>
                    <a:pt x="284" y="290"/>
                  </a:lnTo>
                  <a:lnTo>
                    <a:pt x="310" y="304"/>
                  </a:lnTo>
                  <a:lnTo>
                    <a:pt x="330" y="311"/>
                  </a:lnTo>
                  <a:lnTo>
                    <a:pt x="310" y="324"/>
                  </a:lnTo>
                  <a:lnTo>
                    <a:pt x="271" y="324"/>
                  </a:lnTo>
                  <a:lnTo>
                    <a:pt x="264" y="344"/>
                  </a:lnTo>
                  <a:lnTo>
                    <a:pt x="198" y="351"/>
                  </a:lnTo>
                  <a:lnTo>
                    <a:pt x="191" y="364"/>
                  </a:lnTo>
                  <a:lnTo>
                    <a:pt x="178" y="36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6004541" y="1599550"/>
              <a:ext cx="311123" cy="238322"/>
            </a:xfrm>
            <a:custGeom>
              <a:avLst/>
              <a:gdLst/>
              <a:ahLst/>
              <a:cxnLst>
                <a:cxn ang="0">
                  <a:pos x="66" y="13"/>
                </a:cxn>
                <a:cxn ang="0">
                  <a:pos x="53" y="13"/>
                </a:cxn>
                <a:cxn ang="0">
                  <a:pos x="20" y="13"/>
                </a:cxn>
                <a:cxn ang="0">
                  <a:pos x="0" y="27"/>
                </a:cxn>
                <a:cxn ang="0">
                  <a:pos x="7" y="34"/>
                </a:cxn>
                <a:cxn ang="0">
                  <a:pos x="13" y="47"/>
                </a:cxn>
                <a:cxn ang="0">
                  <a:pos x="13" y="54"/>
                </a:cxn>
                <a:cxn ang="0">
                  <a:pos x="40" y="54"/>
                </a:cxn>
                <a:cxn ang="0">
                  <a:pos x="46" y="67"/>
                </a:cxn>
                <a:cxn ang="0">
                  <a:pos x="53" y="74"/>
                </a:cxn>
                <a:cxn ang="0">
                  <a:pos x="60" y="74"/>
                </a:cxn>
                <a:cxn ang="0">
                  <a:pos x="73" y="67"/>
                </a:cxn>
                <a:cxn ang="0">
                  <a:pos x="86" y="74"/>
                </a:cxn>
                <a:cxn ang="0">
                  <a:pos x="106" y="81"/>
                </a:cxn>
                <a:cxn ang="0">
                  <a:pos x="106" y="87"/>
                </a:cxn>
                <a:cxn ang="0">
                  <a:pos x="112" y="108"/>
                </a:cxn>
                <a:cxn ang="0">
                  <a:pos x="119" y="121"/>
                </a:cxn>
                <a:cxn ang="0">
                  <a:pos x="126" y="141"/>
                </a:cxn>
                <a:cxn ang="0">
                  <a:pos x="132" y="141"/>
                </a:cxn>
                <a:cxn ang="0">
                  <a:pos x="152" y="141"/>
                </a:cxn>
                <a:cxn ang="0">
                  <a:pos x="165" y="128"/>
                </a:cxn>
                <a:cxn ang="0">
                  <a:pos x="178" y="108"/>
                </a:cxn>
                <a:cxn ang="0">
                  <a:pos x="172" y="94"/>
                </a:cxn>
                <a:cxn ang="0">
                  <a:pos x="172" y="81"/>
                </a:cxn>
                <a:cxn ang="0">
                  <a:pos x="172" y="67"/>
                </a:cxn>
                <a:cxn ang="0">
                  <a:pos x="165" y="47"/>
                </a:cxn>
                <a:cxn ang="0">
                  <a:pos x="159" y="34"/>
                </a:cxn>
                <a:cxn ang="0">
                  <a:pos x="152" y="13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99" y="0"/>
                </a:cxn>
                <a:cxn ang="0">
                  <a:pos x="93" y="0"/>
                </a:cxn>
                <a:cxn ang="0">
                  <a:pos x="73" y="7"/>
                </a:cxn>
                <a:cxn ang="0">
                  <a:pos x="66" y="13"/>
                </a:cxn>
              </a:cxnLst>
              <a:rect l="0" t="0" r="r" b="b"/>
              <a:pathLst>
                <a:path w="178" h="141">
                  <a:moveTo>
                    <a:pt x="66" y="13"/>
                  </a:moveTo>
                  <a:lnTo>
                    <a:pt x="53" y="13"/>
                  </a:lnTo>
                  <a:lnTo>
                    <a:pt x="20" y="13"/>
                  </a:lnTo>
                  <a:lnTo>
                    <a:pt x="0" y="27"/>
                  </a:lnTo>
                  <a:lnTo>
                    <a:pt x="7" y="34"/>
                  </a:lnTo>
                  <a:lnTo>
                    <a:pt x="13" y="47"/>
                  </a:lnTo>
                  <a:lnTo>
                    <a:pt x="13" y="54"/>
                  </a:lnTo>
                  <a:lnTo>
                    <a:pt x="40" y="54"/>
                  </a:lnTo>
                  <a:lnTo>
                    <a:pt x="46" y="67"/>
                  </a:lnTo>
                  <a:lnTo>
                    <a:pt x="53" y="74"/>
                  </a:lnTo>
                  <a:lnTo>
                    <a:pt x="60" y="74"/>
                  </a:lnTo>
                  <a:lnTo>
                    <a:pt x="73" y="67"/>
                  </a:lnTo>
                  <a:lnTo>
                    <a:pt x="86" y="74"/>
                  </a:lnTo>
                  <a:lnTo>
                    <a:pt x="106" y="81"/>
                  </a:lnTo>
                  <a:lnTo>
                    <a:pt x="106" y="87"/>
                  </a:lnTo>
                  <a:lnTo>
                    <a:pt x="112" y="108"/>
                  </a:lnTo>
                  <a:lnTo>
                    <a:pt x="119" y="121"/>
                  </a:lnTo>
                  <a:lnTo>
                    <a:pt x="126" y="141"/>
                  </a:lnTo>
                  <a:lnTo>
                    <a:pt x="132" y="141"/>
                  </a:lnTo>
                  <a:lnTo>
                    <a:pt x="152" y="141"/>
                  </a:lnTo>
                  <a:lnTo>
                    <a:pt x="165" y="128"/>
                  </a:lnTo>
                  <a:lnTo>
                    <a:pt x="178" y="108"/>
                  </a:lnTo>
                  <a:lnTo>
                    <a:pt x="172" y="94"/>
                  </a:lnTo>
                  <a:lnTo>
                    <a:pt x="172" y="81"/>
                  </a:lnTo>
                  <a:lnTo>
                    <a:pt x="172" y="67"/>
                  </a:lnTo>
                  <a:lnTo>
                    <a:pt x="165" y="47"/>
                  </a:lnTo>
                  <a:lnTo>
                    <a:pt x="159" y="34"/>
                  </a:lnTo>
                  <a:lnTo>
                    <a:pt x="152" y="13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99" y="0"/>
                  </a:lnTo>
                  <a:lnTo>
                    <a:pt x="93" y="0"/>
                  </a:lnTo>
                  <a:lnTo>
                    <a:pt x="73" y="7"/>
                  </a:lnTo>
                  <a:lnTo>
                    <a:pt x="66" y="1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4876894" y="1118846"/>
              <a:ext cx="334218" cy="318212"/>
            </a:xfrm>
            <a:custGeom>
              <a:avLst/>
              <a:gdLst/>
              <a:ahLst/>
              <a:cxnLst>
                <a:cxn ang="0">
                  <a:pos x="192" y="27"/>
                </a:cxn>
                <a:cxn ang="0">
                  <a:pos x="192" y="33"/>
                </a:cxn>
                <a:cxn ang="0">
                  <a:pos x="179" y="40"/>
                </a:cxn>
                <a:cxn ang="0">
                  <a:pos x="165" y="40"/>
                </a:cxn>
                <a:cxn ang="0">
                  <a:pos x="159" y="54"/>
                </a:cxn>
                <a:cxn ang="0">
                  <a:pos x="139" y="60"/>
                </a:cxn>
                <a:cxn ang="0">
                  <a:pos x="139" y="81"/>
                </a:cxn>
                <a:cxn ang="0">
                  <a:pos x="126" y="108"/>
                </a:cxn>
                <a:cxn ang="0">
                  <a:pos x="99" y="128"/>
                </a:cxn>
                <a:cxn ang="0">
                  <a:pos x="99" y="155"/>
                </a:cxn>
                <a:cxn ang="0">
                  <a:pos x="99" y="168"/>
                </a:cxn>
                <a:cxn ang="0">
                  <a:pos x="93" y="175"/>
                </a:cxn>
                <a:cxn ang="0">
                  <a:pos x="80" y="182"/>
                </a:cxn>
                <a:cxn ang="0">
                  <a:pos x="47" y="188"/>
                </a:cxn>
                <a:cxn ang="0">
                  <a:pos x="40" y="175"/>
                </a:cxn>
                <a:cxn ang="0">
                  <a:pos x="20" y="168"/>
                </a:cxn>
                <a:cxn ang="0">
                  <a:pos x="20" y="135"/>
                </a:cxn>
                <a:cxn ang="0">
                  <a:pos x="14" y="128"/>
                </a:cxn>
                <a:cxn ang="0">
                  <a:pos x="7" y="121"/>
                </a:cxn>
                <a:cxn ang="0">
                  <a:pos x="0" y="81"/>
                </a:cxn>
                <a:cxn ang="0">
                  <a:pos x="0" y="60"/>
                </a:cxn>
                <a:cxn ang="0">
                  <a:pos x="0" y="40"/>
                </a:cxn>
                <a:cxn ang="0">
                  <a:pos x="0" y="20"/>
                </a:cxn>
                <a:cxn ang="0">
                  <a:pos x="7" y="13"/>
                </a:cxn>
                <a:cxn ang="0">
                  <a:pos x="20" y="20"/>
                </a:cxn>
                <a:cxn ang="0">
                  <a:pos x="33" y="33"/>
                </a:cxn>
                <a:cxn ang="0">
                  <a:pos x="40" y="40"/>
                </a:cxn>
                <a:cxn ang="0">
                  <a:pos x="47" y="27"/>
                </a:cxn>
                <a:cxn ang="0">
                  <a:pos x="53" y="20"/>
                </a:cxn>
                <a:cxn ang="0">
                  <a:pos x="60" y="20"/>
                </a:cxn>
                <a:cxn ang="0">
                  <a:pos x="73" y="20"/>
                </a:cxn>
                <a:cxn ang="0">
                  <a:pos x="99" y="20"/>
                </a:cxn>
                <a:cxn ang="0">
                  <a:pos x="126" y="27"/>
                </a:cxn>
                <a:cxn ang="0">
                  <a:pos x="146" y="20"/>
                </a:cxn>
                <a:cxn ang="0">
                  <a:pos x="159" y="6"/>
                </a:cxn>
                <a:cxn ang="0">
                  <a:pos x="165" y="0"/>
                </a:cxn>
                <a:cxn ang="0">
                  <a:pos x="179" y="13"/>
                </a:cxn>
                <a:cxn ang="0">
                  <a:pos x="192" y="27"/>
                </a:cxn>
              </a:cxnLst>
              <a:rect l="0" t="0" r="r" b="b"/>
              <a:pathLst>
                <a:path w="192" h="188">
                  <a:moveTo>
                    <a:pt x="192" y="27"/>
                  </a:moveTo>
                  <a:lnTo>
                    <a:pt x="192" y="33"/>
                  </a:lnTo>
                  <a:lnTo>
                    <a:pt x="179" y="40"/>
                  </a:lnTo>
                  <a:lnTo>
                    <a:pt x="165" y="40"/>
                  </a:lnTo>
                  <a:lnTo>
                    <a:pt x="159" y="54"/>
                  </a:lnTo>
                  <a:lnTo>
                    <a:pt x="139" y="60"/>
                  </a:lnTo>
                  <a:lnTo>
                    <a:pt x="139" y="81"/>
                  </a:lnTo>
                  <a:lnTo>
                    <a:pt x="126" y="108"/>
                  </a:lnTo>
                  <a:lnTo>
                    <a:pt x="99" y="128"/>
                  </a:lnTo>
                  <a:lnTo>
                    <a:pt x="99" y="155"/>
                  </a:lnTo>
                  <a:lnTo>
                    <a:pt x="99" y="168"/>
                  </a:lnTo>
                  <a:lnTo>
                    <a:pt x="93" y="175"/>
                  </a:lnTo>
                  <a:lnTo>
                    <a:pt x="80" y="182"/>
                  </a:lnTo>
                  <a:lnTo>
                    <a:pt x="47" y="188"/>
                  </a:lnTo>
                  <a:lnTo>
                    <a:pt x="40" y="175"/>
                  </a:lnTo>
                  <a:lnTo>
                    <a:pt x="20" y="168"/>
                  </a:lnTo>
                  <a:lnTo>
                    <a:pt x="20" y="135"/>
                  </a:lnTo>
                  <a:lnTo>
                    <a:pt x="14" y="128"/>
                  </a:lnTo>
                  <a:lnTo>
                    <a:pt x="7" y="121"/>
                  </a:lnTo>
                  <a:lnTo>
                    <a:pt x="0" y="81"/>
                  </a:lnTo>
                  <a:lnTo>
                    <a:pt x="0" y="60"/>
                  </a:lnTo>
                  <a:lnTo>
                    <a:pt x="0" y="40"/>
                  </a:lnTo>
                  <a:lnTo>
                    <a:pt x="0" y="20"/>
                  </a:lnTo>
                  <a:lnTo>
                    <a:pt x="7" y="13"/>
                  </a:lnTo>
                  <a:lnTo>
                    <a:pt x="20" y="20"/>
                  </a:lnTo>
                  <a:lnTo>
                    <a:pt x="33" y="33"/>
                  </a:lnTo>
                  <a:lnTo>
                    <a:pt x="40" y="40"/>
                  </a:lnTo>
                  <a:lnTo>
                    <a:pt x="47" y="27"/>
                  </a:lnTo>
                  <a:lnTo>
                    <a:pt x="53" y="20"/>
                  </a:lnTo>
                  <a:lnTo>
                    <a:pt x="60" y="20"/>
                  </a:lnTo>
                  <a:lnTo>
                    <a:pt x="73" y="20"/>
                  </a:lnTo>
                  <a:lnTo>
                    <a:pt x="99" y="20"/>
                  </a:lnTo>
                  <a:lnTo>
                    <a:pt x="126" y="27"/>
                  </a:lnTo>
                  <a:lnTo>
                    <a:pt x="146" y="20"/>
                  </a:lnTo>
                  <a:lnTo>
                    <a:pt x="159" y="6"/>
                  </a:lnTo>
                  <a:lnTo>
                    <a:pt x="165" y="0"/>
                  </a:lnTo>
                  <a:lnTo>
                    <a:pt x="179" y="13"/>
                  </a:lnTo>
                  <a:lnTo>
                    <a:pt x="192" y="2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450291" y="3225822"/>
              <a:ext cx="566540" cy="779960"/>
            </a:xfrm>
            <a:custGeom>
              <a:avLst/>
              <a:gdLst/>
              <a:ahLst/>
              <a:cxnLst>
                <a:cxn ang="0">
                  <a:pos x="218" y="438"/>
                </a:cxn>
                <a:cxn ang="0">
                  <a:pos x="178" y="459"/>
                </a:cxn>
                <a:cxn ang="0">
                  <a:pos x="152" y="425"/>
                </a:cxn>
                <a:cxn ang="0">
                  <a:pos x="159" y="418"/>
                </a:cxn>
                <a:cxn ang="0">
                  <a:pos x="152" y="405"/>
                </a:cxn>
                <a:cxn ang="0">
                  <a:pos x="119" y="405"/>
                </a:cxn>
                <a:cxn ang="0">
                  <a:pos x="93" y="391"/>
                </a:cxn>
                <a:cxn ang="0">
                  <a:pos x="79" y="371"/>
                </a:cxn>
                <a:cxn ang="0">
                  <a:pos x="60" y="351"/>
                </a:cxn>
                <a:cxn ang="0">
                  <a:pos x="46" y="344"/>
                </a:cxn>
                <a:cxn ang="0">
                  <a:pos x="66" y="324"/>
                </a:cxn>
                <a:cxn ang="0">
                  <a:pos x="60" y="256"/>
                </a:cxn>
                <a:cxn ang="0">
                  <a:pos x="60" y="236"/>
                </a:cxn>
                <a:cxn ang="0">
                  <a:pos x="53" y="209"/>
                </a:cxn>
                <a:cxn ang="0">
                  <a:pos x="40" y="202"/>
                </a:cxn>
                <a:cxn ang="0">
                  <a:pos x="40" y="162"/>
                </a:cxn>
                <a:cxn ang="0">
                  <a:pos x="60" y="148"/>
                </a:cxn>
                <a:cxn ang="0">
                  <a:pos x="33" y="115"/>
                </a:cxn>
                <a:cxn ang="0">
                  <a:pos x="13" y="74"/>
                </a:cxn>
                <a:cxn ang="0">
                  <a:pos x="27" y="68"/>
                </a:cxn>
                <a:cxn ang="0">
                  <a:pos x="33" y="47"/>
                </a:cxn>
                <a:cxn ang="0">
                  <a:pos x="13" y="41"/>
                </a:cxn>
                <a:cxn ang="0">
                  <a:pos x="0" y="27"/>
                </a:cxn>
                <a:cxn ang="0">
                  <a:pos x="27" y="7"/>
                </a:cxn>
                <a:cxn ang="0">
                  <a:pos x="33" y="7"/>
                </a:cxn>
                <a:cxn ang="0">
                  <a:pos x="46" y="20"/>
                </a:cxn>
                <a:cxn ang="0">
                  <a:pos x="66" y="27"/>
                </a:cxn>
                <a:cxn ang="0">
                  <a:pos x="86" y="34"/>
                </a:cxn>
                <a:cxn ang="0">
                  <a:pos x="126" y="34"/>
                </a:cxn>
                <a:cxn ang="0">
                  <a:pos x="139" y="20"/>
                </a:cxn>
                <a:cxn ang="0">
                  <a:pos x="165" y="27"/>
                </a:cxn>
                <a:cxn ang="0">
                  <a:pos x="198" y="27"/>
                </a:cxn>
                <a:cxn ang="0">
                  <a:pos x="231" y="14"/>
                </a:cxn>
                <a:cxn ang="0">
                  <a:pos x="264" y="27"/>
                </a:cxn>
                <a:cxn ang="0">
                  <a:pos x="317" y="54"/>
                </a:cxn>
                <a:cxn ang="0">
                  <a:pos x="317" y="95"/>
                </a:cxn>
                <a:cxn ang="0">
                  <a:pos x="297" y="135"/>
                </a:cxn>
                <a:cxn ang="0">
                  <a:pos x="264" y="148"/>
                </a:cxn>
                <a:cxn ang="0">
                  <a:pos x="258" y="189"/>
                </a:cxn>
                <a:cxn ang="0">
                  <a:pos x="264" y="229"/>
                </a:cxn>
                <a:cxn ang="0">
                  <a:pos x="251" y="263"/>
                </a:cxn>
                <a:cxn ang="0">
                  <a:pos x="258" y="304"/>
                </a:cxn>
                <a:cxn ang="0">
                  <a:pos x="258" y="330"/>
                </a:cxn>
                <a:cxn ang="0">
                  <a:pos x="264" y="364"/>
                </a:cxn>
                <a:cxn ang="0">
                  <a:pos x="244" y="371"/>
                </a:cxn>
                <a:cxn ang="0">
                  <a:pos x="238" y="398"/>
                </a:cxn>
              </a:cxnLst>
              <a:rect l="0" t="0" r="r" b="b"/>
              <a:pathLst>
                <a:path w="324" h="459">
                  <a:moveTo>
                    <a:pt x="238" y="432"/>
                  </a:moveTo>
                  <a:lnTo>
                    <a:pt x="218" y="438"/>
                  </a:lnTo>
                  <a:lnTo>
                    <a:pt x="205" y="445"/>
                  </a:lnTo>
                  <a:lnTo>
                    <a:pt x="178" y="459"/>
                  </a:lnTo>
                  <a:lnTo>
                    <a:pt x="165" y="432"/>
                  </a:lnTo>
                  <a:lnTo>
                    <a:pt x="152" y="425"/>
                  </a:lnTo>
                  <a:lnTo>
                    <a:pt x="152" y="418"/>
                  </a:lnTo>
                  <a:lnTo>
                    <a:pt x="159" y="418"/>
                  </a:lnTo>
                  <a:lnTo>
                    <a:pt x="159" y="411"/>
                  </a:lnTo>
                  <a:lnTo>
                    <a:pt x="152" y="405"/>
                  </a:lnTo>
                  <a:lnTo>
                    <a:pt x="152" y="398"/>
                  </a:lnTo>
                  <a:lnTo>
                    <a:pt x="119" y="405"/>
                  </a:lnTo>
                  <a:lnTo>
                    <a:pt x="106" y="398"/>
                  </a:lnTo>
                  <a:lnTo>
                    <a:pt x="93" y="391"/>
                  </a:lnTo>
                  <a:lnTo>
                    <a:pt x="93" y="371"/>
                  </a:lnTo>
                  <a:lnTo>
                    <a:pt x="79" y="371"/>
                  </a:lnTo>
                  <a:lnTo>
                    <a:pt x="66" y="378"/>
                  </a:lnTo>
                  <a:lnTo>
                    <a:pt x="60" y="351"/>
                  </a:lnTo>
                  <a:lnTo>
                    <a:pt x="46" y="351"/>
                  </a:lnTo>
                  <a:lnTo>
                    <a:pt x="46" y="344"/>
                  </a:lnTo>
                  <a:lnTo>
                    <a:pt x="60" y="337"/>
                  </a:lnTo>
                  <a:lnTo>
                    <a:pt x="66" y="324"/>
                  </a:lnTo>
                  <a:lnTo>
                    <a:pt x="66" y="283"/>
                  </a:lnTo>
                  <a:lnTo>
                    <a:pt x="60" y="256"/>
                  </a:lnTo>
                  <a:lnTo>
                    <a:pt x="53" y="243"/>
                  </a:lnTo>
                  <a:lnTo>
                    <a:pt x="60" y="236"/>
                  </a:lnTo>
                  <a:lnTo>
                    <a:pt x="46" y="223"/>
                  </a:lnTo>
                  <a:lnTo>
                    <a:pt x="53" y="209"/>
                  </a:lnTo>
                  <a:lnTo>
                    <a:pt x="46" y="202"/>
                  </a:lnTo>
                  <a:lnTo>
                    <a:pt x="40" y="202"/>
                  </a:lnTo>
                  <a:lnTo>
                    <a:pt x="40" y="182"/>
                  </a:lnTo>
                  <a:lnTo>
                    <a:pt x="40" y="162"/>
                  </a:lnTo>
                  <a:lnTo>
                    <a:pt x="46" y="155"/>
                  </a:lnTo>
                  <a:lnTo>
                    <a:pt x="60" y="148"/>
                  </a:lnTo>
                  <a:lnTo>
                    <a:pt x="40" y="128"/>
                  </a:lnTo>
                  <a:lnTo>
                    <a:pt x="33" y="115"/>
                  </a:lnTo>
                  <a:lnTo>
                    <a:pt x="7" y="101"/>
                  </a:lnTo>
                  <a:lnTo>
                    <a:pt x="13" y="74"/>
                  </a:lnTo>
                  <a:lnTo>
                    <a:pt x="20" y="74"/>
                  </a:lnTo>
                  <a:lnTo>
                    <a:pt x="27" y="68"/>
                  </a:lnTo>
                  <a:lnTo>
                    <a:pt x="40" y="61"/>
                  </a:lnTo>
                  <a:lnTo>
                    <a:pt x="33" y="47"/>
                  </a:lnTo>
                  <a:lnTo>
                    <a:pt x="27" y="41"/>
                  </a:lnTo>
                  <a:lnTo>
                    <a:pt x="13" y="41"/>
                  </a:lnTo>
                  <a:lnTo>
                    <a:pt x="0" y="41"/>
                  </a:lnTo>
                  <a:lnTo>
                    <a:pt x="0" y="27"/>
                  </a:lnTo>
                  <a:lnTo>
                    <a:pt x="13" y="14"/>
                  </a:lnTo>
                  <a:lnTo>
                    <a:pt x="27" y="7"/>
                  </a:lnTo>
                  <a:lnTo>
                    <a:pt x="40" y="0"/>
                  </a:lnTo>
                  <a:lnTo>
                    <a:pt x="33" y="7"/>
                  </a:lnTo>
                  <a:lnTo>
                    <a:pt x="40" y="20"/>
                  </a:lnTo>
                  <a:lnTo>
                    <a:pt x="46" y="20"/>
                  </a:lnTo>
                  <a:lnTo>
                    <a:pt x="60" y="27"/>
                  </a:lnTo>
                  <a:lnTo>
                    <a:pt x="66" y="27"/>
                  </a:lnTo>
                  <a:lnTo>
                    <a:pt x="79" y="27"/>
                  </a:lnTo>
                  <a:lnTo>
                    <a:pt x="86" y="34"/>
                  </a:lnTo>
                  <a:lnTo>
                    <a:pt x="106" y="34"/>
                  </a:lnTo>
                  <a:lnTo>
                    <a:pt x="126" y="34"/>
                  </a:lnTo>
                  <a:lnTo>
                    <a:pt x="126" y="27"/>
                  </a:lnTo>
                  <a:lnTo>
                    <a:pt x="139" y="20"/>
                  </a:lnTo>
                  <a:lnTo>
                    <a:pt x="159" y="20"/>
                  </a:lnTo>
                  <a:lnTo>
                    <a:pt x="165" y="27"/>
                  </a:lnTo>
                  <a:lnTo>
                    <a:pt x="185" y="27"/>
                  </a:lnTo>
                  <a:lnTo>
                    <a:pt x="198" y="27"/>
                  </a:lnTo>
                  <a:lnTo>
                    <a:pt x="211" y="20"/>
                  </a:lnTo>
                  <a:lnTo>
                    <a:pt x="231" y="14"/>
                  </a:lnTo>
                  <a:lnTo>
                    <a:pt x="244" y="27"/>
                  </a:lnTo>
                  <a:lnTo>
                    <a:pt x="264" y="27"/>
                  </a:lnTo>
                  <a:lnTo>
                    <a:pt x="304" y="27"/>
                  </a:lnTo>
                  <a:lnTo>
                    <a:pt x="317" y="54"/>
                  </a:lnTo>
                  <a:lnTo>
                    <a:pt x="324" y="88"/>
                  </a:lnTo>
                  <a:lnTo>
                    <a:pt x="317" y="95"/>
                  </a:lnTo>
                  <a:lnTo>
                    <a:pt x="291" y="108"/>
                  </a:lnTo>
                  <a:lnTo>
                    <a:pt x="297" y="135"/>
                  </a:lnTo>
                  <a:lnTo>
                    <a:pt x="271" y="135"/>
                  </a:lnTo>
                  <a:lnTo>
                    <a:pt x="264" y="148"/>
                  </a:lnTo>
                  <a:lnTo>
                    <a:pt x="264" y="175"/>
                  </a:lnTo>
                  <a:lnTo>
                    <a:pt x="258" y="189"/>
                  </a:lnTo>
                  <a:lnTo>
                    <a:pt x="258" y="216"/>
                  </a:lnTo>
                  <a:lnTo>
                    <a:pt x="264" y="229"/>
                  </a:lnTo>
                  <a:lnTo>
                    <a:pt x="264" y="250"/>
                  </a:lnTo>
                  <a:lnTo>
                    <a:pt x="251" y="263"/>
                  </a:lnTo>
                  <a:lnTo>
                    <a:pt x="258" y="297"/>
                  </a:lnTo>
                  <a:lnTo>
                    <a:pt x="258" y="304"/>
                  </a:lnTo>
                  <a:lnTo>
                    <a:pt x="258" y="317"/>
                  </a:lnTo>
                  <a:lnTo>
                    <a:pt x="258" y="330"/>
                  </a:lnTo>
                  <a:lnTo>
                    <a:pt x="258" y="344"/>
                  </a:lnTo>
                  <a:lnTo>
                    <a:pt x="264" y="364"/>
                  </a:lnTo>
                  <a:lnTo>
                    <a:pt x="264" y="371"/>
                  </a:lnTo>
                  <a:lnTo>
                    <a:pt x="244" y="371"/>
                  </a:lnTo>
                  <a:lnTo>
                    <a:pt x="238" y="378"/>
                  </a:lnTo>
                  <a:lnTo>
                    <a:pt x="238" y="398"/>
                  </a:lnTo>
                  <a:lnTo>
                    <a:pt x="238" y="43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5486910" y="3431644"/>
              <a:ext cx="495893" cy="595803"/>
            </a:xfrm>
            <a:custGeom>
              <a:avLst/>
              <a:gdLst/>
              <a:ahLst/>
              <a:cxnLst>
                <a:cxn ang="0">
                  <a:pos x="152" y="351"/>
                </a:cxn>
                <a:cxn ang="0">
                  <a:pos x="165" y="331"/>
                </a:cxn>
                <a:cxn ang="0">
                  <a:pos x="185" y="331"/>
                </a:cxn>
                <a:cxn ang="0">
                  <a:pos x="192" y="324"/>
                </a:cxn>
                <a:cxn ang="0">
                  <a:pos x="178" y="263"/>
                </a:cxn>
                <a:cxn ang="0">
                  <a:pos x="211" y="257"/>
                </a:cxn>
                <a:cxn ang="0">
                  <a:pos x="218" y="236"/>
                </a:cxn>
                <a:cxn ang="0">
                  <a:pos x="251" y="230"/>
                </a:cxn>
                <a:cxn ang="0">
                  <a:pos x="251" y="209"/>
                </a:cxn>
                <a:cxn ang="0">
                  <a:pos x="271" y="203"/>
                </a:cxn>
                <a:cxn ang="0">
                  <a:pos x="277" y="196"/>
                </a:cxn>
                <a:cxn ang="0">
                  <a:pos x="264" y="183"/>
                </a:cxn>
                <a:cxn ang="0">
                  <a:pos x="251" y="169"/>
                </a:cxn>
                <a:cxn ang="0">
                  <a:pos x="251" y="142"/>
                </a:cxn>
                <a:cxn ang="0">
                  <a:pos x="238" y="135"/>
                </a:cxn>
                <a:cxn ang="0">
                  <a:pos x="238" y="122"/>
                </a:cxn>
                <a:cxn ang="0">
                  <a:pos x="231" y="115"/>
                </a:cxn>
                <a:cxn ang="0">
                  <a:pos x="244" y="88"/>
                </a:cxn>
                <a:cxn ang="0">
                  <a:pos x="258" y="88"/>
                </a:cxn>
                <a:cxn ang="0">
                  <a:pos x="271" y="88"/>
                </a:cxn>
                <a:cxn ang="0">
                  <a:pos x="284" y="81"/>
                </a:cxn>
                <a:cxn ang="0">
                  <a:pos x="284" y="54"/>
                </a:cxn>
                <a:cxn ang="0">
                  <a:pos x="271" y="48"/>
                </a:cxn>
                <a:cxn ang="0">
                  <a:pos x="258" y="34"/>
                </a:cxn>
                <a:cxn ang="0">
                  <a:pos x="218" y="41"/>
                </a:cxn>
                <a:cxn ang="0">
                  <a:pos x="198" y="41"/>
                </a:cxn>
                <a:cxn ang="0">
                  <a:pos x="172" y="21"/>
                </a:cxn>
                <a:cxn ang="0">
                  <a:pos x="152" y="7"/>
                </a:cxn>
                <a:cxn ang="0">
                  <a:pos x="126" y="0"/>
                </a:cxn>
                <a:cxn ang="0">
                  <a:pos x="106" y="7"/>
                </a:cxn>
                <a:cxn ang="0">
                  <a:pos x="86" y="0"/>
                </a:cxn>
                <a:cxn ang="0">
                  <a:pos x="53" y="7"/>
                </a:cxn>
                <a:cxn ang="0">
                  <a:pos x="13" y="7"/>
                </a:cxn>
                <a:cxn ang="0">
                  <a:pos x="13" y="27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33" y="75"/>
                </a:cxn>
                <a:cxn ang="0">
                  <a:pos x="20" y="75"/>
                </a:cxn>
                <a:cxn ang="0">
                  <a:pos x="20" y="102"/>
                </a:cxn>
                <a:cxn ang="0">
                  <a:pos x="7" y="115"/>
                </a:cxn>
                <a:cxn ang="0">
                  <a:pos x="0" y="115"/>
                </a:cxn>
                <a:cxn ang="0">
                  <a:pos x="0" y="122"/>
                </a:cxn>
                <a:cxn ang="0">
                  <a:pos x="13" y="149"/>
                </a:cxn>
                <a:cxn ang="0">
                  <a:pos x="13" y="189"/>
                </a:cxn>
                <a:cxn ang="0">
                  <a:pos x="20" y="209"/>
                </a:cxn>
                <a:cxn ang="0">
                  <a:pos x="33" y="209"/>
                </a:cxn>
                <a:cxn ang="0">
                  <a:pos x="33" y="236"/>
                </a:cxn>
                <a:cxn ang="0">
                  <a:pos x="40" y="263"/>
                </a:cxn>
                <a:cxn ang="0">
                  <a:pos x="53" y="284"/>
                </a:cxn>
                <a:cxn ang="0">
                  <a:pos x="60" y="311"/>
                </a:cxn>
                <a:cxn ang="0">
                  <a:pos x="73" y="311"/>
                </a:cxn>
                <a:cxn ang="0">
                  <a:pos x="79" y="317"/>
                </a:cxn>
                <a:cxn ang="0">
                  <a:pos x="86" y="324"/>
                </a:cxn>
                <a:cxn ang="0">
                  <a:pos x="93" y="331"/>
                </a:cxn>
                <a:cxn ang="0">
                  <a:pos x="106" y="324"/>
                </a:cxn>
                <a:cxn ang="0">
                  <a:pos x="119" y="351"/>
                </a:cxn>
                <a:cxn ang="0">
                  <a:pos x="152" y="351"/>
                </a:cxn>
              </a:cxnLst>
              <a:rect l="0" t="0" r="r" b="b"/>
              <a:pathLst>
                <a:path w="284" h="351">
                  <a:moveTo>
                    <a:pt x="152" y="351"/>
                  </a:moveTo>
                  <a:lnTo>
                    <a:pt x="165" y="331"/>
                  </a:lnTo>
                  <a:lnTo>
                    <a:pt x="185" y="331"/>
                  </a:lnTo>
                  <a:lnTo>
                    <a:pt x="192" y="324"/>
                  </a:lnTo>
                  <a:lnTo>
                    <a:pt x="178" y="263"/>
                  </a:lnTo>
                  <a:lnTo>
                    <a:pt x="211" y="257"/>
                  </a:lnTo>
                  <a:lnTo>
                    <a:pt x="218" y="236"/>
                  </a:lnTo>
                  <a:lnTo>
                    <a:pt x="251" y="230"/>
                  </a:lnTo>
                  <a:lnTo>
                    <a:pt x="251" y="209"/>
                  </a:lnTo>
                  <a:lnTo>
                    <a:pt x="271" y="203"/>
                  </a:lnTo>
                  <a:lnTo>
                    <a:pt x="277" y="196"/>
                  </a:lnTo>
                  <a:lnTo>
                    <a:pt x="264" y="183"/>
                  </a:lnTo>
                  <a:lnTo>
                    <a:pt x="251" y="169"/>
                  </a:lnTo>
                  <a:lnTo>
                    <a:pt x="251" y="142"/>
                  </a:lnTo>
                  <a:lnTo>
                    <a:pt x="238" y="135"/>
                  </a:lnTo>
                  <a:lnTo>
                    <a:pt x="238" y="122"/>
                  </a:lnTo>
                  <a:lnTo>
                    <a:pt x="231" y="115"/>
                  </a:lnTo>
                  <a:lnTo>
                    <a:pt x="244" y="88"/>
                  </a:lnTo>
                  <a:lnTo>
                    <a:pt x="258" y="88"/>
                  </a:lnTo>
                  <a:lnTo>
                    <a:pt x="271" y="88"/>
                  </a:lnTo>
                  <a:lnTo>
                    <a:pt x="284" y="81"/>
                  </a:lnTo>
                  <a:lnTo>
                    <a:pt x="284" y="54"/>
                  </a:lnTo>
                  <a:lnTo>
                    <a:pt x="271" y="48"/>
                  </a:lnTo>
                  <a:lnTo>
                    <a:pt x="258" y="34"/>
                  </a:lnTo>
                  <a:lnTo>
                    <a:pt x="218" y="41"/>
                  </a:lnTo>
                  <a:lnTo>
                    <a:pt x="198" y="41"/>
                  </a:lnTo>
                  <a:lnTo>
                    <a:pt x="172" y="21"/>
                  </a:lnTo>
                  <a:lnTo>
                    <a:pt x="152" y="7"/>
                  </a:lnTo>
                  <a:lnTo>
                    <a:pt x="126" y="0"/>
                  </a:lnTo>
                  <a:lnTo>
                    <a:pt x="106" y="7"/>
                  </a:lnTo>
                  <a:lnTo>
                    <a:pt x="86" y="0"/>
                  </a:lnTo>
                  <a:lnTo>
                    <a:pt x="53" y="7"/>
                  </a:lnTo>
                  <a:lnTo>
                    <a:pt x="13" y="7"/>
                  </a:lnTo>
                  <a:lnTo>
                    <a:pt x="13" y="27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33" y="75"/>
                  </a:lnTo>
                  <a:lnTo>
                    <a:pt x="20" y="75"/>
                  </a:lnTo>
                  <a:lnTo>
                    <a:pt x="20" y="102"/>
                  </a:lnTo>
                  <a:lnTo>
                    <a:pt x="7" y="115"/>
                  </a:lnTo>
                  <a:lnTo>
                    <a:pt x="0" y="115"/>
                  </a:lnTo>
                  <a:lnTo>
                    <a:pt x="0" y="122"/>
                  </a:lnTo>
                  <a:lnTo>
                    <a:pt x="13" y="149"/>
                  </a:lnTo>
                  <a:lnTo>
                    <a:pt x="13" y="189"/>
                  </a:lnTo>
                  <a:lnTo>
                    <a:pt x="20" y="209"/>
                  </a:lnTo>
                  <a:lnTo>
                    <a:pt x="33" y="209"/>
                  </a:lnTo>
                  <a:lnTo>
                    <a:pt x="33" y="236"/>
                  </a:lnTo>
                  <a:lnTo>
                    <a:pt x="40" y="263"/>
                  </a:lnTo>
                  <a:lnTo>
                    <a:pt x="53" y="284"/>
                  </a:lnTo>
                  <a:lnTo>
                    <a:pt x="60" y="311"/>
                  </a:lnTo>
                  <a:lnTo>
                    <a:pt x="73" y="311"/>
                  </a:lnTo>
                  <a:lnTo>
                    <a:pt x="79" y="317"/>
                  </a:lnTo>
                  <a:lnTo>
                    <a:pt x="86" y="324"/>
                  </a:lnTo>
                  <a:lnTo>
                    <a:pt x="93" y="331"/>
                  </a:lnTo>
                  <a:lnTo>
                    <a:pt x="106" y="324"/>
                  </a:lnTo>
                  <a:lnTo>
                    <a:pt x="119" y="351"/>
                  </a:lnTo>
                  <a:lnTo>
                    <a:pt x="152" y="35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4243781" y="3296234"/>
              <a:ext cx="321990" cy="534868"/>
            </a:xfrm>
            <a:custGeom>
              <a:avLst/>
              <a:gdLst/>
              <a:ahLst/>
              <a:cxnLst>
                <a:cxn ang="0">
                  <a:pos x="7" y="33"/>
                </a:cxn>
                <a:cxn ang="0">
                  <a:pos x="7" y="40"/>
                </a:cxn>
                <a:cxn ang="0">
                  <a:pos x="14" y="54"/>
                </a:cxn>
                <a:cxn ang="0">
                  <a:pos x="14" y="67"/>
                </a:cxn>
                <a:cxn ang="0">
                  <a:pos x="20" y="74"/>
                </a:cxn>
                <a:cxn ang="0">
                  <a:pos x="27" y="80"/>
                </a:cxn>
                <a:cxn ang="0">
                  <a:pos x="33" y="114"/>
                </a:cxn>
                <a:cxn ang="0">
                  <a:pos x="27" y="134"/>
                </a:cxn>
                <a:cxn ang="0">
                  <a:pos x="27" y="148"/>
                </a:cxn>
                <a:cxn ang="0">
                  <a:pos x="20" y="161"/>
                </a:cxn>
                <a:cxn ang="0">
                  <a:pos x="7" y="175"/>
                </a:cxn>
                <a:cxn ang="0">
                  <a:pos x="0" y="195"/>
                </a:cxn>
                <a:cxn ang="0">
                  <a:pos x="0" y="209"/>
                </a:cxn>
                <a:cxn ang="0">
                  <a:pos x="7" y="229"/>
                </a:cxn>
                <a:cxn ang="0">
                  <a:pos x="20" y="242"/>
                </a:cxn>
                <a:cxn ang="0">
                  <a:pos x="33" y="269"/>
                </a:cxn>
                <a:cxn ang="0">
                  <a:pos x="47" y="263"/>
                </a:cxn>
                <a:cxn ang="0">
                  <a:pos x="60" y="263"/>
                </a:cxn>
                <a:cxn ang="0">
                  <a:pos x="86" y="269"/>
                </a:cxn>
                <a:cxn ang="0">
                  <a:pos x="99" y="269"/>
                </a:cxn>
                <a:cxn ang="0">
                  <a:pos x="106" y="289"/>
                </a:cxn>
                <a:cxn ang="0">
                  <a:pos x="119" y="303"/>
                </a:cxn>
                <a:cxn ang="0">
                  <a:pos x="119" y="316"/>
                </a:cxn>
                <a:cxn ang="0">
                  <a:pos x="146" y="310"/>
                </a:cxn>
                <a:cxn ang="0">
                  <a:pos x="165" y="303"/>
                </a:cxn>
                <a:cxn ang="0">
                  <a:pos x="179" y="296"/>
                </a:cxn>
                <a:cxn ang="0">
                  <a:pos x="185" y="283"/>
                </a:cxn>
                <a:cxn ang="0">
                  <a:pos x="185" y="242"/>
                </a:cxn>
                <a:cxn ang="0">
                  <a:pos x="179" y="215"/>
                </a:cxn>
                <a:cxn ang="0">
                  <a:pos x="172" y="202"/>
                </a:cxn>
                <a:cxn ang="0">
                  <a:pos x="179" y="195"/>
                </a:cxn>
                <a:cxn ang="0">
                  <a:pos x="165" y="182"/>
                </a:cxn>
                <a:cxn ang="0">
                  <a:pos x="172" y="168"/>
                </a:cxn>
                <a:cxn ang="0">
                  <a:pos x="165" y="161"/>
                </a:cxn>
                <a:cxn ang="0">
                  <a:pos x="159" y="161"/>
                </a:cxn>
                <a:cxn ang="0">
                  <a:pos x="159" y="141"/>
                </a:cxn>
                <a:cxn ang="0">
                  <a:pos x="159" y="121"/>
                </a:cxn>
                <a:cxn ang="0">
                  <a:pos x="165" y="114"/>
                </a:cxn>
                <a:cxn ang="0">
                  <a:pos x="179" y="107"/>
                </a:cxn>
                <a:cxn ang="0">
                  <a:pos x="159" y="87"/>
                </a:cxn>
                <a:cxn ang="0">
                  <a:pos x="152" y="74"/>
                </a:cxn>
                <a:cxn ang="0">
                  <a:pos x="126" y="60"/>
                </a:cxn>
                <a:cxn ang="0">
                  <a:pos x="132" y="33"/>
                </a:cxn>
                <a:cxn ang="0">
                  <a:pos x="139" y="33"/>
                </a:cxn>
                <a:cxn ang="0">
                  <a:pos x="146" y="27"/>
                </a:cxn>
                <a:cxn ang="0">
                  <a:pos x="159" y="20"/>
                </a:cxn>
                <a:cxn ang="0">
                  <a:pos x="152" y="6"/>
                </a:cxn>
                <a:cxn ang="0">
                  <a:pos x="146" y="0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113" y="13"/>
                </a:cxn>
                <a:cxn ang="0">
                  <a:pos x="106" y="20"/>
                </a:cxn>
                <a:cxn ang="0">
                  <a:pos x="86" y="27"/>
                </a:cxn>
                <a:cxn ang="0">
                  <a:pos x="80" y="27"/>
                </a:cxn>
                <a:cxn ang="0">
                  <a:pos x="73" y="20"/>
                </a:cxn>
                <a:cxn ang="0">
                  <a:pos x="60" y="20"/>
                </a:cxn>
                <a:cxn ang="0">
                  <a:pos x="40" y="20"/>
                </a:cxn>
                <a:cxn ang="0">
                  <a:pos x="20" y="20"/>
                </a:cxn>
                <a:cxn ang="0">
                  <a:pos x="7" y="33"/>
                </a:cxn>
              </a:cxnLst>
              <a:rect l="0" t="0" r="r" b="b"/>
              <a:pathLst>
                <a:path w="185" h="316">
                  <a:moveTo>
                    <a:pt x="7" y="33"/>
                  </a:moveTo>
                  <a:lnTo>
                    <a:pt x="7" y="40"/>
                  </a:lnTo>
                  <a:lnTo>
                    <a:pt x="14" y="54"/>
                  </a:lnTo>
                  <a:lnTo>
                    <a:pt x="14" y="67"/>
                  </a:lnTo>
                  <a:lnTo>
                    <a:pt x="20" y="74"/>
                  </a:lnTo>
                  <a:lnTo>
                    <a:pt x="27" y="80"/>
                  </a:lnTo>
                  <a:lnTo>
                    <a:pt x="33" y="114"/>
                  </a:lnTo>
                  <a:lnTo>
                    <a:pt x="27" y="134"/>
                  </a:lnTo>
                  <a:lnTo>
                    <a:pt x="27" y="148"/>
                  </a:lnTo>
                  <a:lnTo>
                    <a:pt x="20" y="161"/>
                  </a:lnTo>
                  <a:lnTo>
                    <a:pt x="7" y="175"/>
                  </a:lnTo>
                  <a:lnTo>
                    <a:pt x="0" y="195"/>
                  </a:lnTo>
                  <a:lnTo>
                    <a:pt x="0" y="209"/>
                  </a:lnTo>
                  <a:lnTo>
                    <a:pt x="7" y="229"/>
                  </a:lnTo>
                  <a:lnTo>
                    <a:pt x="20" y="242"/>
                  </a:lnTo>
                  <a:lnTo>
                    <a:pt x="33" y="269"/>
                  </a:lnTo>
                  <a:lnTo>
                    <a:pt x="47" y="263"/>
                  </a:lnTo>
                  <a:lnTo>
                    <a:pt x="60" y="263"/>
                  </a:lnTo>
                  <a:lnTo>
                    <a:pt x="86" y="269"/>
                  </a:lnTo>
                  <a:lnTo>
                    <a:pt x="99" y="269"/>
                  </a:lnTo>
                  <a:lnTo>
                    <a:pt x="106" y="289"/>
                  </a:lnTo>
                  <a:lnTo>
                    <a:pt x="119" y="303"/>
                  </a:lnTo>
                  <a:lnTo>
                    <a:pt x="119" y="316"/>
                  </a:lnTo>
                  <a:lnTo>
                    <a:pt x="146" y="310"/>
                  </a:lnTo>
                  <a:lnTo>
                    <a:pt x="165" y="303"/>
                  </a:lnTo>
                  <a:lnTo>
                    <a:pt x="179" y="296"/>
                  </a:lnTo>
                  <a:lnTo>
                    <a:pt x="185" y="283"/>
                  </a:lnTo>
                  <a:lnTo>
                    <a:pt x="185" y="242"/>
                  </a:lnTo>
                  <a:lnTo>
                    <a:pt x="179" y="215"/>
                  </a:lnTo>
                  <a:lnTo>
                    <a:pt x="172" y="202"/>
                  </a:lnTo>
                  <a:lnTo>
                    <a:pt x="179" y="195"/>
                  </a:lnTo>
                  <a:lnTo>
                    <a:pt x="165" y="182"/>
                  </a:lnTo>
                  <a:lnTo>
                    <a:pt x="172" y="168"/>
                  </a:lnTo>
                  <a:lnTo>
                    <a:pt x="165" y="161"/>
                  </a:lnTo>
                  <a:lnTo>
                    <a:pt x="159" y="161"/>
                  </a:lnTo>
                  <a:lnTo>
                    <a:pt x="159" y="141"/>
                  </a:lnTo>
                  <a:lnTo>
                    <a:pt x="159" y="121"/>
                  </a:lnTo>
                  <a:lnTo>
                    <a:pt x="165" y="114"/>
                  </a:lnTo>
                  <a:lnTo>
                    <a:pt x="179" y="107"/>
                  </a:lnTo>
                  <a:lnTo>
                    <a:pt x="159" y="87"/>
                  </a:lnTo>
                  <a:lnTo>
                    <a:pt x="152" y="74"/>
                  </a:lnTo>
                  <a:lnTo>
                    <a:pt x="126" y="60"/>
                  </a:lnTo>
                  <a:lnTo>
                    <a:pt x="132" y="33"/>
                  </a:lnTo>
                  <a:lnTo>
                    <a:pt x="139" y="33"/>
                  </a:lnTo>
                  <a:lnTo>
                    <a:pt x="146" y="27"/>
                  </a:lnTo>
                  <a:lnTo>
                    <a:pt x="159" y="20"/>
                  </a:lnTo>
                  <a:lnTo>
                    <a:pt x="152" y="6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113" y="13"/>
                  </a:lnTo>
                  <a:lnTo>
                    <a:pt x="106" y="20"/>
                  </a:lnTo>
                  <a:lnTo>
                    <a:pt x="86" y="27"/>
                  </a:lnTo>
                  <a:lnTo>
                    <a:pt x="80" y="27"/>
                  </a:lnTo>
                  <a:lnTo>
                    <a:pt x="73" y="20"/>
                  </a:lnTo>
                  <a:lnTo>
                    <a:pt x="60" y="20"/>
                  </a:lnTo>
                  <a:lnTo>
                    <a:pt x="40" y="20"/>
                  </a:lnTo>
                  <a:lnTo>
                    <a:pt x="20" y="20"/>
                  </a:lnTo>
                  <a:lnTo>
                    <a:pt x="7" y="33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4866024" y="3512890"/>
              <a:ext cx="898041" cy="995262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79" y="20"/>
                </a:cxn>
                <a:cxn ang="0">
                  <a:pos x="105" y="40"/>
                </a:cxn>
                <a:cxn ang="0">
                  <a:pos x="138" y="60"/>
                </a:cxn>
                <a:cxn ang="0">
                  <a:pos x="132" y="74"/>
                </a:cxn>
                <a:cxn ang="0">
                  <a:pos x="178" y="87"/>
                </a:cxn>
                <a:cxn ang="0">
                  <a:pos x="211" y="81"/>
                </a:cxn>
                <a:cxn ang="0">
                  <a:pos x="224" y="67"/>
                </a:cxn>
                <a:cxn ang="0">
                  <a:pos x="251" y="67"/>
                </a:cxn>
                <a:cxn ang="0">
                  <a:pos x="270" y="74"/>
                </a:cxn>
                <a:cxn ang="0">
                  <a:pos x="303" y="54"/>
                </a:cxn>
                <a:cxn ang="0">
                  <a:pos x="323" y="74"/>
                </a:cxn>
                <a:cxn ang="0">
                  <a:pos x="369" y="101"/>
                </a:cxn>
                <a:cxn ang="0">
                  <a:pos x="376" y="161"/>
                </a:cxn>
                <a:cxn ang="0">
                  <a:pos x="389" y="188"/>
                </a:cxn>
                <a:cxn ang="0">
                  <a:pos x="409" y="236"/>
                </a:cxn>
                <a:cxn ang="0">
                  <a:pos x="429" y="263"/>
                </a:cxn>
                <a:cxn ang="0">
                  <a:pos x="442" y="276"/>
                </a:cxn>
                <a:cxn ang="0">
                  <a:pos x="462" y="276"/>
                </a:cxn>
                <a:cxn ang="0">
                  <a:pos x="508" y="303"/>
                </a:cxn>
                <a:cxn ang="0">
                  <a:pos x="501" y="323"/>
                </a:cxn>
                <a:cxn ang="0">
                  <a:pos x="495" y="350"/>
                </a:cxn>
                <a:cxn ang="0">
                  <a:pos x="488" y="377"/>
                </a:cxn>
                <a:cxn ang="0">
                  <a:pos x="468" y="397"/>
                </a:cxn>
                <a:cxn ang="0">
                  <a:pos x="482" y="431"/>
                </a:cxn>
                <a:cxn ang="0">
                  <a:pos x="475" y="458"/>
                </a:cxn>
                <a:cxn ang="0">
                  <a:pos x="468" y="492"/>
                </a:cxn>
                <a:cxn ang="0">
                  <a:pos x="462" y="532"/>
                </a:cxn>
                <a:cxn ang="0">
                  <a:pos x="435" y="559"/>
                </a:cxn>
                <a:cxn ang="0">
                  <a:pos x="409" y="559"/>
                </a:cxn>
                <a:cxn ang="0">
                  <a:pos x="369" y="586"/>
                </a:cxn>
                <a:cxn ang="0">
                  <a:pos x="310" y="586"/>
                </a:cxn>
                <a:cxn ang="0">
                  <a:pos x="297" y="566"/>
                </a:cxn>
                <a:cxn ang="0">
                  <a:pos x="244" y="573"/>
                </a:cxn>
                <a:cxn ang="0">
                  <a:pos x="231" y="559"/>
                </a:cxn>
                <a:cxn ang="0">
                  <a:pos x="211" y="532"/>
                </a:cxn>
                <a:cxn ang="0">
                  <a:pos x="185" y="526"/>
                </a:cxn>
                <a:cxn ang="0">
                  <a:pos x="171" y="519"/>
                </a:cxn>
                <a:cxn ang="0">
                  <a:pos x="158" y="485"/>
                </a:cxn>
                <a:cxn ang="0">
                  <a:pos x="152" y="438"/>
                </a:cxn>
                <a:cxn ang="0">
                  <a:pos x="145" y="424"/>
                </a:cxn>
                <a:cxn ang="0">
                  <a:pos x="125" y="418"/>
                </a:cxn>
                <a:cxn ang="0">
                  <a:pos x="112" y="377"/>
                </a:cxn>
                <a:cxn ang="0">
                  <a:pos x="66" y="350"/>
                </a:cxn>
                <a:cxn ang="0">
                  <a:pos x="72" y="310"/>
                </a:cxn>
                <a:cxn ang="0">
                  <a:pos x="66" y="283"/>
                </a:cxn>
                <a:cxn ang="0">
                  <a:pos x="53" y="269"/>
                </a:cxn>
                <a:cxn ang="0">
                  <a:pos x="66" y="256"/>
                </a:cxn>
                <a:cxn ang="0">
                  <a:pos x="66" y="236"/>
                </a:cxn>
                <a:cxn ang="0">
                  <a:pos x="0" y="263"/>
                </a:cxn>
                <a:cxn ang="0">
                  <a:pos x="0" y="209"/>
                </a:cxn>
                <a:cxn ang="0">
                  <a:pos x="26" y="202"/>
                </a:cxn>
                <a:cxn ang="0">
                  <a:pos x="20" y="175"/>
                </a:cxn>
                <a:cxn ang="0">
                  <a:pos x="20" y="148"/>
                </a:cxn>
                <a:cxn ang="0">
                  <a:pos x="20" y="128"/>
                </a:cxn>
                <a:cxn ang="0">
                  <a:pos x="26" y="81"/>
                </a:cxn>
                <a:cxn ang="0">
                  <a:pos x="20" y="47"/>
                </a:cxn>
                <a:cxn ang="0">
                  <a:pos x="26" y="6"/>
                </a:cxn>
              </a:cxnLst>
              <a:rect l="0" t="0" r="r" b="b"/>
              <a:pathLst>
                <a:path w="515" h="586">
                  <a:moveTo>
                    <a:pt x="26" y="6"/>
                  </a:moveTo>
                  <a:lnTo>
                    <a:pt x="46" y="0"/>
                  </a:lnTo>
                  <a:lnTo>
                    <a:pt x="79" y="0"/>
                  </a:lnTo>
                  <a:lnTo>
                    <a:pt x="79" y="20"/>
                  </a:lnTo>
                  <a:lnTo>
                    <a:pt x="92" y="20"/>
                  </a:lnTo>
                  <a:lnTo>
                    <a:pt x="105" y="40"/>
                  </a:lnTo>
                  <a:lnTo>
                    <a:pt x="132" y="40"/>
                  </a:lnTo>
                  <a:lnTo>
                    <a:pt x="138" y="60"/>
                  </a:lnTo>
                  <a:lnTo>
                    <a:pt x="132" y="67"/>
                  </a:lnTo>
                  <a:lnTo>
                    <a:pt x="132" y="74"/>
                  </a:lnTo>
                  <a:lnTo>
                    <a:pt x="158" y="108"/>
                  </a:lnTo>
                  <a:lnTo>
                    <a:pt x="178" y="87"/>
                  </a:lnTo>
                  <a:lnTo>
                    <a:pt x="191" y="81"/>
                  </a:lnTo>
                  <a:lnTo>
                    <a:pt x="211" y="81"/>
                  </a:lnTo>
                  <a:lnTo>
                    <a:pt x="224" y="74"/>
                  </a:lnTo>
                  <a:lnTo>
                    <a:pt x="224" y="67"/>
                  </a:lnTo>
                  <a:lnTo>
                    <a:pt x="231" y="67"/>
                  </a:lnTo>
                  <a:lnTo>
                    <a:pt x="251" y="67"/>
                  </a:lnTo>
                  <a:lnTo>
                    <a:pt x="264" y="74"/>
                  </a:lnTo>
                  <a:lnTo>
                    <a:pt x="270" y="74"/>
                  </a:lnTo>
                  <a:lnTo>
                    <a:pt x="284" y="60"/>
                  </a:lnTo>
                  <a:lnTo>
                    <a:pt x="303" y="54"/>
                  </a:lnTo>
                  <a:lnTo>
                    <a:pt x="317" y="60"/>
                  </a:lnTo>
                  <a:lnTo>
                    <a:pt x="323" y="74"/>
                  </a:lnTo>
                  <a:lnTo>
                    <a:pt x="356" y="74"/>
                  </a:lnTo>
                  <a:lnTo>
                    <a:pt x="369" y="101"/>
                  </a:lnTo>
                  <a:lnTo>
                    <a:pt x="369" y="141"/>
                  </a:lnTo>
                  <a:lnTo>
                    <a:pt x="376" y="161"/>
                  </a:lnTo>
                  <a:lnTo>
                    <a:pt x="389" y="161"/>
                  </a:lnTo>
                  <a:lnTo>
                    <a:pt x="389" y="188"/>
                  </a:lnTo>
                  <a:lnTo>
                    <a:pt x="396" y="215"/>
                  </a:lnTo>
                  <a:lnTo>
                    <a:pt x="409" y="236"/>
                  </a:lnTo>
                  <a:lnTo>
                    <a:pt x="416" y="263"/>
                  </a:lnTo>
                  <a:lnTo>
                    <a:pt x="429" y="263"/>
                  </a:lnTo>
                  <a:lnTo>
                    <a:pt x="435" y="269"/>
                  </a:lnTo>
                  <a:lnTo>
                    <a:pt x="442" y="276"/>
                  </a:lnTo>
                  <a:lnTo>
                    <a:pt x="449" y="283"/>
                  </a:lnTo>
                  <a:lnTo>
                    <a:pt x="462" y="276"/>
                  </a:lnTo>
                  <a:lnTo>
                    <a:pt x="475" y="303"/>
                  </a:lnTo>
                  <a:lnTo>
                    <a:pt x="508" y="303"/>
                  </a:lnTo>
                  <a:lnTo>
                    <a:pt x="515" y="310"/>
                  </a:lnTo>
                  <a:lnTo>
                    <a:pt x="501" y="323"/>
                  </a:lnTo>
                  <a:lnTo>
                    <a:pt x="501" y="343"/>
                  </a:lnTo>
                  <a:lnTo>
                    <a:pt x="495" y="350"/>
                  </a:lnTo>
                  <a:lnTo>
                    <a:pt x="495" y="364"/>
                  </a:lnTo>
                  <a:lnTo>
                    <a:pt x="488" y="377"/>
                  </a:lnTo>
                  <a:lnTo>
                    <a:pt x="468" y="384"/>
                  </a:lnTo>
                  <a:lnTo>
                    <a:pt x="468" y="397"/>
                  </a:lnTo>
                  <a:lnTo>
                    <a:pt x="475" y="418"/>
                  </a:lnTo>
                  <a:lnTo>
                    <a:pt x="482" y="431"/>
                  </a:lnTo>
                  <a:lnTo>
                    <a:pt x="488" y="451"/>
                  </a:lnTo>
                  <a:lnTo>
                    <a:pt x="475" y="458"/>
                  </a:lnTo>
                  <a:lnTo>
                    <a:pt x="475" y="478"/>
                  </a:lnTo>
                  <a:lnTo>
                    <a:pt x="468" y="492"/>
                  </a:lnTo>
                  <a:lnTo>
                    <a:pt x="455" y="499"/>
                  </a:lnTo>
                  <a:lnTo>
                    <a:pt x="462" y="532"/>
                  </a:lnTo>
                  <a:lnTo>
                    <a:pt x="435" y="539"/>
                  </a:lnTo>
                  <a:lnTo>
                    <a:pt x="435" y="559"/>
                  </a:lnTo>
                  <a:lnTo>
                    <a:pt x="422" y="552"/>
                  </a:lnTo>
                  <a:lnTo>
                    <a:pt x="409" y="559"/>
                  </a:lnTo>
                  <a:lnTo>
                    <a:pt x="396" y="559"/>
                  </a:lnTo>
                  <a:lnTo>
                    <a:pt x="369" y="586"/>
                  </a:lnTo>
                  <a:lnTo>
                    <a:pt x="330" y="586"/>
                  </a:lnTo>
                  <a:lnTo>
                    <a:pt x="310" y="586"/>
                  </a:lnTo>
                  <a:lnTo>
                    <a:pt x="303" y="579"/>
                  </a:lnTo>
                  <a:lnTo>
                    <a:pt x="297" y="566"/>
                  </a:lnTo>
                  <a:lnTo>
                    <a:pt x="270" y="573"/>
                  </a:lnTo>
                  <a:lnTo>
                    <a:pt x="244" y="573"/>
                  </a:lnTo>
                  <a:lnTo>
                    <a:pt x="237" y="566"/>
                  </a:lnTo>
                  <a:lnTo>
                    <a:pt x="231" y="559"/>
                  </a:lnTo>
                  <a:lnTo>
                    <a:pt x="224" y="546"/>
                  </a:lnTo>
                  <a:lnTo>
                    <a:pt x="211" y="532"/>
                  </a:lnTo>
                  <a:lnTo>
                    <a:pt x="198" y="532"/>
                  </a:lnTo>
                  <a:lnTo>
                    <a:pt x="185" y="526"/>
                  </a:lnTo>
                  <a:lnTo>
                    <a:pt x="178" y="526"/>
                  </a:lnTo>
                  <a:lnTo>
                    <a:pt x="171" y="519"/>
                  </a:lnTo>
                  <a:lnTo>
                    <a:pt x="165" y="512"/>
                  </a:lnTo>
                  <a:lnTo>
                    <a:pt x="158" y="485"/>
                  </a:lnTo>
                  <a:lnTo>
                    <a:pt x="152" y="465"/>
                  </a:lnTo>
                  <a:lnTo>
                    <a:pt x="152" y="438"/>
                  </a:lnTo>
                  <a:lnTo>
                    <a:pt x="152" y="431"/>
                  </a:lnTo>
                  <a:lnTo>
                    <a:pt x="145" y="424"/>
                  </a:lnTo>
                  <a:lnTo>
                    <a:pt x="132" y="418"/>
                  </a:lnTo>
                  <a:lnTo>
                    <a:pt x="125" y="418"/>
                  </a:lnTo>
                  <a:lnTo>
                    <a:pt x="119" y="384"/>
                  </a:lnTo>
                  <a:lnTo>
                    <a:pt x="112" y="377"/>
                  </a:lnTo>
                  <a:lnTo>
                    <a:pt x="79" y="357"/>
                  </a:lnTo>
                  <a:lnTo>
                    <a:pt x="66" y="350"/>
                  </a:lnTo>
                  <a:lnTo>
                    <a:pt x="59" y="323"/>
                  </a:lnTo>
                  <a:lnTo>
                    <a:pt x="72" y="310"/>
                  </a:lnTo>
                  <a:lnTo>
                    <a:pt x="72" y="290"/>
                  </a:lnTo>
                  <a:lnTo>
                    <a:pt x="66" y="283"/>
                  </a:lnTo>
                  <a:lnTo>
                    <a:pt x="46" y="276"/>
                  </a:lnTo>
                  <a:lnTo>
                    <a:pt x="53" y="269"/>
                  </a:lnTo>
                  <a:lnTo>
                    <a:pt x="59" y="263"/>
                  </a:lnTo>
                  <a:lnTo>
                    <a:pt x="66" y="256"/>
                  </a:lnTo>
                  <a:lnTo>
                    <a:pt x="72" y="249"/>
                  </a:lnTo>
                  <a:lnTo>
                    <a:pt x="66" y="236"/>
                  </a:lnTo>
                  <a:lnTo>
                    <a:pt x="39" y="242"/>
                  </a:lnTo>
                  <a:lnTo>
                    <a:pt x="0" y="263"/>
                  </a:lnTo>
                  <a:lnTo>
                    <a:pt x="0" y="229"/>
                  </a:lnTo>
                  <a:lnTo>
                    <a:pt x="0" y="209"/>
                  </a:lnTo>
                  <a:lnTo>
                    <a:pt x="6" y="202"/>
                  </a:lnTo>
                  <a:lnTo>
                    <a:pt x="26" y="202"/>
                  </a:lnTo>
                  <a:lnTo>
                    <a:pt x="26" y="195"/>
                  </a:lnTo>
                  <a:lnTo>
                    <a:pt x="20" y="175"/>
                  </a:lnTo>
                  <a:lnTo>
                    <a:pt x="20" y="161"/>
                  </a:lnTo>
                  <a:lnTo>
                    <a:pt x="20" y="148"/>
                  </a:lnTo>
                  <a:lnTo>
                    <a:pt x="20" y="135"/>
                  </a:lnTo>
                  <a:lnTo>
                    <a:pt x="20" y="128"/>
                  </a:lnTo>
                  <a:lnTo>
                    <a:pt x="13" y="94"/>
                  </a:lnTo>
                  <a:lnTo>
                    <a:pt x="26" y="81"/>
                  </a:lnTo>
                  <a:lnTo>
                    <a:pt x="26" y="60"/>
                  </a:lnTo>
                  <a:lnTo>
                    <a:pt x="20" y="47"/>
                  </a:lnTo>
                  <a:lnTo>
                    <a:pt x="20" y="2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2" name="Freeform 51"/>
            <p:cNvSpPr>
              <a:spLocks/>
            </p:cNvSpPr>
            <p:nvPr/>
          </p:nvSpPr>
          <p:spPr bwMode="auto">
            <a:xfrm>
              <a:off x="5246436" y="2711264"/>
              <a:ext cx="389922" cy="342587"/>
            </a:xfrm>
            <a:custGeom>
              <a:avLst/>
              <a:gdLst/>
              <a:ahLst/>
              <a:cxnLst>
                <a:cxn ang="0">
                  <a:pos x="204" y="114"/>
                </a:cxn>
                <a:cxn ang="0">
                  <a:pos x="204" y="94"/>
                </a:cxn>
                <a:cxn ang="0">
                  <a:pos x="204" y="67"/>
                </a:cxn>
                <a:cxn ang="0">
                  <a:pos x="224" y="60"/>
                </a:cxn>
                <a:cxn ang="0">
                  <a:pos x="217" y="47"/>
                </a:cxn>
                <a:cxn ang="0">
                  <a:pos x="217" y="27"/>
                </a:cxn>
                <a:cxn ang="0">
                  <a:pos x="211" y="27"/>
                </a:cxn>
                <a:cxn ang="0">
                  <a:pos x="198" y="33"/>
                </a:cxn>
                <a:cxn ang="0">
                  <a:pos x="178" y="40"/>
                </a:cxn>
                <a:cxn ang="0">
                  <a:pos x="165" y="27"/>
                </a:cxn>
                <a:cxn ang="0">
                  <a:pos x="158" y="27"/>
                </a:cxn>
                <a:cxn ang="0">
                  <a:pos x="151" y="13"/>
                </a:cxn>
                <a:cxn ang="0">
                  <a:pos x="145" y="0"/>
                </a:cxn>
                <a:cxn ang="0">
                  <a:pos x="125" y="0"/>
                </a:cxn>
                <a:cxn ang="0">
                  <a:pos x="118" y="13"/>
                </a:cxn>
                <a:cxn ang="0">
                  <a:pos x="118" y="40"/>
                </a:cxn>
                <a:cxn ang="0">
                  <a:pos x="105" y="40"/>
                </a:cxn>
                <a:cxn ang="0">
                  <a:pos x="105" y="47"/>
                </a:cxn>
                <a:cxn ang="0">
                  <a:pos x="92" y="54"/>
                </a:cxn>
                <a:cxn ang="0">
                  <a:pos x="85" y="67"/>
                </a:cxn>
                <a:cxn ang="0">
                  <a:pos x="79" y="67"/>
                </a:cxn>
                <a:cxn ang="0">
                  <a:pos x="79" y="87"/>
                </a:cxn>
                <a:cxn ang="0">
                  <a:pos x="79" y="101"/>
                </a:cxn>
                <a:cxn ang="0">
                  <a:pos x="66" y="108"/>
                </a:cxn>
                <a:cxn ang="0">
                  <a:pos x="59" y="108"/>
                </a:cxn>
                <a:cxn ang="0">
                  <a:pos x="46" y="114"/>
                </a:cxn>
                <a:cxn ang="0">
                  <a:pos x="33" y="121"/>
                </a:cxn>
                <a:cxn ang="0">
                  <a:pos x="26" y="121"/>
                </a:cxn>
                <a:cxn ang="0">
                  <a:pos x="19" y="114"/>
                </a:cxn>
                <a:cxn ang="0">
                  <a:pos x="26" y="148"/>
                </a:cxn>
                <a:cxn ang="0">
                  <a:pos x="0" y="182"/>
                </a:cxn>
                <a:cxn ang="0">
                  <a:pos x="52" y="182"/>
                </a:cxn>
                <a:cxn ang="0">
                  <a:pos x="66" y="175"/>
                </a:cxn>
                <a:cxn ang="0">
                  <a:pos x="79" y="182"/>
                </a:cxn>
                <a:cxn ang="0">
                  <a:pos x="85" y="202"/>
                </a:cxn>
                <a:cxn ang="0">
                  <a:pos x="105" y="195"/>
                </a:cxn>
                <a:cxn ang="0">
                  <a:pos x="125" y="195"/>
                </a:cxn>
                <a:cxn ang="0">
                  <a:pos x="151" y="189"/>
                </a:cxn>
                <a:cxn ang="0">
                  <a:pos x="158" y="195"/>
                </a:cxn>
                <a:cxn ang="0">
                  <a:pos x="178" y="195"/>
                </a:cxn>
                <a:cxn ang="0">
                  <a:pos x="184" y="168"/>
                </a:cxn>
                <a:cxn ang="0">
                  <a:pos x="184" y="148"/>
                </a:cxn>
                <a:cxn ang="0">
                  <a:pos x="204" y="114"/>
                </a:cxn>
              </a:cxnLst>
              <a:rect l="0" t="0" r="r" b="b"/>
              <a:pathLst>
                <a:path w="224" h="202">
                  <a:moveTo>
                    <a:pt x="204" y="114"/>
                  </a:moveTo>
                  <a:lnTo>
                    <a:pt x="204" y="94"/>
                  </a:lnTo>
                  <a:lnTo>
                    <a:pt x="204" y="67"/>
                  </a:lnTo>
                  <a:lnTo>
                    <a:pt x="224" y="60"/>
                  </a:lnTo>
                  <a:lnTo>
                    <a:pt x="217" y="47"/>
                  </a:lnTo>
                  <a:lnTo>
                    <a:pt x="217" y="27"/>
                  </a:lnTo>
                  <a:lnTo>
                    <a:pt x="211" y="27"/>
                  </a:lnTo>
                  <a:lnTo>
                    <a:pt x="198" y="33"/>
                  </a:lnTo>
                  <a:lnTo>
                    <a:pt x="178" y="40"/>
                  </a:lnTo>
                  <a:lnTo>
                    <a:pt x="165" y="27"/>
                  </a:lnTo>
                  <a:lnTo>
                    <a:pt x="158" y="27"/>
                  </a:lnTo>
                  <a:lnTo>
                    <a:pt x="151" y="13"/>
                  </a:lnTo>
                  <a:lnTo>
                    <a:pt x="145" y="0"/>
                  </a:lnTo>
                  <a:lnTo>
                    <a:pt x="125" y="0"/>
                  </a:lnTo>
                  <a:lnTo>
                    <a:pt x="118" y="13"/>
                  </a:lnTo>
                  <a:lnTo>
                    <a:pt x="118" y="40"/>
                  </a:lnTo>
                  <a:lnTo>
                    <a:pt x="105" y="40"/>
                  </a:lnTo>
                  <a:lnTo>
                    <a:pt x="105" y="47"/>
                  </a:lnTo>
                  <a:lnTo>
                    <a:pt x="92" y="54"/>
                  </a:lnTo>
                  <a:lnTo>
                    <a:pt x="85" y="67"/>
                  </a:lnTo>
                  <a:lnTo>
                    <a:pt x="79" y="67"/>
                  </a:lnTo>
                  <a:lnTo>
                    <a:pt x="79" y="87"/>
                  </a:lnTo>
                  <a:lnTo>
                    <a:pt x="79" y="101"/>
                  </a:lnTo>
                  <a:lnTo>
                    <a:pt x="66" y="108"/>
                  </a:lnTo>
                  <a:lnTo>
                    <a:pt x="59" y="108"/>
                  </a:lnTo>
                  <a:lnTo>
                    <a:pt x="46" y="114"/>
                  </a:lnTo>
                  <a:lnTo>
                    <a:pt x="33" y="121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26" y="148"/>
                  </a:lnTo>
                  <a:lnTo>
                    <a:pt x="0" y="182"/>
                  </a:lnTo>
                  <a:lnTo>
                    <a:pt x="52" y="182"/>
                  </a:lnTo>
                  <a:lnTo>
                    <a:pt x="66" y="175"/>
                  </a:lnTo>
                  <a:lnTo>
                    <a:pt x="79" y="182"/>
                  </a:lnTo>
                  <a:lnTo>
                    <a:pt x="85" y="202"/>
                  </a:lnTo>
                  <a:lnTo>
                    <a:pt x="105" y="195"/>
                  </a:lnTo>
                  <a:lnTo>
                    <a:pt x="125" y="195"/>
                  </a:lnTo>
                  <a:lnTo>
                    <a:pt x="151" y="189"/>
                  </a:lnTo>
                  <a:lnTo>
                    <a:pt x="158" y="195"/>
                  </a:lnTo>
                  <a:lnTo>
                    <a:pt x="178" y="195"/>
                  </a:lnTo>
                  <a:lnTo>
                    <a:pt x="184" y="168"/>
                  </a:lnTo>
                  <a:lnTo>
                    <a:pt x="184" y="148"/>
                  </a:lnTo>
                  <a:lnTo>
                    <a:pt x="204" y="11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3" name="Freeform 52"/>
            <p:cNvSpPr>
              <a:spLocks/>
            </p:cNvSpPr>
            <p:nvPr/>
          </p:nvSpPr>
          <p:spPr bwMode="auto">
            <a:xfrm>
              <a:off x="5106499" y="2677413"/>
              <a:ext cx="207867" cy="204469"/>
            </a:xfrm>
            <a:custGeom>
              <a:avLst/>
              <a:gdLst/>
              <a:ahLst/>
              <a:cxnLst>
                <a:cxn ang="0">
                  <a:pos x="119" y="60"/>
                </a:cxn>
                <a:cxn ang="0">
                  <a:pos x="119" y="40"/>
                </a:cxn>
                <a:cxn ang="0">
                  <a:pos x="106" y="27"/>
                </a:cxn>
                <a:cxn ang="0">
                  <a:pos x="80" y="33"/>
                </a:cxn>
                <a:cxn ang="0">
                  <a:pos x="73" y="13"/>
                </a:cxn>
                <a:cxn ang="0">
                  <a:pos x="60" y="0"/>
                </a:cxn>
                <a:cxn ang="0">
                  <a:pos x="20" y="6"/>
                </a:cxn>
                <a:cxn ang="0">
                  <a:pos x="33" y="47"/>
                </a:cxn>
                <a:cxn ang="0">
                  <a:pos x="33" y="53"/>
                </a:cxn>
                <a:cxn ang="0">
                  <a:pos x="27" y="74"/>
                </a:cxn>
                <a:cxn ang="0">
                  <a:pos x="7" y="74"/>
                </a:cxn>
                <a:cxn ang="0">
                  <a:pos x="0" y="80"/>
                </a:cxn>
                <a:cxn ang="0">
                  <a:pos x="7" y="101"/>
                </a:cxn>
                <a:cxn ang="0">
                  <a:pos x="40" y="101"/>
                </a:cxn>
                <a:cxn ang="0">
                  <a:pos x="73" y="121"/>
                </a:cxn>
                <a:cxn ang="0">
                  <a:pos x="99" y="121"/>
                </a:cxn>
                <a:cxn ang="0">
                  <a:pos x="119" y="60"/>
                </a:cxn>
              </a:cxnLst>
              <a:rect l="0" t="0" r="r" b="b"/>
              <a:pathLst>
                <a:path w="119" h="121">
                  <a:moveTo>
                    <a:pt x="119" y="60"/>
                  </a:moveTo>
                  <a:lnTo>
                    <a:pt x="119" y="40"/>
                  </a:lnTo>
                  <a:lnTo>
                    <a:pt x="106" y="27"/>
                  </a:lnTo>
                  <a:lnTo>
                    <a:pt x="80" y="33"/>
                  </a:lnTo>
                  <a:lnTo>
                    <a:pt x="73" y="13"/>
                  </a:lnTo>
                  <a:lnTo>
                    <a:pt x="60" y="0"/>
                  </a:lnTo>
                  <a:lnTo>
                    <a:pt x="20" y="6"/>
                  </a:lnTo>
                  <a:lnTo>
                    <a:pt x="33" y="47"/>
                  </a:lnTo>
                  <a:lnTo>
                    <a:pt x="33" y="53"/>
                  </a:lnTo>
                  <a:lnTo>
                    <a:pt x="27" y="74"/>
                  </a:lnTo>
                  <a:lnTo>
                    <a:pt x="7" y="74"/>
                  </a:lnTo>
                  <a:lnTo>
                    <a:pt x="0" y="80"/>
                  </a:lnTo>
                  <a:lnTo>
                    <a:pt x="7" y="101"/>
                  </a:lnTo>
                  <a:lnTo>
                    <a:pt x="40" y="101"/>
                  </a:lnTo>
                  <a:lnTo>
                    <a:pt x="73" y="121"/>
                  </a:lnTo>
                  <a:lnTo>
                    <a:pt x="99" y="121"/>
                  </a:lnTo>
                  <a:lnTo>
                    <a:pt x="119" y="6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4" name="Freeform 53"/>
            <p:cNvSpPr>
              <a:spLocks/>
            </p:cNvSpPr>
            <p:nvPr/>
          </p:nvSpPr>
          <p:spPr bwMode="auto">
            <a:xfrm>
              <a:off x="4520938" y="2606999"/>
              <a:ext cx="771692" cy="436020"/>
            </a:xfrm>
            <a:custGeom>
              <a:avLst/>
              <a:gdLst/>
              <a:ahLst/>
              <a:cxnLst>
                <a:cxn ang="0">
                  <a:pos x="442" y="209"/>
                </a:cxn>
                <a:cxn ang="0">
                  <a:pos x="435" y="169"/>
                </a:cxn>
                <a:cxn ang="0">
                  <a:pos x="409" y="162"/>
                </a:cxn>
                <a:cxn ang="0">
                  <a:pos x="343" y="142"/>
                </a:cxn>
                <a:cxn ang="0">
                  <a:pos x="343" y="115"/>
                </a:cxn>
                <a:cxn ang="0">
                  <a:pos x="369" y="94"/>
                </a:cxn>
                <a:cxn ang="0">
                  <a:pos x="356" y="47"/>
                </a:cxn>
                <a:cxn ang="0">
                  <a:pos x="330" y="41"/>
                </a:cxn>
                <a:cxn ang="0">
                  <a:pos x="303" y="41"/>
                </a:cxn>
                <a:cxn ang="0">
                  <a:pos x="270" y="41"/>
                </a:cxn>
                <a:cxn ang="0">
                  <a:pos x="211" y="47"/>
                </a:cxn>
                <a:cxn ang="0">
                  <a:pos x="204" y="7"/>
                </a:cxn>
                <a:cxn ang="0">
                  <a:pos x="191" y="0"/>
                </a:cxn>
                <a:cxn ang="0">
                  <a:pos x="185" y="27"/>
                </a:cxn>
                <a:cxn ang="0">
                  <a:pos x="171" y="54"/>
                </a:cxn>
                <a:cxn ang="0">
                  <a:pos x="158" y="81"/>
                </a:cxn>
                <a:cxn ang="0">
                  <a:pos x="152" y="101"/>
                </a:cxn>
                <a:cxn ang="0">
                  <a:pos x="132" y="101"/>
                </a:cxn>
                <a:cxn ang="0">
                  <a:pos x="112" y="101"/>
                </a:cxn>
                <a:cxn ang="0">
                  <a:pos x="92" y="88"/>
                </a:cxn>
                <a:cxn ang="0">
                  <a:pos x="66" y="81"/>
                </a:cxn>
                <a:cxn ang="0">
                  <a:pos x="46" y="47"/>
                </a:cxn>
                <a:cxn ang="0">
                  <a:pos x="26" y="81"/>
                </a:cxn>
                <a:cxn ang="0">
                  <a:pos x="33" y="115"/>
                </a:cxn>
                <a:cxn ang="0">
                  <a:pos x="0" y="121"/>
                </a:cxn>
                <a:cxn ang="0">
                  <a:pos x="39" y="142"/>
                </a:cxn>
                <a:cxn ang="0">
                  <a:pos x="66" y="162"/>
                </a:cxn>
                <a:cxn ang="0">
                  <a:pos x="105" y="189"/>
                </a:cxn>
                <a:cxn ang="0">
                  <a:pos x="158" y="202"/>
                </a:cxn>
                <a:cxn ang="0">
                  <a:pos x="231" y="202"/>
                </a:cxn>
                <a:cxn ang="0">
                  <a:pos x="270" y="229"/>
                </a:cxn>
                <a:cxn ang="0">
                  <a:pos x="297" y="229"/>
                </a:cxn>
                <a:cxn ang="0">
                  <a:pos x="317" y="236"/>
                </a:cxn>
                <a:cxn ang="0">
                  <a:pos x="343" y="243"/>
                </a:cxn>
                <a:cxn ang="0">
                  <a:pos x="376" y="250"/>
                </a:cxn>
                <a:cxn ang="0">
                  <a:pos x="416" y="243"/>
                </a:cxn>
              </a:cxnLst>
              <a:rect l="0" t="0" r="r" b="b"/>
              <a:pathLst>
                <a:path w="442" h="256">
                  <a:moveTo>
                    <a:pt x="416" y="243"/>
                  </a:moveTo>
                  <a:lnTo>
                    <a:pt x="442" y="209"/>
                  </a:lnTo>
                  <a:lnTo>
                    <a:pt x="435" y="175"/>
                  </a:lnTo>
                  <a:lnTo>
                    <a:pt x="435" y="169"/>
                  </a:lnTo>
                  <a:lnTo>
                    <a:pt x="435" y="162"/>
                  </a:lnTo>
                  <a:lnTo>
                    <a:pt x="409" y="162"/>
                  </a:lnTo>
                  <a:lnTo>
                    <a:pt x="376" y="142"/>
                  </a:lnTo>
                  <a:lnTo>
                    <a:pt x="343" y="142"/>
                  </a:lnTo>
                  <a:lnTo>
                    <a:pt x="336" y="121"/>
                  </a:lnTo>
                  <a:lnTo>
                    <a:pt x="343" y="115"/>
                  </a:lnTo>
                  <a:lnTo>
                    <a:pt x="363" y="115"/>
                  </a:lnTo>
                  <a:lnTo>
                    <a:pt x="369" y="94"/>
                  </a:lnTo>
                  <a:lnTo>
                    <a:pt x="369" y="88"/>
                  </a:lnTo>
                  <a:lnTo>
                    <a:pt x="356" y="47"/>
                  </a:lnTo>
                  <a:lnTo>
                    <a:pt x="343" y="41"/>
                  </a:lnTo>
                  <a:lnTo>
                    <a:pt x="330" y="41"/>
                  </a:lnTo>
                  <a:lnTo>
                    <a:pt x="317" y="34"/>
                  </a:lnTo>
                  <a:lnTo>
                    <a:pt x="303" y="41"/>
                  </a:lnTo>
                  <a:lnTo>
                    <a:pt x="290" y="47"/>
                  </a:lnTo>
                  <a:lnTo>
                    <a:pt x="270" y="41"/>
                  </a:lnTo>
                  <a:lnTo>
                    <a:pt x="244" y="47"/>
                  </a:lnTo>
                  <a:lnTo>
                    <a:pt x="211" y="47"/>
                  </a:lnTo>
                  <a:lnTo>
                    <a:pt x="204" y="34"/>
                  </a:lnTo>
                  <a:lnTo>
                    <a:pt x="204" y="7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185" y="14"/>
                  </a:lnTo>
                  <a:lnTo>
                    <a:pt x="185" y="27"/>
                  </a:lnTo>
                  <a:lnTo>
                    <a:pt x="171" y="41"/>
                  </a:lnTo>
                  <a:lnTo>
                    <a:pt x="171" y="54"/>
                  </a:lnTo>
                  <a:lnTo>
                    <a:pt x="171" y="74"/>
                  </a:lnTo>
                  <a:lnTo>
                    <a:pt x="158" y="81"/>
                  </a:lnTo>
                  <a:lnTo>
                    <a:pt x="152" y="88"/>
                  </a:lnTo>
                  <a:lnTo>
                    <a:pt x="152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5" y="101"/>
                  </a:lnTo>
                  <a:lnTo>
                    <a:pt x="112" y="101"/>
                  </a:lnTo>
                  <a:lnTo>
                    <a:pt x="105" y="101"/>
                  </a:lnTo>
                  <a:lnTo>
                    <a:pt x="92" y="88"/>
                  </a:lnTo>
                  <a:lnTo>
                    <a:pt x="79" y="81"/>
                  </a:lnTo>
                  <a:lnTo>
                    <a:pt x="66" y="81"/>
                  </a:lnTo>
                  <a:lnTo>
                    <a:pt x="59" y="74"/>
                  </a:lnTo>
                  <a:lnTo>
                    <a:pt x="46" y="47"/>
                  </a:lnTo>
                  <a:lnTo>
                    <a:pt x="33" y="47"/>
                  </a:lnTo>
                  <a:lnTo>
                    <a:pt x="26" y="81"/>
                  </a:lnTo>
                  <a:lnTo>
                    <a:pt x="33" y="88"/>
                  </a:lnTo>
                  <a:lnTo>
                    <a:pt x="33" y="115"/>
                  </a:lnTo>
                  <a:lnTo>
                    <a:pt x="6" y="115"/>
                  </a:lnTo>
                  <a:lnTo>
                    <a:pt x="0" y="121"/>
                  </a:lnTo>
                  <a:lnTo>
                    <a:pt x="6" y="148"/>
                  </a:lnTo>
                  <a:lnTo>
                    <a:pt x="39" y="142"/>
                  </a:lnTo>
                  <a:lnTo>
                    <a:pt x="46" y="162"/>
                  </a:lnTo>
                  <a:lnTo>
                    <a:pt x="66" y="162"/>
                  </a:lnTo>
                  <a:lnTo>
                    <a:pt x="99" y="182"/>
                  </a:lnTo>
                  <a:lnTo>
                    <a:pt x="105" y="189"/>
                  </a:lnTo>
                  <a:lnTo>
                    <a:pt x="125" y="189"/>
                  </a:lnTo>
                  <a:lnTo>
                    <a:pt x="158" y="202"/>
                  </a:lnTo>
                  <a:lnTo>
                    <a:pt x="191" y="202"/>
                  </a:lnTo>
                  <a:lnTo>
                    <a:pt x="231" y="202"/>
                  </a:lnTo>
                  <a:lnTo>
                    <a:pt x="237" y="209"/>
                  </a:lnTo>
                  <a:lnTo>
                    <a:pt x="270" y="229"/>
                  </a:lnTo>
                  <a:lnTo>
                    <a:pt x="277" y="223"/>
                  </a:lnTo>
                  <a:lnTo>
                    <a:pt x="297" y="229"/>
                  </a:lnTo>
                  <a:lnTo>
                    <a:pt x="303" y="236"/>
                  </a:lnTo>
                  <a:lnTo>
                    <a:pt x="317" y="236"/>
                  </a:lnTo>
                  <a:lnTo>
                    <a:pt x="343" y="236"/>
                  </a:lnTo>
                  <a:lnTo>
                    <a:pt x="343" y="243"/>
                  </a:lnTo>
                  <a:lnTo>
                    <a:pt x="350" y="256"/>
                  </a:lnTo>
                  <a:lnTo>
                    <a:pt x="376" y="250"/>
                  </a:lnTo>
                  <a:lnTo>
                    <a:pt x="409" y="250"/>
                  </a:lnTo>
                  <a:lnTo>
                    <a:pt x="416" y="24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5" name="Freeform 54"/>
            <p:cNvSpPr>
              <a:spLocks/>
            </p:cNvSpPr>
            <p:nvPr/>
          </p:nvSpPr>
          <p:spPr bwMode="auto">
            <a:xfrm>
              <a:off x="4473386" y="2849383"/>
              <a:ext cx="658926" cy="433311"/>
            </a:xfrm>
            <a:custGeom>
              <a:avLst/>
              <a:gdLst/>
              <a:ahLst/>
              <a:cxnLst>
                <a:cxn ang="0">
                  <a:pos x="33" y="161"/>
                </a:cxn>
                <a:cxn ang="0">
                  <a:pos x="53" y="182"/>
                </a:cxn>
                <a:cxn ang="0">
                  <a:pos x="53" y="195"/>
                </a:cxn>
                <a:cxn ang="0">
                  <a:pos x="47" y="209"/>
                </a:cxn>
                <a:cxn ang="0">
                  <a:pos x="40" y="215"/>
                </a:cxn>
                <a:cxn ang="0">
                  <a:pos x="27" y="222"/>
                </a:cxn>
                <a:cxn ang="0">
                  <a:pos x="20" y="229"/>
                </a:cxn>
                <a:cxn ang="0">
                  <a:pos x="27" y="242"/>
                </a:cxn>
                <a:cxn ang="0">
                  <a:pos x="33" y="242"/>
                </a:cxn>
                <a:cxn ang="0">
                  <a:pos x="47" y="249"/>
                </a:cxn>
                <a:cxn ang="0">
                  <a:pos x="53" y="249"/>
                </a:cxn>
                <a:cxn ang="0">
                  <a:pos x="66" y="249"/>
                </a:cxn>
                <a:cxn ang="0">
                  <a:pos x="73" y="256"/>
                </a:cxn>
                <a:cxn ang="0">
                  <a:pos x="93" y="256"/>
                </a:cxn>
                <a:cxn ang="0">
                  <a:pos x="113" y="256"/>
                </a:cxn>
                <a:cxn ang="0">
                  <a:pos x="113" y="249"/>
                </a:cxn>
                <a:cxn ang="0">
                  <a:pos x="126" y="242"/>
                </a:cxn>
                <a:cxn ang="0">
                  <a:pos x="146" y="242"/>
                </a:cxn>
                <a:cxn ang="0">
                  <a:pos x="152" y="249"/>
                </a:cxn>
                <a:cxn ang="0">
                  <a:pos x="172" y="249"/>
                </a:cxn>
                <a:cxn ang="0">
                  <a:pos x="185" y="249"/>
                </a:cxn>
                <a:cxn ang="0">
                  <a:pos x="198" y="242"/>
                </a:cxn>
                <a:cxn ang="0">
                  <a:pos x="218" y="236"/>
                </a:cxn>
                <a:cxn ang="0">
                  <a:pos x="231" y="249"/>
                </a:cxn>
                <a:cxn ang="0">
                  <a:pos x="251" y="249"/>
                </a:cxn>
                <a:cxn ang="0">
                  <a:pos x="291" y="249"/>
                </a:cxn>
                <a:cxn ang="0">
                  <a:pos x="311" y="188"/>
                </a:cxn>
                <a:cxn ang="0">
                  <a:pos x="324" y="188"/>
                </a:cxn>
                <a:cxn ang="0">
                  <a:pos x="337" y="182"/>
                </a:cxn>
                <a:cxn ang="0">
                  <a:pos x="337" y="155"/>
                </a:cxn>
                <a:cxn ang="0">
                  <a:pos x="350" y="141"/>
                </a:cxn>
                <a:cxn ang="0">
                  <a:pos x="363" y="134"/>
                </a:cxn>
                <a:cxn ang="0">
                  <a:pos x="370" y="128"/>
                </a:cxn>
                <a:cxn ang="0">
                  <a:pos x="377" y="114"/>
                </a:cxn>
                <a:cxn ang="0">
                  <a:pos x="370" y="101"/>
                </a:cxn>
                <a:cxn ang="0">
                  <a:pos x="370" y="94"/>
                </a:cxn>
                <a:cxn ang="0">
                  <a:pos x="344" y="94"/>
                </a:cxn>
                <a:cxn ang="0">
                  <a:pos x="330" y="94"/>
                </a:cxn>
                <a:cxn ang="0">
                  <a:pos x="324" y="87"/>
                </a:cxn>
                <a:cxn ang="0">
                  <a:pos x="304" y="81"/>
                </a:cxn>
                <a:cxn ang="0">
                  <a:pos x="297" y="87"/>
                </a:cxn>
                <a:cxn ang="0">
                  <a:pos x="264" y="67"/>
                </a:cxn>
                <a:cxn ang="0">
                  <a:pos x="258" y="60"/>
                </a:cxn>
                <a:cxn ang="0">
                  <a:pos x="218" y="60"/>
                </a:cxn>
                <a:cxn ang="0">
                  <a:pos x="185" y="60"/>
                </a:cxn>
                <a:cxn ang="0">
                  <a:pos x="152" y="47"/>
                </a:cxn>
                <a:cxn ang="0">
                  <a:pos x="132" y="47"/>
                </a:cxn>
                <a:cxn ang="0">
                  <a:pos x="126" y="40"/>
                </a:cxn>
                <a:cxn ang="0">
                  <a:pos x="93" y="20"/>
                </a:cxn>
                <a:cxn ang="0">
                  <a:pos x="73" y="20"/>
                </a:cxn>
                <a:cxn ang="0">
                  <a:pos x="66" y="0"/>
                </a:cxn>
                <a:cxn ang="0">
                  <a:pos x="33" y="6"/>
                </a:cxn>
                <a:cxn ang="0">
                  <a:pos x="27" y="47"/>
                </a:cxn>
                <a:cxn ang="0">
                  <a:pos x="14" y="74"/>
                </a:cxn>
                <a:cxn ang="0">
                  <a:pos x="0" y="81"/>
                </a:cxn>
                <a:cxn ang="0">
                  <a:pos x="14" y="87"/>
                </a:cxn>
                <a:cxn ang="0">
                  <a:pos x="20" y="101"/>
                </a:cxn>
                <a:cxn ang="0">
                  <a:pos x="27" y="121"/>
                </a:cxn>
                <a:cxn ang="0">
                  <a:pos x="27" y="148"/>
                </a:cxn>
                <a:cxn ang="0">
                  <a:pos x="33" y="161"/>
                </a:cxn>
              </a:cxnLst>
              <a:rect l="0" t="0" r="r" b="b"/>
              <a:pathLst>
                <a:path w="377" h="256">
                  <a:moveTo>
                    <a:pt x="33" y="161"/>
                  </a:moveTo>
                  <a:lnTo>
                    <a:pt x="53" y="182"/>
                  </a:lnTo>
                  <a:lnTo>
                    <a:pt x="53" y="195"/>
                  </a:lnTo>
                  <a:lnTo>
                    <a:pt x="47" y="209"/>
                  </a:lnTo>
                  <a:lnTo>
                    <a:pt x="40" y="215"/>
                  </a:lnTo>
                  <a:lnTo>
                    <a:pt x="27" y="222"/>
                  </a:lnTo>
                  <a:lnTo>
                    <a:pt x="20" y="229"/>
                  </a:lnTo>
                  <a:lnTo>
                    <a:pt x="27" y="242"/>
                  </a:lnTo>
                  <a:lnTo>
                    <a:pt x="33" y="242"/>
                  </a:lnTo>
                  <a:lnTo>
                    <a:pt x="47" y="249"/>
                  </a:lnTo>
                  <a:lnTo>
                    <a:pt x="53" y="249"/>
                  </a:lnTo>
                  <a:lnTo>
                    <a:pt x="66" y="249"/>
                  </a:lnTo>
                  <a:lnTo>
                    <a:pt x="73" y="256"/>
                  </a:lnTo>
                  <a:lnTo>
                    <a:pt x="93" y="256"/>
                  </a:lnTo>
                  <a:lnTo>
                    <a:pt x="113" y="256"/>
                  </a:lnTo>
                  <a:lnTo>
                    <a:pt x="113" y="249"/>
                  </a:lnTo>
                  <a:lnTo>
                    <a:pt x="126" y="242"/>
                  </a:lnTo>
                  <a:lnTo>
                    <a:pt x="146" y="242"/>
                  </a:lnTo>
                  <a:lnTo>
                    <a:pt x="152" y="249"/>
                  </a:lnTo>
                  <a:lnTo>
                    <a:pt x="172" y="249"/>
                  </a:lnTo>
                  <a:lnTo>
                    <a:pt x="185" y="249"/>
                  </a:lnTo>
                  <a:lnTo>
                    <a:pt x="198" y="242"/>
                  </a:lnTo>
                  <a:lnTo>
                    <a:pt x="218" y="236"/>
                  </a:lnTo>
                  <a:lnTo>
                    <a:pt x="231" y="249"/>
                  </a:lnTo>
                  <a:lnTo>
                    <a:pt x="251" y="249"/>
                  </a:lnTo>
                  <a:lnTo>
                    <a:pt x="291" y="249"/>
                  </a:lnTo>
                  <a:lnTo>
                    <a:pt x="311" y="188"/>
                  </a:lnTo>
                  <a:lnTo>
                    <a:pt x="324" y="188"/>
                  </a:lnTo>
                  <a:lnTo>
                    <a:pt x="337" y="182"/>
                  </a:lnTo>
                  <a:lnTo>
                    <a:pt x="337" y="155"/>
                  </a:lnTo>
                  <a:lnTo>
                    <a:pt x="350" y="141"/>
                  </a:lnTo>
                  <a:lnTo>
                    <a:pt x="363" y="134"/>
                  </a:lnTo>
                  <a:lnTo>
                    <a:pt x="370" y="128"/>
                  </a:lnTo>
                  <a:lnTo>
                    <a:pt x="377" y="114"/>
                  </a:lnTo>
                  <a:lnTo>
                    <a:pt x="370" y="101"/>
                  </a:lnTo>
                  <a:lnTo>
                    <a:pt x="370" y="94"/>
                  </a:lnTo>
                  <a:lnTo>
                    <a:pt x="344" y="94"/>
                  </a:lnTo>
                  <a:lnTo>
                    <a:pt x="330" y="94"/>
                  </a:lnTo>
                  <a:lnTo>
                    <a:pt x="324" y="87"/>
                  </a:lnTo>
                  <a:lnTo>
                    <a:pt x="304" y="81"/>
                  </a:lnTo>
                  <a:lnTo>
                    <a:pt x="297" y="87"/>
                  </a:lnTo>
                  <a:lnTo>
                    <a:pt x="264" y="67"/>
                  </a:lnTo>
                  <a:lnTo>
                    <a:pt x="258" y="60"/>
                  </a:lnTo>
                  <a:lnTo>
                    <a:pt x="218" y="60"/>
                  </a:lnTo>
                  <a:lnTo>
                    <a:pt x="185" y="60"/>
                  </a:lnTo>
                  <a:lnTo>
                    <a:pt x="152" y="47"/>
                  </a:lnTo>
                  <a:lnTo>
                    <a:pt x="132" y="47"/>
                  </a:lnTo>
                  <a:lnTo>
                    <a:pt x="126" y="40"/>
                  </a:lnTo>
                  <a:lnTo>
                    <a:pt x="93" y="20"/>
                  </a:lnTo>
                  <a:lnTo>
                    <a:pt x="73" y="20"/>
                  </a:lnTo>
                  <a:lnTo>
                    <a:pt x="66" y="0"/>
                  </a:lnTo>
                  <a:lnTo>
                    <a:pt x="33" y="6"/>
                  </a:lnTo>
                  <a:lnTo>
                    <a:pt x="27" y="47"/>
                  </a:lnTo>
                  <a:lnTo>
                    <a:pt x="14" y="74"/>
                  </a:lnTo>
                  <a:lnTo>
                    <a:pt x="0" y="81"/>
                  </a:lnTo>
                  <a:lnTo>
                    <a:pt x="14" y="87"/>
                  </a:lnTo>
                  <a:lnTo>
                    <a:pt x="20" y="101"/>
                  </a:lnTo>
                  <a:lnTo>
                    <a:pt x="27" y="121"/>
                  </a:lnTo>
                  <a:lnTo>
                    <a:pt x="27" y="148"/>
                  </a:lnTo>
                  <a:lnTo>
                    <a:pt x="33" y="16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6" name="Freeform 55"/>
            <p:cNvSpPr>
              <a:spLocks/>
            </p:cNvSpPr>
            <p:nvPr/>
          </p:nvSpPr>
          <p:spPr bwMode="auto">
            <a:xfrm>
              <a:off x="4163623" y="3087704"/>
              <a:ext cx="402149" cy="264049"/>
            </a:xfrm>
            <a:custGeom>
              <a:avLst/>
              <a:gdLst/>
              <a:ahLst/>
              <a:cxnLst>
                <a:cxn ang="0">
                  <a:pos x="40" y="14"/>
                </a:cxn>
                <a:cxn ang="0">
                  <a:pos x="53" y="14"/>
                </a:cxn>
                <a:cxn ang="0">
                  <a:pos x="60" y="14"/>
                </a:cxn>
                <a:cxn ang="0">
                  <a:pos x="93" y="14"/>
                </a:cxn>
                <a:cxn ang="0">
                  <a:pos x="112" y="7"/>
                </a:cxn>
                <a:cxn ang="0">
                  <a:pos x="126" y="7"/>
                </a:cxn>
                <a:cxn ang="0">
                  <a:pos x="132" y="7"/>
                </a:cxn>
                <a:cxn ang="0">
                  <a:pos x="159" y="0"/>
                </a:cxn>
                <a:cxn ang="0">
                  <a:pos x="172" y="14"/>
                </a:cxn>
                <a:cxn ang="0">
                  <a:pos x="172" y="20"/>
                </a:cxn>
                <a:cxn ang="0">
                  <a:pos x="192" y="20"/>
                </a:cxn>
                <a:cxn ang="0">
                  <a:pos x="211" y="20"/>
                </a:cxn>
                <a:cxn ang="0">
                  <a:pos x="231" y="41"/>
                </a:cxn>
                <a:cxn ang="0">
                  <a:pos x="231" y="54"/>
                </a:cxn>
                <a:cxn ang="0">
                  <a:pos x="225" y="68"/>
                </a:cxn>
                <a:cxn ang="0">
                  <a:pos x="218" y="74"/>
                </a:cxn>
                <a:cxn ang="0">
                  <a:pos x="205" y="81"/>
                </a:cxn>
                <a:cxn ang="0">
                  <a:pos x="192" y="88"/>
                </a:cxn>
                <a:cxn ang="0">
                  <a:pos x="178" y="95"/>
                </a:cxn>
                <a:cxn ang="0">
                  <a:pos x="165" y="108"/>
                </a:cxn>
                <a:cxn ang="0">
                  <a:pos x="165" y="122"/>
                </a:cxn>
                <a:cxn ang="0">
                  <a:pos x="159" y="135"/>
                </a:cxn>
                <a:cxn ang="0">
                  <a:pos x="152" y="142"/>
                </a:cxn>
                <a:cxn ang="0">
                  <a:pos x="132" y="149"/>
                </a:cxn>
                <a:cxn ang="0">
                  <a:pos x="126" y="149"/>
                </a:cxn>
                <a:cxn ang="0">
                  <a:pos x="119" y="142"/>
                </a:cxn>
                <a:cxn ang="0">
                  <a:pos x="106" y="142"/>
                </a:cxn>
                <a:cxn ang="0">
                  <a:pos x="86" y="142"/>
                </a:cxn>
                <a:cxn ang="0">
                  <a:pos x="66" y="142"/>
                </a:cxn>
                <a:cxn ang="0">
                  <a:pos x="53" y="155"/>
                </a:cxn>
                <a:cxn ang="0">
                  <a:pos x="46" y="128"/>
                </a:cxn>
                <a:cxn ang="0">
                  <a:pos x="46" y="101"/>
                </a:cxn>
                <a:cxn ang="0">
                  <a:pos x="33" y="95"/>
                </a:cxn>
                <a:cxn ang="0">
                  <a:pos x="13" y="74"/>
                </a:cxn>
                <a:cxn ang="0">
                  <a:pos x="0" y="74"/>
                </a:cxn>
                <a:cxn ang="0">
                  <a:pos x="0" y="68"/>
                </a:cxn>
                <a:cxn ang="0">
                  <a:pos x="0" y="41"/>
                </a:cxn>
                <a:cxn ang="0">
                  <a:pos x="13" y="34"/>
                </a:cxn>
                <a:cxn ang="0">
                  <a:pos x="27" y="34"/>
                </a:cxn>
                <a:cxn ang="0">
                  <a:pos x="27" y="27"/>
                </a:cxn>
                <a:cxn ang="0">
                  <a:pos x="33" y="14"/>
                </a:cxn>
                <a:cxn ang="0">
                  <a:pos x="40" y="14"/>
                </a:cxn>
              </a:cxnLst>
              <a:rect l="0" t="0" r="r" b="b"/>
              <a:pathLst>
                <a:path w="231" h="155">
                  <a:moveTo>
                    <a:pt x="40" y="14"/>
                  </a:moveTo>
                  <a:lnTo>
                    <a:pt x="53" y="14"/>
                  </a:lnTo>
                  <a:lnTo>
                    <a:pt x="60" y="14"/>
                  </a:lnTo>
                  <a:lnTo>
                    <a:pt x="93" y="14"/>
                  </a:lnTo>
                  <a:lnTo>
                    <a:pt x="112" y="7"/>
                  </a:lnTo>
                  <a:lnTo>
                    <a:pt x="126" y="7"/>
                  </a:lnTo>
                  <a:lnTo>
                    <a:pt x="132" y="7"/>
                  </a:lnTo>
                  <a:lnTo>
                    <a:pt x="159" y="0"/>
                  </a:lnTo>
                  <a:lnTo>
                    <a:pt x="172" y="14"/>
                  </a:lnTo>
                  <a:lnTo>
                    <a:pt x="172" y="20"/>
                  </a:lnTo>
                  <a:lnTo>
                    <a:pt x="192" y="20"/>
                  </a:lnTo>
                  <a:lnTo>
                    <a:pt x="211" y="20"/>
                  </a:lnTo>
                  <a:lnTo>
                    <a:pt x="231" y="41"/>
                  </a:lnTo>
                  <a:lnTo>
                    <a:pt x="231" y="54"/>
                  </a:lnTo>
                  <a:lnTo>
                    <a:pt x="225" y="68"/>
                  </a:lnTo>
                  <a:lnTo>
                    <a:pt x="218" y="74"/>
                  </a:lnTo>
                  <a:lnTo>
                    <a:pt x="205" y="81"/>
                  </a:lnTo>
                  <a:lnTo>
                    <a:pt x="192" y="88"/>
                  </a:lnTo>
                  <a:lnTo>
                    <a:pt x="178" y="95"/>
                  </a:lnTo>
                  <a:lnTo>
                    <a:pt x="165" y="108"/>
                  </a:lnTo>
                  <a:lnTo>
                    <a:pt x="165" y="122"/>
                  </a:lnTo>
                  <a:lnTo>
                    <a:pt x="159" y="135"/>
                  </a:lnTo>
                  <a:lnTo>
                    <a:pt x="152" y="142"/>
                  </a:lnTo>
                  <a:lnTo>
                    <a:pt x="132" y="149"/>
                  </a:lnTo>
                  <a:lnTo>
                    <a:pt x="126" y="149"/>
                  </a:lnTo>
                  <a:lnTo>
                    <a:pt x="119" y="142"/>
                  </a:lnTo>
                  <a:lnTo>
                    <a:pt x="106" y="142"/>
                  </a:lnTo>
                  <a:lnTo>
                    <a:pt x="86" y="142"/>
                  </a:lnTo>
                  <a:lnTo>
                    <a:pt x="66" y="142"/>
                  </a:lnTo>
                  <a:lnTo>
                    <a:pt x="53" y="155"/>
                  </a:lnTo>
                  <a:lnTo>
                    <a:pt x="46" y="128"/>
                  </a:lnTo>
                  <a:lnTo>
                    <a:pt x="46" y="101"/>
                  </a:lnTo>
                  <a:lnTo>
                    <a:pt x="33" y="95"/>
                  </a:lnTo>
                  <a:lnTo>
                    <a:pt x="13" y="74"/>
                  </a:lnTo>
                  <a:lnTo>
                    <a:pt x="0" y="74"/>
                  </a:lnTo>
                  <a:lnTo>
                    <a:pt x="0" y="68"/>
                  </a:lnTo>
                  <a:lnTo>
                    <a:pt x="0" y="41"/>
                  </a:lnTo>
                  <a:lnTo>
                    <a:pt x="13" y="34"/>
                  </a:lnTo>
                  <a:lnTo>
                    <a:pt x="27" y="34"/>
                  </a:lnTo>
                  <a:lnTo>
                    <a:pt x="27" y="27"/>
                  </a:lnTo>
                  <a:lnTo>
                    <a:pt x="33" y="14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7" name="Freeform 56"/>
            <p:cNvSpPr>
              <a:spLocks/>
            </p:cNvSpPr>
            <p:nvPr/>
          </p:nvSpPr>
          <p:spPr bwMode="auto">
            <a:xfrm>
              <a:off x="4268236" y="2619186"/>
              <a:ext cx="331501" cy="365606"/>
            </a:xfrm>
            <a:custGeom>
              <a:avLst/>
              <a:gdLst/>
              <a:ahLst/>
              <a:cxnLst>
                <a:cxn ang="0">
                  <a:pos x="6" y="61"/>
                </a:cxn>
                <a:cxn ang="0">
                  <a:pos x="39" y="61"/>
                </a:cxn>
                <a:cxn ang="0">
                  <a:pos x="46" y="47"/>
                </a:cxn>
                <a:cxn ang="0">
                  <a:pos x="118" y="47"/>
                </a:cxn>
                <a:cxn ang="0">
                  <a:pos x="118" y="34"/>
                </a:cxn>
                <a:cxn ang="0">
                  <a:pos x="145" y="20"/>
                </a:cxn>
                <a:cxn ang="0">
                  <a:pos x="151" y="13"/>
                </a:cxn>
                <a:cxn ang="0">
                  <a:pos x="165" y="7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191" y="40"/>
                </a:cxn>
                <a:cxn ang="0">
                  <a:pos x="178" y="40"/>
                </a:cxn>
                <a:cxn ang="0">
                  <a:pos x="171" y="74"/>
                </a:cxn>
                <a:cxn ang="0">
                  <a:pos x="178" y="81"/>
                </a:cxn>
                <a:cxn ang="0">
                  <a:pos x="178" y="108"/>
                </a:cxn>
                <a:cxn ang="0">
                  <a:pos x="151" y="108"/>
                </a:cxn>
                <a:cxn ang="0">
                  <a:pos x="145" y="114"/>
                </a:cxn>
                <a:cxn ang="0">
                  <a:pos x="151" y="141"/>
                </a:cxn>
                <a:cxn ang="0">
                  <a:pos x="145" y="182"/>
                </a:cxn>
                <a:cxn ang="0">
                  <a:pos x="132" y="209"/>
                </a:cxn>
                <a:cxn ang="0">
                  <a:pos x="118" y="216"/>
                </a:cxn>
                <a:cxn ang="0">
                  <a:pos x="99" y="202"/>
                </a:cxn>
                <a:cxn ang="0">
                  <a:pos x="85" y="195"/>
                </a:cxn>
                <a:cxn ang="0">
                  <a:pos x="66" y="195"/>
                </a:cxn>
                <a:cxn ang="0">
                  <a:pos x="59" y="182"/>
                </a:cxn>
                <a:cxn ang="0">
                  <a:pos x="59" y="168"/>
                </a:cxn>
                <a:cxn ang="0">
                  <a:pos x="59" y="155"/>
                </a:cxn>
                <a:cxn ang="0">
                  <a:pos x="52" y="148"/>
                </a:cxn>
                <a:cxn ang="0">
                  <a:pos x="39" y="141"/>
                </a:cxn>
                <a:cxn ang="0">
                  <a:pos x="33" y="114"/>
                </a:cxn>
                <a:cxn ang="0">
                  <a:pos x="26" y="108"/>
                </a:cxn>
                <a:cxn ang="0">
                  <a:pos x="13" y="108"/>
                </a:cxn>
                <a:cxn ang="0">
                  <a:pos x="0" y="114"/>
                </a:cxn>
                <a:cxn ang="0">
                  <a:pos x="6" y="87"/>
                </a:cxn>
                <a:cxn ang="0">
                  <a:pos x="6" y="61"/>
                </a:cxn>
              </a:cxnLst>
              <a:rect l="0" t="0" r="r" b="b"/>
              <a:pathLst>
                <a:path w="191" h="216">
                  <a:moveTo>
                    <a:pt x="6" y="61"/>
                  </a:moveTo>
                  <a:lnTo>
                    <a:pt x="39" y="61"/>
                  </a:lnTo>
                  <a:lnTo>
                    <a:pt x="46" y="47"/>
                  </a:lnTo>
                  <a:lnTo>
                    <a:pt x="118" y="47"/>
                  </a:lnTo>
                  <a:lnTo>
                    <a:pt x="118" y="34"/>
                  </a:lnTo>
                  <a:lnTo>
                    <a:pt x="145" y="20"/>
                  </a:lnTo>
                  <a:lnTo>
                    <a:pt x="151" y="13"/>
                  </a:lnTo>
                  <a:lnTo>
                    <a:pt x="165" y="7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191" y="40"/>
                  </a:lnTo>
                  <a:lnTo>
                    <a:pt x="178" y="40"/>
                  </a:lnTo>
                  <a:lnTo>
                    <a:pt x="171" y="74"/>
                  </a:lnTo>
                  <a:lnTo>
                    <a:pt x="178" y="81"/>
                  </a:lnTo>
                  <a:lnTo>
                    <a:pt x="178" y="108"/>
                  </a:lnTo>
                  <a:lnTo>
                    <a:pt x="151" y="108"/>
                  </a:lnTo>
                  <a:lnTo>
                    <a:pt x="145" y="114"/>
                  </a:lnTo>
                  <a:lnTo>
                    <a:pt x="151" y="141"/>
                  </a:lnTo>
                  <a:lnTo>
                    <a:pt x="145" y="182"/>
                  </a:lnTo>
                  <a:lnTo>
                    <a:pt x="132" y="209"/>
                  </a:lnTo>
                  <a:lnTo>
                    <a:pt x="118" y="216"/>
                  </a:lnTo>
                  <a:lnTo>
                    <a:pt x="99" y="202"/>
                  </a:lnTo>
                  <a:lnTo>
                    <a:pt x="85" y="195"/>
                  </a:lnTo>
                  <a:lnTo>
                    <a:pt x="66" y="195"/>
                  </a:lnTo>
                  <a:lnTo>
                    <a:pt x="59" y="182"/>
                  </a:lnTo>
                  <a:lnTo>
                    <a:pt x="59" y="168"/>
                  </a:lnTo>
                  <a:lnTo>
                    <a:pt x="59" y="155"/>
                  </a:lnTo>
                  <a:lnTo>
                    <a:pt x="52" y="148"/>
                  </a:lnTo>
                  <a:lnTo>
                    <a:pt x="39" y="141"/>
                  </a:lnTo>
                  <a:lnTo>
                    <a:pt x="33" y="114"/>
                  </a:lnTo>
                  <a:lnTo>
                    <a:pt x="26" y="108"/>
                  </a:lnTo>
                  <a:lnTo>
                    <a:pt x="13" y="108"/>
                  </a:lnTo>
                  <a:lnTo>
                    <a:pt x="0" y="114"/>
                  </a:lnTo>
                  <a:lnTo>
                    <a:pt x="6" y="87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4185361" y="2803342"/>
              <a:ext cx="346446" cy="318212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7" y="20"/>
                </a:cxn>
                <a:cxn ang="0">
                  <a:pos x="14" y="20"/>
                </a:cxn>
                <a:cxn ang="0">
                  <a:pos x="0" y="33"/>
                </a:cxn>
                <a:cxn ang="0">
                  <a:pos x="7" y="47"/>
                </a:cxn>
                <a:cxn ang="0">
                  <a:pos x="14" y="54"/>
                </a:cxn>
                <a:cxn ang="0">
                  <a:pos x="27" y="67"/>
                </a:cxn>
                <a:cxn ang="0">
                  <a:pos x="27" y="74"/>
                </a:cxn>
                <a:cxn ang="0">
                  <a:pos x="20" y="74"/>
                </a:cxn>
                <a:cxn ang="0">
                  <a:pos x="7" y="87"/>
                </a:cxn>
                <a:cxn ang="0">
                  <a:pos x="14" y="108"/>
                </a:cxn>
                <a:cxn ang="0">
                  <a:pos x="14" y="128"/>
                </a:cxn>
                <a:cxn ang="0">
                  <a:pos x="14" y="141"/>
                </a:cxn>
                <a:cxn ang="0">
                  <a:pos x="20" y="168"/>
                </a:cxn>
                <a:cxn ang="0">
                  <a:pos x="27" y="182"/>
                </a:cxn>
                <a:cxn ang="0">
                  <a:pos x="40" y="182"/>
                </a:cxn>
                <a:cxn ang="0">
                  <a:pos x="47" y="182"/>
                </a:cxn>
                <a:cxn ang="0">
                  <a:pos x="80" y="182"/>
                </a:cxn>
                <a:cxn ang="0">
                  <a:pos x="99" y="175"/>
                </a:cxn>
                <a:cxn ang="0">
                  <a:pos x="113" y="175"/>
                </a:cxn>
                <a:cxn ang="0">
                  <a:pos x="119" y="175"/>
                </a:cxn>
                <a:cxn ang="0">
                  <a:pos x="146" y="168"/>
                </a:cxn>
                <a:cxn ang="0">
                  <a:pos x="159" y="182"/>
                </a:cxn>
                <a:cxn ang="0">
                  <a:pos x="159" y="188"/>
                </a:cxn>
                <a:cxn ang="0">
                  <a:pos x="179" y="188"/>
                </a:cxn>
                <a:cxn ang="0">
                  <a:pos x="198" y="188"/>
                </a:cxn>
                <a:cxn ang="0">
                  <a:pos x="192" y="175"/>
                </a:cxn>
                <a:cxn ang="0">
                  <a:pos x="192" y="148"/>
                </a:cxn>
                <a:cxn ang="0">
                  <a:pos x="185" y="128"/>
                </a:cxn>
                <a:cxn ang="0">
                  <a:pos x="179" y="114"/>
                </a:cxn>
                <a:cxn ang="0">
                  <a:pos x="165" y="108"/>
                </a:cxn>
                <a:cxn ang="0">
                  <a:pos x="146" y="94"/>
                </a:cxn>
                <a:cxn ang="0">
                  <a:pos x="132" y="87"/>
                </a:cxn>
                <a:cxn ang="0">
                  <a:pos x="113" y="87"/>
                </a:cxn>
                <a:cxn ang="0">
                  <a:pos x="106" y="74"/>
                </a:cxn>
                <a:cxn ang="0">
                  <a:pos x="106" y="60"/>
                </a:cxn>
                <a:cxn ang="0">
                  <a:pos x="106" y="47"/>
                </a:cxn>
                <a:cxn ang="0">
                  <a:pos x="99" y="40"/>
                </a:cxn>
                <a:cxn ang="0">
                  <a:pos x="86" y="33"/>
                </a:cxn>
                <a:cxn ang="0">
                  <a:pos x="80" y="6"/>
                </a:cxn>
                <a:cxn ang="0">
                  <a:pos x="73" y="0"/>
                </a:cxn>
                <a:cxn ang="0">
                  <a:pos x="60" y="0"/>
                </a:cxn>
                <a:cxn ang="0">
                  <a:pos x="47" y="6"/>
                </a:cxn>
              </a:cxnLst>
              <a:rect l="0" t="0" r="r" b="b"/>
              <a:pathLst>
                <a:path w="198" h="188">
                  <a:moveTo>
                    <a:pt x="47" y="6"/>
                  </a:moveTo>
                  <a:lnTo>
                    <a:pt x="27" y="20"/>
                  </a:lnTo>
                  <a:lnTo>
                    <a:pt x="14" y="20"/>
                  </a:lnTo>
                  <a:lnTo>
                    <a:pt x="0" y="33"/>
                  </a:lnTo>
                  <a:lnTo>
                    <a:pt x="7" y="47"/>
                  </a:lnTo>
                  <a:lnTo>
                    <a:pt x="14" y="54"/>
                  </a:lnTo>
                  <a:lnTo>
                    <a:pt x="27" y="67"/>
                  </a:lnTo>
                  <a:lnTo>
                    <a:pt x="27" y="74"/>
                  </a:lnTo>
                  <a:lnTo>
                    <a:pt x="20" y="74"/>
                  </a:lnTo>
                  <a:lnTo>
                    <a:pt x="7" y="87"/>
                  </a:lnTo>
                  <a:lnTo>
                    <a:pt x="14" y="108"/>
                  </a:lnTo>
                  <a:lnTo>
                    <a:pt x="14" y="128"/>
                  </a:lnTo>
                  <a:lnTo>
                    <a:pt x="14" y="141"/>
                  </a:lnTo>
                  <a:lnTo>
                    <a:pt x="20" y="168"/>
                  </a:lnTo>
                  <a:lnTo>
                    <a:pt x="27" y="182"/>
                  </a:lnTo>
                  <a:lnTo>
                    <a:pt x="40" y="182"/>
                  </a:lnTo>
                  <a:lnTo>
                    <a:pt x="47" y="182"/>
                  </a:lnTo>
                  <a:lnTo>
                    <a:pt x="80" y="182"/>
                  </a:lnTo>
                  <a:lnTo>
                    <a:pt x="99" y="175"/>
                  </a:lnTo>
                  <a:lnTo>
                    <a:pt x="113" y="175"/>
                  </a:lnTo>
                  <a:lnTo>
                    <a:pt x="119" y="175"/>
                  </a:lnTo>
                  <a:lnTo>
                    <a:pt x="146" y="168"/>
                  </a:lnTo>
                  <a:lnTo>
                    <a:pt x="159" y="182"/>
                  </a:lnTo>
                  <a:lnTo>
                    <a:pt x="159" y="188"/>
                  </a:lnTo>
                  <a:lnTo>
                    <a:pt x="179" y="188"/>
                  </a:lnTo>
                  <a:lnTo>
                    <a:pt x="198" y="188"/>
                  </a:lnTo>
                  <a:lnTo>
                    <a:pt x="192" y="175"/>
                  </a:lnTo>
                  <a:lnTo>
                    <a:pt x="192" y="148"/>
                  </a:lnTo>
                  <a:lnTo>
                    <a:pt x="185" y="128"/>
                  </a:lnTo>
                  <a:lnTo>
                    <a:pt x="179" y="114"/>
                  </a:lnTo>
                  <a:lnTo>
                    <a:pt x="165" y="108"/>
                  </a:lnTo>
                  <a:lnTo>
                    <a:pt x="146" y="94"/>
                  </a:lnTo>
                  <a:lnTo>
                    <a:pt x="132" y="87"/>
                  </a:lnTo>
                  <a:lnTo>
                    <a:pt x="113" y="87"/>
                  </a:lnTo>
                  <a:lnTo>
                    <a:pt x="106" y="74"/>
                  </a:lnTo>
                  <a:lnTo>
                    <a:pt x="106" y="60"/>
                  </a:lnTo>
                  <a:lnTo>
                    <a:pt x="106" y="47"/>
                  </a:lnTo>
                  <a:lnTo>
                    <a:pt x="99" y="40"/>
                  </a:lnTo>
                  <a:lnTo>
                    <a:pt x="86" y="33"/>
                  </a:lnTo>
                  <a:lnTo>
                    <a:pt x="80" y="6"/>
                  </a:lnTo>
                  <a:lnTo>
                    <a:pt x="73" y="0"/>
                  </a:lnTo>
                  <a:lnTo>
                    <a:pt x="60" y="0"/>
                  </a:lnTo>
                  <a:lnTo>
                    <a:pt x="47" y="6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4910858" y="3007812"/>
              <a:ext cx="634471" cy="687882"/>
            </a:xfrm>
            <a:custGeom>
              <a:avLst/>
              <a:gdLst/>
              <a:ahLst/>
              <a:cxnLst>
                <a:cxn ang="0">
                  <a:pos x="324" y="249"/>
                </a:cxn>
                <a:cxn ang="0">
                  <a:pos x="317" y="196"/>
                </a:cxn>
                <a:cxn ang="0">
                  <a:pos x="317" y="169"/>
                </a:cxn>
                <a:cxn ang="0">
                  <a:pos x="317" y="142"/>
                </a:cxn>
                <a:cxn ang="0">
                  <a:pos x="304" y="94"/>
                </a:cxn>
                <a:cxn ang="0">
                  <a:pos x="304" y="74"/>
                </a:cxn>
                <a:cxn ang="0">
                  <a:pos x="297" y="20"/>
                </a:cxn>
                <a:cxn ang="0">
                  <a:pos x="271" y="7"/>
                </a:cxn>
                <a:cxn ang="0">
                  <a:pos x="244" y="7"/>
                </a:cxn>
                <a:cxn ang="0">
                  <a:pos x="185" y="14"/>
                </a:cxn>
                <a:cxn ang="0">
                  <a:pos x="126" y="20"/>
                </a:cxn>
                <a:cxn ang="0">
                  <a:pos x="112" y="40"/>
                </a:cxn>
                <a:cxn ang="0">
                  <a:pos x="86" y="61"/>
                </a:cxn>
                <a:cxn ang="0">
                  <a:pos x="73" y="94"/>
                </a:cxn>
                <a:cxn ang="0">
                  <a:pos x="40" y="155"/>
                </a:cxn>
                <a:cxn ang="0">
                  <a:pos x="60" y="216"/>
                </a:cxn>
                <a:cxn ang="0">
                  <a:pos x="27" y="236"/>
                </a:cxn>
                <a:cxn ang="0">
                  <a:pos x="7" y="263"/>
                </a:cxn>
                <a:cxn ang="0">
                  <a:pos x="0" y="303"/>
                </a:cxn>
                <a:cxn ang="0">
                  <a:pos x="53" y="297"/>
                </a:cxn>
                <a:cxn ang="0">
                  <a:pos x="66" y="317"/>
                </a:cxn>
                <a:cxn ang="0">
                  <a:pos x="106" y="337"/>
                </a:cxn>
                <a:cxn ang="0">
                  <a:pos x="106" y="364"/>
                </a:cxn>
                <a:cxn ang="0">
                  <a:pos x="132" y="405"/>
                </a:cxn>
                <a:cxn ang="0">
                  <a:pos x="165" y="378"/>
                </a:cxn>
                <a:cxn ang="0">
                  <a:pos x="198" y="371"/>
                </a:cxn>
                <a:cxn ang="0">
                  <a:pos x="205" y="364"/>
                </a:cxn>
                <a:cxn ang="0">
                  <a:pos x="238" y="371"/>
                </a:cxn>
                <a:cxn ang="0">
                  <a:pos x="258" y="357"/>
                </a:cxn>
                <a:cxn ang="0">
                  <a:pos x="291" y="357"/>
                </a:cxn>
                <a:cxn ang="0">
                  <a:pos x="330" y="371"/>
                </a:cxn>
                <a:cxn ang="0">
                  <a:pos x="337" y="364"/>
                </a:cxn>
                <a:cxn ang="0">
                  <a:pos x="350" y="324"/>
                </a:cxn>
                <a:cxn ang="0">
                  <a:pos x="363" y="310"/>
                </a:cxn>
                <a:cxn ang="0">
                  <a:pos x="343" y="276"/>
                </a:cxn>
              </a:cxnLst>
              <a:rect l="0" t="0" r="r" b="b"/>
              <a:pathLst>
                <a:path w="363" h="405">
                  <a:moveTo>
                    <a:pt x="343" y="256"/>
                  </a:moveTo>
                  <a:lnTo>
                    <a:pt x="324" y="249"/>
                  </a:lnTo>
                  <a:lnTo>
                    <a:pt x="317" y="223"/>
                  </a:lnTo>
                  <a:lnTo>
                    <a:pt x="317" y="196"/>
                  </a:lnTo>
                  <a:lnTo>
                    <a:pt x="324" y="182"/>
                  </a:lnTo>
                  <a:lnTo>
                    <a:pt x="317" y="169"/>
                  </a:lnTo>
                  <a:lnTo>
                    <a:pt x="317" y="155"/>
                  </a:lnTo>
                  <a:lnTo>
                    <a:pt x="317" y="142"/>
                  </a:lnTo>
                  <a:lnTo>
                    <a:pt x="317" y="108"/>
                  </a:lnTo>
                  <a:lnTo>
                    <a:pt x="304" y="94"/>
                  </a:lnTo>
                  <a:lnTo>
                    <a:pt x="297" y="88"/>
                  </a:lnTo>
                  <a:lnTo>
                    <a:pt x="304" y="74"/>
                  </a:lnTo>
                  <a:lnTo>
                    <a:pt x="297" y="47"/>
                  </a:lnTo>
                  <a:lnTo>
                    <a:pt x="297" y="20"/>
                  </a:lnTo>
                  <a:lnTo>
                    <a:pt x="277" y="27"/>
                  </a:lnTo>
                  <a:lnTo>
                    <a:pt x="271" y="7"/>
                  </a:lnTo>
                  <a:lnTo>
                    <a:pt x="258" y="0"/>
                  </a:lnTo>
                  <a:lnTo>
                    <a:pt x="244" y="7"/>
                  </a:lnTo>
                  <a:lnTo>
                    <a:pt x="192" y="7"/>
                  </a:lnTo>
                  <a:lnTo>
                    <a:pt x="185" y="14"/>
                  </a:lnTo>
                  <a:lnTo>
                    <a:pt x="152" y="14"/>
                  </a:lnTo>
                  <a:lnTo>
                    <a:pt x="126" y="20"/>
                  </a:lnTo>
                  <a:lnTo>
                    <a:pt x="119" y="34"/>
                  </a:lnTo>
                  <a:lnTo>
                    <a:pt x="112" y="40"/>
                  </a:lnTo>
                  <a:lnTo>
                    <a:pt x="99" y="47"/>
                  </a:lnTo>
                  <a:lnTo>
                    <a:pt x="86" y="61"/>
                  </a:lnTo>
                  <a:lnTo>
                    <a:pt x="86" y="88"/>
                  </a:lnTo>
                  <a:lnTo>
                    <a:pt x="73" y="94"/>
                  </a:lnTo>
                  <a:lnTo>
                    <a:pt x="60" y="94"/>
                  </a:lnTo>
                  <a:lnTo>
                    <a:pt x="40" y="155"/>
                  </a:lnTo>
                  <a:lnTo>
                    <a:pt x="53" y="182"/>
                  </a:lnTo>
                  <a:lnTo>
                    <a:pt x="60" y="216"/>
                  </a:lnTo>
                  <a:lnTo>
                    <a:pt x="53" y="223"/>
                  </a:lnTo>
                  <a:lnTo>
                    <a:pt x="27" y="236"/>
                  </a:lnTo>
                  <a:lnTo>
                    <a:pt x="33" y="263"/>
                  </a:lnTo>
                  <a:lnTo>
                    <a:pt x="7" y="263"/>
                  </a:lnTo>
                  <a:lnTo>
                    <a:pt x="0" y="276"/>
                  </a:lnTo>
                  <a:lnTo>
                    <a:pt x="0" y="303"/>
                  </a:lnTo>
                  <a:lnTo>
                    <a:pt x="20" y="297"/>
                  </a:lnTo>
                  <a:lnTo>
                    <a:pt x="53" y="297"/>
                  </a:lnTo>
                  <a:lnTo>
                    <a:pt x="53" y="317"/>
                  </a:lnTo>
                  <a:lnTo>
                    <a:pt x="66" y="317"/>
                  </a:lnTo>
                  <a:lnTo>
                    <a:pt x="79" y="337"/>
                  </a:lnTo>
                  <a:lnTo>
                    <a:pt x="106" y="337"/>
                  </a:lnTo>
                  <a:lnTo>
                    <a:pt x="112" y="357"/>
                  </a:lnTo>
                  <a:lnTo>
                    <a:pt x="106" y="364"/>
                  </a:lnTo>
                  <a:lnTo>
                    <a:pt x="106" y="371"/>
                  </a:lnTo>
                  <a:lnTo>
                    <a:pt x="132" y="405"/>
                  </a:lnTo>
                  <a:lnTo>
                    <a:pt x="152" y="384"/>
                  </a:lnTo>
                  <a:lnTo>
                    <a:pt x="165" y="378"/>
                  </a:lnTo>
                  <a:lnTo>
                    <a:pt x="185" y="378"/>
                  </a:lnTo>
                  <a:lnTo>
                    <a:pt x="198" y="371"/>
                  </a:lnTo>
                  <a:lnTo>
                    <a:pt x="198" y="364"/>
                  </a:lnTo>
                  <a:lnTo>
                    <a:pt x="205" y="364"/>
                  </a:lnTo>
                  <a:lnTo>
                    <a:pt x="225" y="364"/>
                  </a:lnTo>
                  <a:lnTo>
                    <a:pt x="238" y="371"/>
                  </a:lnTo>
                  <a:lnTo>
                    <a:pt x="244" y="371"/>
                  </a:lnTo>
                  <a:lnTo>
                    <a:pt x="258" y="357"/>
                  </a:lnTo>
                  <a:lnTo>
                    <a:pt x="277" y="351"/>
                  </a:lnTo>
                  <a:lnTo>
                    <a:pt x="291" y="357"/>
                  </a:lnTo>
                  <a:lnTo>
                    <a:pt x="297" y="371"/>
                  </a:lnTo>
                  <a:lnTo>
                    <a:pt x="330" y="371"/>
                  </a:lnTo>
                  <a:lnTo>
                    <a:pt x="330" y="364"/>
                  </a:lnTo>
                  <a:lnTo>
                    <a:pt x="337" y="364"/>
                  </a:lnTo>
                  <a:lnTo>
                    <a:pt x="350" y="351"/>
                  </a:lnTo>
                  <a:lnTo>
                    <a:pt x="350" y="324"/>
                  </a:lnTo>
                  <a:lnTo>
                    <a:pt x="363" y="324"/>
                  </a:lnTo>
                  <a:lnTo>
                    <a:pt x="363" y="310"/>
                  </a:lnTo>
                  <a:lnTo>
                    <a:pt x="357" y="283"/>
                  </a:lnTo>
                  <a:lnTo>
                    <a:pt x="343" y="276"/>
                  </a:lnTo>
                  <a:lnTo>
                    <a:pt x="343" y="2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0" name="Freeform 59"/>
            <p:cNvSpPr>
              <a:spLocks/>
            </p:cNvSpPr>
            <p:nvPr/>
          </p:nvSpPr>
          <p:spPr bwMode="auto">
            <a:xfrm>
              <a:off x="4117430" y="1002393"/>
              <a:ext cx="218737" cy="354773"/>
            </a:xfrm>
            <a:custGeom>
              <a:avLst/>
              <a:gdLst/>
              <a:ahLst/>
              <a:cxnLst>
                <a:cxn ang="0">
                  <a:pos x="66" y="203"/>
                </a:cxn>
                <a:cxn ang="0">
                  <a:pos x="79" y="203"/>
                </a:cxn>
                <a:cxn ang="0">
                  <a:pos x="86" y="203"/>
                </a:cxn>
                <a:cxn ang="0">
                  <a:pos x="99" y="209"/>
                </a:cxn>
                <a:cxn ang="0">
                  <a:pos x="105" y="209"/>
                </a:cxn>
                <a:cxn ang="0">
                  <a:pos x="119" y="203"/>
                </a:cxn>
                <a:cxn ang="0">
                  <a:pos x="119" y="196"/>
                </a:cxn>
                <a:cxn ang="0">
                  <a:pos x="125" y="182"/>
                </a:cxn>
                <a:cxn ang="0">
                  <a:pos x="112" y="176"/>
                </a:cxn>
                <a:cxn ang="0">
                  <a:pos x="92" y="149"/>
                </a:cxn>
                <a:cxn ang="0">
                  <a:pos x="86" y="135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99" y="81"/>
                </a:cxn>
                <a:cxn ang="0">
                  <a:pos x="92" y="74"/>
                </a:cxn>
                <a:cxn ang="0">
                  <a:pos x="79" y="68"/>
                </a:cxn>
                <a:cxn ang="0">
                  <a:pos x="72" y="61"/>
                </a:cxn>
                <a:cxn ang="0">
                  <a:pos x="59" y="54"/>
                </a:cxn>
                <a:cxn ang="0">
                  <a:pos x="66" y="41"/>
                </a:cxn>
                <a:cxn ang="0">
                  <a:pos x="72" y="2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39" y="20"/>
                </a:cxn>
                <a:cxn ang="0">
                  <a:pos x="39" y="41"/>
                </a:cxn>
                <a:cxn ang="0">
                  <a:pos x="26" y="34"/>
                </a:cxn>
                <a:cxn ang="0">
                  <a:pos x="20" y="47"/>
                </a:cxn>
                <a:cxn ang="0">
                  <a:pos x="33" y="54"/>
                </a:cxn>
                <a:cxn ang="0">
                  <a:pos x="39" y="81"/>
                </a:cxn>
                <a:cxn ang="0">
                  <a:pos x="26" y="81"/>
                </a:cxn>
                <a:cxn ang="0">
                  <a:pos x="26" y="101"/>
                </a:cxn>
                <a:cxn ang="0">
                  <a:pos x="13" y="108"/>
                </a:cxn>
                <a:cxn ang="0">
                  <a:pos x="0" y="108"/>
                </a:cxn>
                <a:cxn ang="0">
                  <a:pos x="0" y="135"/>
                </a:cxn>
                <a:cxn ang="0">
                  <a:pos x="13" y="135"/>
                </a:cxn>
                <a:cxn ang="0">
                  <a:pos x="26" y="142"/>
                </a:cxn>
                <a:cxn ang="0">
                  <a:pos x="39" y="142"/>
                </a:cxn>
                <a:cxn ang="0">
                  <a:pos x="46" y="149"/>
                </a:cxn>
                <a:cxn ang="0">
                  <a:pos x="46" y="162"/>
                </a:cxn>
                <a:cxn ang="0">
                  <a:pos x="53" y="182"/>
                </a:cxn>
                <a:cxn ang="0">
                  <a:pos x="59" y="196"/>
                </a:cxn>
                <a:cxn ang="0">
                  <a:pos x="66" y="203"/>
                </a:cxn>
              </a:cxnLst>
              <a:rect l="0" t="0" r="r" b="b"/>
              <a:pathLst>
                <a:path w="125" h="209">
                  <a:moveTo>
                    <a:pt x="66" y="203"/>
                  </a:moveTo>
                  <a:lnTo>
                    <a:pt x="79" y="203"/>
                  </a:lnTo>
                  <a:lnTo>
                    <a:pt x="86" y="203"/>
                  </a:lnTo>
                  <a:lnTo>
                    <a:pt x="99" y="209"/>
                  </a:lnTo>
                  <a:lnTo>
                    <a:pt x="105" y="209"/>
                  </a:lnTo>
                  <a:lnTo>
                    <a:pt x="119" y="203"/>
                  </a:lnTo>
                  <a:lnTo>
                    <a:pt x="119" y="196"/>
                  </a:lnTo>
                  <a:lnTo>
                    <a:pt x="125" y="182"/>
                  </a:lnTo>
                  <a:lnTo>
                    <a:pt x="112" y="176"/>
                  </a:lnTo>
                  <a:lnTo>
                    <a:pt x="92" y="149"/>
                  </a:lnTo>
                  <a:lnTo>
                    <a:pt x="86" y="135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99" y="81"/>
                  </a:lnTo>
                  <a:lnTo>
                    <a:pt x="92" y="74"/>
                  </a:lnTo>
                  <a:lnTo>
                    <a:pt x="79" y="68"/>
                  </a:lnTo>
                  <a:lnTo>
                    <a:pt x="72" y="61"/>
                  </a:lnTo>
                  <a:lnTo>
                    <a:pt x="59" y="54"/>
                  </a:lnTo>
                  <a:lnTo>
                    <a:pt x="66" y="41"/>
                  </a:lnTo>
                  <a:lnTo>
                    <a:pt x="72" y="2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39" y="20"/>
                  </a:lnTo>
                  <a:lnTo>
                    <a:pt x="39" y="41"/>
                  </a:lnTo>
                  <a:lnTo>
                    <a:pt x="26" y="34"/>
                  </a:lnTo>
                  <a:lnTo>
                    <a:pt x="20" y="47"/>
                  </a:lnTo>
                  <a:lnTo>
                    <a:pt x="33" y="54"/>
                  </a:lnTo>
                  <a:lnTo>
                    <a:pt x="39" y="81"/>
                  </a:lnTo>
                  <a:lnTo>
                    <a:pt x="26" y="81"/>
                  </a:lnTo>
                  <a:lnTo>
                    <a:pt x="26" y="101"/>
                  </a:lnTo>
                  <a:lnTo>
                    <a:pt x="13" y="108"/>
                  </a:lnTo>
                  <a:lnTo>
                    <a:pt x="0" y="108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6" y="142"/>
                  </a:lnTo>
                  <a:lnTo>
                    <a:pt x="39" y="142"/>
                  </a:lnTo>
                  <a:lnTo>
                    <a:pt x="46" y="149"/>
                  </a:lnTo>
                  <a:lnTo>
                    <a:pt x="46" y="162"/>
                  </a:lnTo>
                  <a:lnTo>
                    <a:pt x="53" y="182"/>
                  </a:lnTo>
                  <a:lnTo>
                    <a:pt x="59" y="196"/>
                  </a:lnTo>
                  <a:lnTo>
                    <a:pt x="66" y="203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1" name="Freeform 60"/>
            <p:cNvSpPr>
              <a:spLocks/>
            </p:cNvSpPr>
            <p:nvPr/>
          </p:nvSpPr>
          <p:spPr bwMode="auto">
            <a:xfrm>
              <a:off x="3391932" y="1278629"/>
              <a:ext cx="495893" cy="331754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31" y="0"/>
                </a:cxn>
                <a:cxn ang="0">
                  <a:pos x="191" y="7"/>
                </a:cxn>
                <a:cxn ang="0">
                  <a:pos x="158" y="14"/>
                </a:cxn>
                <a:cxn ang="0">
                  <a:pos x="158" y="34"/>
                </a:cxn>
                <a:cxn ang="0">
                  <a:pos x="139" y="34"/>
                </a:cxn>
                <a:cxn ang="0">
                  <a:pos x="132" y="47"/>
                </a:cxn>
                <a:cxn ang="0">
                  <a:pos x="125" y="54"/>
                </a:cxn>
                <a:cxn ang="0">
                  <a:pos x="112" y="54"/>
                </a:cxn>
                <a:cxn ang="0">
                  <a:pos x="92" y="54"/>
                </a:cxn>
                <a:cxn ang="0">
                  <a:pos x="53" y="61"/>
                </a:cxn>
                <a:cxn ang="0">
                  <a:pos x="7" y="54"/>
                </a:cxn>
                <a:cxn ang="0">
                  <a:pos x="0" y="74"/>
                </a:cxn>
                <a:cxn ang="0">
                  <a:pos x="7" y="94"/>
                </a:cxn>
                <a:cxn ang="0">
                  <a:pos x="13" y="101"/>
                </a:cxn>
                <a:cxn ang="0">
                  <a:pos x="20" y="108"/>
                </a:cxn>
                <a:cxn ang="0">
                  <a:pos x="20" y="121"/>
                </a:cxn>
                <a:cxn ang="0">
                  <a:pos x="13" y="135"/>
                </a:cxn>
                <a:cxn ang="0">
                  <a:pos x="13" y="162"/>
                </a:cxn>
                <a:cxn ang="0">
                  <a:pos x="26" y="162"/>
                </a:cxn>
                <a:cxn ang="0">
                  <a:pos x="46" y="162"/>
                </a:cxn>
                <a:cxn ang="0">
                  <a:pos x="73" y="169"/>
                </a:cxn>
                <a:cxn ang="0">
                  <a:pos x="92" y="162"/>
                </a:cxn>
                <a:cxn ang="0">
                  <a:pos x="99" y="182"/>
                </a:cxn>
                <a:cxn ang="0">
                  <a:pos x="125" y="182"/>
                </a:cxn>
                <a:cxn ang="0">
                  <a:pos x="132" y="182"/>
                </a:cxn>
                <a:cxn ang="0">
                  <a:pos x="132" y="169"/>
                </a:cxn>
                <a:cxn ang="0">
                  <a:pos x="158" y="162"/>
                </a:cxn>
                <a:cxn ang="0">
                  <a:pos x="172" y="169"/>
                </a:cxn>
                <a:cxn ang="0">
                  <a:pos x="178" y="182"/>
                </a:cxn>
                <a:cxn ang="0">
                  <a:pos x="198" y="189"/>
                </a:cxn>
                <a:cxn ang="0">
                  <a:pos x="224" y="196"/>
                </a:cxn>
                <a:cxn ang="0">
                  <a:pos x="251" y="189"/>
                </a:cxn>
                <a:cxn ang="0">
                  <a:pos x="277" y="189"/>
                </a:cxn>
                <a:cxn ang="0">
                  <a:pos x="284" y="169"/>
                </a:cxn>
                <a:cxn ang="0">
                  <a:pos x="264" y="169"/>
                </a:cxn>
                <a:cxn ang="0">
                  <a:pos x="251" y="135"/>
                </a:cxn>
                <a:cxn ang="0">
                  <a:pos x="244" y="115"/>
                </a:cxn>
                <a:cxn ang="0">
                  <a:pos x="238" y="101"/>
                </a:cxn>
                <a:cxn ang="0">
                  <a:pos x="244" y="81"/>
                </a:cxn>
                <a:cxn ang="0">
                  <a:pos x="238" y="74"/>
                </a:cxn>
                <a:cxn ang="0">
                  <a:pos x="238" y="67"/>
                </a:cxn>
                <a:cxn ang="0">
                  <a:pos x="257" y="67"/>
                </a:cxn>
                <a:cxn ang="0">
                  <a:pos x="264" y="54"/>
                </a:cxn>
                <a:cxn ang="0">
                  <a:pos x="264" y="34"/>
                </a:cxn>
                <a:cxn ang="0">
                  <a:pos x="271" y="27"/>
                </a:cxn>
                <a:cxn ang="0">
                  <a:pos x="257" y="14"/>
                </a:cxn>
                <a:cxn ang="0">
                  <a:pos x="264" y="0"/>
                </a:cxn>
              </a:cxnLst>
              <a:rect l="0" t="0" r="r" b="b"/>
              <a:pathLst>
                <a:path w="284" h="196">
                  <a:moveTo>
                    <a:pt x="264" y="0"/>
                  </a:moveTo>
                  <a:lnTo>
                    <a:pt x="231" y="0"/>
                  </a:lnTo>
                  <a:lnTo>
                    <a:pt x="191" y="7"/>
                  </a:lnTo>
                  <a:lnTo>
                    <a:pt x="158" y="14"/>
                  </a:lnTo>
                  <a:lnTo>
                    <a:pt x="158" y="34"/>
                  </a:lnTo>
                  <a:lnTo>
                    <a:pt x="139" y="34"/>
                  </a:lnTo>
                  <a:lnTo>
                    <a:pt x="132" y="47"/>
                  </a:lnTo>
                  <a:lnTo>
                    <a:pt x="125" y="54"/>
                  </a:lnTo>
                  <a:lnTo>
                    <a:pt x="112" y="54"/>
                  </a:lnTo>
                  <a:lnTo>
                    <a:pt x="92" y="54"/>
                  </a:lnTo>
                  <a:lnTo>
                    <a:pt x="53" y="61"/>
                  </a:lnTo>
                  <a:lnTo>
                    <a:pt x="7" y="54"/>
                  </a:lnTo>
                  <a:lnTo>
                    <a:pt x="0" y="74"/>
                  </a:lnTo>
                  <a:lnTo>
                    <a:pt x="7" y="94"/>
                  </a:lnTo>
                  <a:lnTo>
                    <a:pt x="13" y="101"/>
                  </a:lnTo>
                  <a:lnTo>
                    <a:pt x="20" y="108"/>
                  </a:lnTo>
                  <a:lnTo>
                    <a:pt x="20" y="121"/>
                  </a:lnTo>
                  <a:lnTo>
                    <a:pt x="13" y="135"/>
                  </a:lnTo>
                  <a:lnTo>
                    <a:pt x="13" y="162"/>
                  </a:lnTo>
                  <a:lnTo>
                    <a:pt x="26" y="162"/>
                  </a:lnTo>
                  <a:lnTo>
                    <a:pt x="46" y="162"/>
                  </a:lnTo>
                  <a:lnTo>
                    <a:pt x="73" y="169"/>
                  </a:lnTo>
                  <a:lnTo>
                    <a:pt x="92" y="162"/>
                  </a:lnTo>
                  <a:lnTo>
                    <a:pt x="99" y="182"/>
                  </a:lnTo>
                  <a:lnTo>
                    <a:pt x="125" y="182"/>
                  </a:lnTo>
                  <a:lnTo>
                    <a:pt x="132" y="182"/>
                  </a:lnTo>
                  <a:lnTo>
                    <a:pt x="132" y="169"/>
                  </a:lnTo>
                  <a:lnTo>
                    <a:pt x="158" y="162"/>
                  </a:lnTo>
                  <a:lnTo>
                    <a:pt x="172" y="169"/>
                  </a:lnTo>
                  <a:lnTo>
                    <a:pt x="178" y="182"/>
                  </a:lnTo>
                  <a:lnTo>
                    <a:pt x="198" y="189"/>
                  </a:lnTo>
                  <a:lnTo>
                    <a:pt x="224" y="196"/>
                  </a:lnTo>
                  <a:lnTo>
                    <a:pt x="251" y="189"/>
                  </a:lnTo>
                  <a:lnTo>
                    <a:pt x="277" y="189"/>
                  </a:lnTo>
                  <a:lnTo>
                    <a:pt x="284" y="169"/>
                  </a:lnTo>
                  <a:lnTo>
                    <a:pt x="264" y="169"/>
                  </a:lnTo>
                  <a:lnTo>
                    <a:pt x="251" y="135"/>
                  </a:lnTo>
                  <a:lnTo>
                    <a:pt x="244" y="115"/>
                  </a:lnTo>
                  <a:lnTo>
                    <a:pt x="238" y="101"/>
                  </a:lnTo>
                  <a:lnTo>
                    <a:pt x="244" y="81"/>
                  </a:lnTo>
                  <a:lnTo>
                    <a:pt x="238" y="74"/>
                  </a:lnTo>
                  <a:lnTo>
                    <a:pt x="238" y="67"/>
                  </a:lnTo>
                  <a:lnTo>
                    <a:pt x="257" y="67"/>
                  </a:lnTo>
                  <a:lnTo>
                    <a:pt x="264" y="54"/>
                  </a:lnTo>
                  <a:lnTo>
                    <a:pt x="264" y="34"/>
                  </a:lnTo>
                  <a:lnTo>
                    <a:pt x="271" y="27"/>
                  </a:lnTo>
                  <a:lnTo>
                    <a:pt x="257" y="14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2" name="Freeform 61"/>
            <p:cNvSpPr>
              <a:spLocks/>
            </p:cNvSpPr>
            <p:nvPr/>
          </p:nvSpPr>
          <p:spPr bwMode="auto">
            <a:xfrm>
              <a:off x="3796798" y="980728"/>
              <a:ext cx="436115" cy="356128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86" y="209"/>
                </a:cxn>
                <a:cxn ang="0">
                  <a:pos x="79" y="195"/>
                </a:cxn>
                <a:cxn ang="0">
                  <a:pos x="66" y="189"/>
                </a:cxn>
                <a:cxn ang="0">
                  <a:pos x="46" y="182"/>
                </a:cxn>
                <a:cxn ang="0">
                  <a:pos x="3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13" y="141"/>
                </a:cxn>
                <a:cxn ang="0">
                  <a:pos x="26" y="141"/>
                </a:cxn>
                <a:cxn ang="0">
                  <a:pos x="26" y="128"/>
                </a:cxn>
                <a:cxn ang="0">
                  <a:pos x="46" y="128"/>
                </a:cxn>
                <a:cxn ang="0">
                  <a:pos x="53" y="108"/>
                </a:cxn>
                <a:cxn ang="0">
                  <a:pos x="46" y="87"/>
                </a:cxn>
                <a:cxn ang="0">
                  <a:pos x="40" y="81"/>
                </a:cxn>
                <a:cxn ang="0">
                  <a:pos x="26" y="74"/>
                </a:cxn>
                <a:cxn ang="0">
                  <a:pos x="26" y="60"/>
                </a:cxn>
                <a:cxn ang="0">
                  <a:pos x="20" y="60"/>
                </a:cxn>
                <a:cxn ang="0">
                  <a:pos x="0" y="67"/>
                </a:cxn>
                <a:cxn ang="0">
                  <a:pos x="0" y="60"/>
                </a:cxn>
                <a:cxn ang="0">
                  <a:pos x="7" y="40"/>
                </a:cxn>
                <a:cxn ang="0">
                  <a:pos x="40" y="27"/>
                </a:cxn>
                <a:cxn ang="0">
                  <a:pos x="46" y="7"/>
                </a:cxn>
                <a:cxn ang="0">
                  <a:pos x="53" y="7"/>
                </a:cxn>
                <a:cxn ang="0">
                  <a:pos x="66" y="13"/>
                </a:cxn>
                <a:cxn ang="0">
                  <a:pos x="79" y="27"/>
                </a:cxn>
                <a:cxn ang="0">
                  <a:pos x="106" y="20"/>
                </a:cxn>
                <a:cxn ang="0">
                  <a:pos x="125" y="13"/>
                </a:cxn>
                <a:cxn ang="0">
                  <a:pos x="132" y="0"/>
                </a:cxn>
                <a:cxn ang="0">
                  <a:pos x="145" y="7"/>
                </a:cxn>
                <a:cxn ang="0">
                  <a:pos x="145" y="27"/>
                </a:cxn>
                <a:cxn ang="0">
                  <a:pos x="152" y="40"/>
                </a:cxn>
                <a:cxn ang="0">
                  <a:pos x="165" y="54"/>
                </a:cxn>
                <a:cxn ang="0">
                  <a:pos x="172" y="54"/>
                </a:cxn>
                <a:cxn ang="0">
                  <a:pos x="185" y="47"/>
                </a:cxn>
                <a:cxn ang="0">
                  <a:pos x="185" y="27"/>
                </a:cxn>
                <a:cxn ang="0">
                  <a:pos x="191" y="7"/>
                </a:cxn>
                <a:cxn ang="0">
                  <a:pos x="211" y="7"/>
                </a:cxn>
                <a:cxn ang="0">
                  <a:pos x="238" y="7"/>
                </a:cxn>
                <a:cxn ang="0">
                  <a:pos x="251" y="13"/>
                </a:cxn>
                <a:cxn ang="0">
                  <a:pos x="224" y="33"/>
                </a:cxn>
                <a:cxn ang="0">
                  <a:pos x="224" y="54"/>
                </a:cxn>
                <a:cxn ang="0">
                  <a:pos x="211" y="47"/>
                </a:cxn>
                <a:cxn ang="0">
                  <a:pos x="205" y="60"/>
                </a:cxn>
                <a:cxn ang="0">
                  <a:pos x="218" y="67"/>
                </a:cxn>
                <a:cxn ang="0">
                  <a:pos x="224" y="94"/>
                </a:cxn>
                <a:cxn ang="0">
                  <a:pos x="211" y="94"/>
                </a:cxn>
                <a:cxn ang="0">
                  <a:pos x="211" y="114"/>
                </a:cxn>
                <a:cxn ang="0">
                  <a:pos x="198" y="121"/>
                </a:cxn>
                <a:cxn ang="0">
                  <a:pos x="185" y="121"/>
                </a:cxn>
                <a:cxn ang="0">
                  <a:pos x="185" y="148"/>
                </a:cxn>
                <a:cxn ang="0">
                  <a:pos x="178" y="155"/>
                </a:cxn>
                <a:cxn ang="0">
                  <a:pos x="165" y="162"/>
                </a:cxn>
                <a:cxn ang="0">
                  <a:pos x="152" y="162"/>
                </a:cxn>
                <a:cxn ang="0">
                  <a:pos x="145" y="168"/>
                </a:cxn>
                <a:cxn ang="0">
                  <a:pos x="139" y="182"/>
                </a:cxn>
                <a:cxn ang="0">
                  <a:pos x="112" y="175"/>
                </a:cxn>
                <a:cxn ang="0">
                  <a:pos x="106" y="195"/>
                </a:cxn>
              </a:cxnLst>
              <a:rect l="0" t="0" r="r" b="b"/>
              <a:pathLst>
                <a:path w="251" h="209">
                  <a:moveTo>
                    <a:pt x="106" y="195"/>
                  </a:moveTo>
                  <a:lnTo>
                    <a:pt x="86" y="209"/>
                  </a:lnTo>
                  <a:lnTo>
                    <a:pt x="79" y="195"/>
                  </a:lnTo>
                  <a:lnTo>
                    <a:pt x="66" y="189"/>
                  </a:lnTo>
                  <a:lnTo>
                    <a:pt x="46" y="182"/>
                  </a:lnTo>
                  <a:lnTo>
                    <a:pt x="3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13" y="141"/>
                  </a:lnTo>
                  <a:lnTo>
                    <a:pt x="26" y="141"/>
                  </a:lnTo>
                  <a:lnTo>
                    <a:pt x="26" y="128"/>
                  </a:lnTo>
                  <a:lnTo>
                    <a:pt x="46" y="128"/>
                  </a:lnTo>
                  <a:lnTo>
                    <a:pt x="53" y="108"/>
                  </a:lnTo>
                  <a:lnTo>
                    <a:pt x="46" y="87"/>
                  </a:lnTo>
                  <a:lnTo>
                    <a:pt x="40" y="81"/>
                  </a:lnTo>
                  <a:lnTo>
                    <a:pt x="26" y="74"/>
                  </a:lnTo>
                  <a:lnTo>
                    <a:pt x="26" y="60"/>
                  </a:lnTo>
                  <a:lnTo>
                    <a:pt x="20" y="60"/>
                  </a:lnTo>
                  <a:lnTo>
                    <a:pt x="0" y="67"/>
                  </a:lnTo>
                  <a:lnTo>
                    <a:pt x="0" y="60"/>
                  </a:lnTo>
                  <a:lnTo>
                    <a:pt x="7" y="40"/>
                  </a:lnTo>
                  <a:lnTo>
                    <a:pt x="40" y="27"/>
                  </a:lnTo>
                  <a:lnTo>
                    <a:pt x="46" y="7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7"/>
                  </a:lnTo>
                  <a:lnTo>
                    <a:pt x="106" y="20"/>
                  </a:lnTo>
                  <a:lnTo>
                    <a:pt x="125" y="13"/>
                  </a:lnTo>
                  <a:lnTo>
                    <a:pt x="132" y="0"/>
                  </a:lnTo>
                  <a:lnTo>
                    <a:pt x="145" y="7"/>
                  </a:lnTo>
                  <a:lnTo>
                    <a:pt x="145" y="27"/>
                  </a:lnTo>
                  <a:lnTo>
                    <a:pt x="152" y="40"/>
                  </a:lnTo>
                  <a:lnTo>
                    <a:pt x="165" y="54"/>
                  </a:lnTo>
                  <a:lnTo>
                    <a:pt x="172" y="54"/>
                  </a:lnTo>
                  <a:lnTo>
                    <a:pt x="185" y="47"/>
                  </a:lnTo>
                  <a:lnTo>
                    <a:pt x="185" y="27"/>
                  </a:lnTo>
                  <a:lnTo>
                    <a:pt x="191" y="7"/>
                  </a:lnTo>
                  <a:lnTo>
                    <a:pt x="211" y="7"/>
                  </a:lnTo>
                  <a:lnTo>
                    <a:pt x="238" y="7"/>
                  </a:lnTo>
                  <a:lnTo>
                    <a:pt x="251" y="13"/>
                  </a:lnTo>
                  <a:lnTo>
                    <a:pt x="224" y="33"/>
                  </a:lnTo>
                  <a:lnTo>
                    <a:pt x="224" y="54"/>
                  </a:lnTo>
                  <a:lnTo>
                    <a:pt x="211" y="47"/>
                  </a:lnTo>
                  <a:lnTo>
                    <a:pt x="205" y="60"/>
                  </a:lnTo>
                  <a:lnTo>
                    <a:pt x="218" y="67"/>
                  </a:lnTo>
                  <a:lnTo>
                    <a:pt x="224" y="94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198" y="121"/>
                  </a:lnTo>
                  <a:lnTo>
                    <a:pt x="185" y="121"/>
                  </a:lnTo>
                  <a:lnTo>
                    <a:pt x="185" y="148"/>
                  </a:lnTo>
                  <a:lnTo>
                    <a:pt x="178" y="155"/>
                  </a:lnTo>
                  <a:lnTo>
                    <a:pt x="165" y="162"/>
                  </a:lnTo>
                  <a:lnTo>
                    <a:pt x="152" y="162"/>
                  </a:lnTo>
                  <a:lnTo>
                    <a:pt x="145" y="168"/>
                  </a:lnTo>
                  <a:lnTo>
                    <a:pt x="139" y="182"/>
                  </a:lnTo>
                  <a:lnTo>
                    <a:pt x="112" y="175"/>
                  </a:lnTo>
                  <a:lnTo>
                    <a:pt x="106" y="195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3" name="Freeform 62"/>
            <p:cNvSpPr>
              <a:spLocks/>
            </p:cNvSpPr>
            <p:nvPr/>
          </p:nvSpPr>
          <p:spPr bwMode="auto">
            <a:xfrm>
              <a:off x="3264223" y="1082286"/>
              <a:ext cx="403508" cy="299256"/>
            </a:xfrm>
            <a:custGeom>
              <a:avLst/>
              <a:gdLst/>
              <a:ahLst/>
              <a:cxnLst>
                <a:cxn ang="0">
                  <a:pos x="99" y="7"/>
                </a:cxn>
                <a:cxn ang="0">
                  <a:pos x="66" y="21"/>
                </a:cxn>
                <a:cxn ang="0">
                  <a:pos x="60" y="27"/>
                </a:cxn>
                <a:cxn ang="0">
                  <a:pos x="47" y="34"/>
                </a:cxn>
                <a:cxn ang="0">
                  <a:pos x="40" y="34"/>
                </a:cxn>
                <a:cxn ang="0">
                  <a:pos x="33" y="34"/>
                </a:cxn>
                <a:cxn ang="0">
                  <a:pos x="20" y="34"/>
                </a:cxn>
                <a:cxn ang="0">
                  <a:pos x="14" y="41"/>
                </a:cxn>
                <a:cxn ang="0">
                  <a:pos x="7" y="48"/>
                </a:cxn>
                <a:cxn ang="0">
                  <a:pos x="14" y="68"/>
                </a:cxn>
                <a:cxn ang="0">
                  <a:pos x="7" y="81"/>
                </a:cxn>
                <a:cxn ang="0">
                  <a:pos x="7" y="95"/>
                </a:cxn>
                <a:cxn ang="0">
                  <a:pos x="7" y="115"/>
                </a:cxn>
                <a:cxn ang="0">
                  <a:pos x="0" y="135"/>
                </a:cxn>
                <a:cxn ang="0">
                  <a:pos x="7" y="142"/>
                </a:cxn>
                <a:cxn ang="0">
                  <a:pos x="14" y="142"/>
                </a:cxn>
                <a:cxn ang="0">
                  <a:pos x="47" y="142"/>
                </a:cxn>
                <a:cxn ang="0">
                  <a:pos x="73" y="142"/>
                </a:cxn>
                <a:cxn ang="0">
                  <a:pos x="80" y="169"/>
                </a:cxn>
                <a:cxn ang="0">
                  <a:pos x="126" y="176"/>
                </a:cxn>
                <a:cxn ang="0">
                  <a:pos x="165" y="169"/>
                </a:cxn>
                <a:cxn ang="0">
                  <a:pos x="185" y="169"/>
                </a:cxn>
                <a:cxn ang="0">
                  <a:pos x="198" y="169"/>
                </a:cxn>
                <a:cxn ang="0">
                  <a:pos x="205" y="162"/>
                </a:cxn>
                <a:cxn ang="0">
                  <a:pos x="212" y="149"/>
                </a:cxn>
                <a:cxn ang="0">
                  <a:pos x="231" y="149"/>
                </a:cxn>
                <a:cxn ang="0">
                  <a:pos x="231" y="129"/>
                </a:cxn>
                <a:cxn ang="0">
                  <a:pos x="225" y="115"/>
                </a:cxn>
                <a:cxn ang="0">
                  <a:pos x="225" y="95"/>
                </a:cxn>
                <a:cxn ang="0">
                  <a:pos x="212" y="81"/>
                </a:cxn>
                <a:cxn ang="0">
                  <a:pos x="205" y="75"/>
                </a:cxn>
                <a:cxn ang="0">
                  <a:pos x="192" y="68"/>
                </a:cxn>
                <a:cxn ang="0">
                  <a:pos x="159" y="68"/>
                </a:cxn>
                <a:cxn ang="0">
                  <a:pos x="146" y="21"/>
                </a:cxn>
                <a:cxn ang="0">
                  <a:pos x="126" y="21"/>
                </a:cxn>
                <a:cxn ang="0">
                  <a:pos x="119" y="14"/>
                </a:cxn>
                <a:cxn ang="0">
                  <a:pos x="119" y="0"/>
                </a:cxn>
                <a:cxn ang="0">
                  <a:pos x="99" y="7"/>
                </a:cxn>
              </a:cxnLst>
              <a:rect l="0" t="0" r="r" b="b"/>
              <a:pathLst>
                <a:path w="231" h="176">
                  <a:moveTo>
                    <a:pt x="99" y="7"/>
                  </a:moveTo>
                  <a:lnTo>
                    <a:pt x="66" y="21"/>
                  </a:lnTo>
                  <a:lnTo>
                    <a:pt x="60" y="27"/>
                  </a:lnTo>
                  <a:lnTo>
                    <a:pt x="47" y="34"/>
                  </a:lnTo>
                  <a:lnTo>
                    <a:pt x="40" y="34"/>
                  </a:lnTo>
                  <a:lnTo>
                    <a:pt x="33" y="34"/>
                  </a:lnTo>
                  <a:lnTo>
                    <a:pt x="20" y="34"/>
                  </a:lnTo>
                  <a:lnTo>
                    <a:pt x="14" y="41"/>
                  </a:lnTo>
                  <a:lnTo>
                    <a:pt x="7" y="48"/>
                  </a:lnTo>
                  <a:lnTo>
                    <a:pt x="14" y="68"/>
                  </a:lnTo>
                  <a:lnTo>
                    <a:pt x="7" y="81"/>
                  </a:lnTo>
                  <a:lnTo>
                    <a:pt x="7" y="95"/>
                  </a:lnTo>
                  <a:lnTo>
                    <a:pt x="7" y="115"/>
                  </a:lnTo>
                  <a:lnTo>
                    <a:pt x="0" y="135"/>
                  </a:lnTo>
                  <a:lnTo>
                    <a:pt x="7" y="142"/>
                  </a:lnTo>
                  <a:lnTo>
                    <a:pt x="14" y="142"/>
                  </a:lnTo>
                  <a:lnTo>
                    <a:pt x="47" y="142"/>
                  </a:lnTo>
                  <a:lnTo>
                    <a:pt x="73" y="142"/>
                  </a:lnTo>
                  <a:lnTo>
                    <a:pt x="80" y="169"/>
                  </a:lnTo>
                  <a:lnTo>
                    <a:pt x="126" y="176"/>
                  </a:lnTo>
                  <a:lnTo>
                    <a:pt x="165" y="169"/>
                  </a:lnTo>
                  <a:lnTo>
                    <a:pt x="185" y="169"/>
                  </a:lnTo>
                  <a:lnTo>
                    <a:pt x="198" y="169"/>
                  </a:lnTo>
                  <a:lnTo>
                    <a:pt x="205" y="162"/>
                  </a:lnTo>
                  <a:lnTo>
                    <a:pt x="212" y="149"/>
                  </a:lnTo>
                  <a:lnTo>
                    <a:pt x="231" y="149"/>
                  </a:lnTo>
                  <a:lnTo>
                    <a:pt x="231" y="129"/>
                  </a:lnTo>
                  <a:lnTo>
                    <a:pt x="225" y="115"/>
                  </a:lnTo>
                  <a:lnTo>
                    <a:pt x="225" y="95"/>
                  </a:lnTo>
                  <a:lnTo>
                    <a:pt x="212" y="81"/>
                  </a:lnTo>
                  <a:lnTo>
                    <a:pt x="205" y="75"/>
                  </a:lnTo>
                  <a:lnTo>
                    <a:pt x="192" y="68"/>
                  </a:lnTo>
                  <a:lnTo>
                    <a:pt x="159" y="68"/>
                  </a:lnTo>
                  <a:lnTo>
                    <a:pt x="146" y="21"/>
                  </a:lnTo>
                  <a:lnTo>
                    <a:pt x="126" y="21"/>
                  </a:lnTo>
                  <a:lnTo>
                    <a:pt x="119" y="14"/>
                  </a:lnTo>
                  <a:lnTo>
                    <a:pt x="119" y="0"/>
                  </a:lnTo>
                  <a:lnTo>
                    <a:pt x="99" y="7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4" name="Freeform 63"/>
            <p:cNvSpPr>
              <a:spLocks/>
            </p:cNvSpPr>
            <p:nvPr/>
          </p:nvSpPr>
          <p:spPr bwMode="auto">
            <a:xfrm>
              <a:off x="3068583" y="1095826"/>
              <a:ext cx="311123" cy="318212"/>
            </a:xfrm>
            <a:custGeom>
              <a:avLst/>
              <a:gdLst/>
              <a:ahLst/>
              <a:cxnLst>
                <a:cxn ang="0">
                  <a:pos x="119" y="175"/>
                </a:cxn>
                <a:cxn ang="0">
                  <a:pos x="106" y="175"/>
                </a:cxn>
                <a:cxn ang="0">
                  <a:pos x="99" y="175"/>
                </a:cxn>
                <a:cxn ang="0">
                  <a:pos x="86" y="182"/>
                </a:cxn>
                <a:cxn ang="0">
                  <a:pos x="79" y="189"/>
                </a:cxn>
                <a:cxn ang="0">
                  <a:pos x="73" y="189"/>
                </a:cxn>
                <a:cxn ang="0">
                  <a:pos x="66" y="175"/>
                </a:cxn>
                <a:cxn ang="0">
                  <a:pos x="60" y="169"/>
                </a:cxn>
                <a:cxn ang="0">
                  <a:pos x="53" y="149"/>
                </a:cxn>
                <a:cxn ang="0">
                  <a:pos x="33" y="149"/>
                </a:cxn>
                <a:cxn ang="0">
                  <a:pos x="20" y="149"/>
                </a:cxn>
                <a:cxn ang="0">
                  <a:pos x="13" y="149"/>
                </a:cxn>
                <a:cxn ang="0">
                  <a:pos x="7" y="142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7" y="101"/>
                </a:cxn>
                <a:cxn ang="0">
                  <a:pos x="13" y="88"/>
                </a:cxn>
                <a:cxn ang="0">
                  <a:pos x="13" y="74"/>
                </a:cxn>
                <a:cxn ang="0">
                  <a:pos x="13" y="61"/>
                </a:cxn>
                <a:cxn ang="0">
                  <a:pos x="60" y="27"/>
                </a:cxn>
                <a:cxn ang="0">
                  <a:pos x="119" y="0"/>
                </a:cxn>
                <a:cxn ang="0">
                  <a:pos x="165" y="14"/>
                </a:cxn>
                <a:cxn ang="0">
                  <a:pos x="178" y="14"/>
                </a:cxn>
                <a:cxn ang="0">
                  <a:pos x="172" y="20"/>
                </a:cxn>
                <a:cxn ang="0">
                  <a:pos x="159" y="27"/>
                </a:cxn>
                <a:cxn ang="0">
                  <a:pos x="152" y="27"/>
                </a:cxn>
                <a:cxn ang="0">
                  <a:pos x="145" y="27"/>
                </a:cxn>
                <a:cxn ang="0">
                  <a:pos x="132" y="27"/>
                </a:cxn>
                <a:cxn ang="0">
                  <a:pos x="126" y="34"/>
                </a:cxn>
                <a:cxn ang="0">
                  <a:pos x="119" y="41"/>
                </a:cxn>
                <a:cxn ang="0">
                  <a:pos x="126" y="61"/>
                </a:cxn>
                <a:cxn ang="0">
                  <a:pos x="119" y="74"/>
                </a:cxn>
                <a:cxn ang="0">
                  <a:pos x="119" y="88"/>
                </a:cxn>
                <a:cxn ang="0">
                  <a:pos x="119" y="108"/>
                </a:cxn>
                <a:cxn ang="0">
                  <a:pos x="112" y="128"/>
                </a:cxn>
                <a:cxn ang="0">
                  <a:pos x="119" y="135"/>
                </a:cxn>
                <a:cxn ang="0">
                  <a:pos x="126" y="155"/>
                </a:cxn>
                <a:cxn ang="0">
                  <a:pos x="126" y="169"/>
                </a:cxn>
                <a:cxn ang="0">
                  <a:pos x="119" y="169"/>
                </a:cxn>
                <a:cxn ang="0">
                  <a:pos x="119" y="175"/>
                </a:cxn>
              </a:cxnLst>
              <a:rect l="0" t="0" r="r" b="b"/>
              <a:pathLst>
                <a:path w="178" h="189">
                  <a:moveTo>
                    <a:pt x="119" y="175"/>
                  </a:moveTo>
                  <a:lnTo>
                    <a:pt x="106" y="175"/>
                  </a:lnTo>
                  <a:lnTo>
                    <a:pt x="99" y="175"/>
                  </a:lnTo>
                  <a:lnTo>
                    <a:pt x="86" y="182"/>
                  </a:lnTo>
                  <a:lnTo>
                    <a:pt x="79" y="189"/>
                  </a:lnTo>
                  <a:lnTo>
                    <a:pt x="73" y="189"/>
                  </a:lnTo>
                  <a:lnTo>
                    <a:pt x="66" y="175"/>
                  </a:lnTo>
                  <a:lnTo>
                    <a:pt x="60" y="169"/>
                  </a:lnTo>
                  <a:lnTo>
                    <a:pt x="53" y="149"/>
                  </a:lnTo>
                  <a:lnTo>
                    <a:pt x="33" y="149"/>
                  </a:lnTo>
                  <a:lnTo>
                    <a:pt x="20" y="149"/>
                  </a:lnTo>
                  <a:lnTo>
                    <a:pt x="13" y="149"/>
                  </a:lnTo>
                  <a:lnTo>
                    <a:pt x="7" y="142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7" y="101"/>
                  </a:lnTo>
                  <a:lnTo>
                    <a:pt x="13" y="88"/>
                  </a:lnTo>
                  <a:lnTo>
                    <a:pt x="13" y="74"/>
                  </a:lnTo>
                  <a:lnTo>
                    <a:pt x="13" y="61"/>
                  </a:lnTo>
                  <a:lnTo>
                    <a:pt x="60" y="27"/>
                  </a:lnTo>
                  <a:lnTo>
                    <a:pt x="119" y="0"/>
                  </a:lnTo>
                  <a:lnTo>
                    <a:pt x="165" y="14"/>
                  </a:lnTo>
                  <a:lnTo>
                    <a:pt x="178" y="14"/>
                  </a:lnTo>
                  <a:lnTo>
                    <a:pt x="172" y="20"/>
                  </a:lnTo>
                  <a:lnTo>
                    <a:pt x="159" y="27"/>
                  </a:lnTo>
                  <a:lnTo>
                    <a:pt x="152" y="27"/>
                  </a:lnTo>
                  <a:lnTo>
                    <a:pt x="145" y="27"/>
                  </a:lnTo>
                  <a:lnTo>
                    <a:pt x="132" y="27"/>
                  </a:lnTo>
                  <a:lnTo>
                    <a:pt x="126" y="34"/>
                  </a:lnTo>
                  <a:lnTo>
                    <a:pt x="119" y="41"/>
                  </a:lnTo>
                  <a:lnTo>
                    <a:pt x="126" y="61"/>
                  </a:lnTo>
                  <a:lnTo>
                    <a:pt x="119" y="74"/>
                  </a:lnTo>
                  <a:lnTo>
                    <a:pt x="119" y="88"/>
                  </a:lnTo>
                  <a:lnTo>
                    <a:pt x="119" y="108"/>
                  </a:lnTo>
                  <a:lnTo>
                    <a:pt x="112" y="128"/>
                  </a:lnTo>
                  <a:lnTo>
                    <a:pt x="119" y="135"/>
                  </a:lnTo>
                  <a:lnTo>
                    <a:pt x="126" y="155"/>
                  </a:lnTo>
                  <a:lnTo>
                    <a:pt x="126" y="169"/>
                  </a:lnTo>
                  <a:lnTo>
                    <a:pt x="119" y="169"/>
                  </a:lnTo>
                  <a:lnTo>
                    <a:pt x="119" y="175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5" name="Freeform 64"/>
            <p:cNvSpPr>
              <a:spLocks/>
            </p:cNvSpPr>
            <p:nvPr/>
          </p:nvSpPr>
          <p:spPr bwMode="auto">
            <a:xfrm>
              <a:off x="3473449" y="1049787"/>
              <a:ext cx="414376" cy="253216"/>
            </a:xfrm>
            <a:custGeom>
              <a:avLst/>
              <a:gdLst/>
              <a:ahLst/>
              <a:cxnLst>
                <a:cxn ang="0">
                  <a:pos x="126" y="20"/>
                </a:cxn>
                <a:cxn ang="0">
                  <a:pos x="66" y="41"/>
                </a:cxn>
                <a:cxn ang="0">
                  <a:pos x="7" y="14"/>
                </a:cxn>
                <a:cxn ang="0">
                  <a:pos x="0" y="20"/>
                </a:cxn>
                <a:cxn ang="0">
                  <a:pos x="0" y="34"/>
                </a:cxn>
                <a:cxn ang="0">
                  <a:pos x="7" y="41"/>
                </a:cxn>
                <a:cxn ang="0">
                  <a:pos x="27" y="41"/>
                </a:cxn>
                <a:cxn ang="0">
                  <a:pos x="40" y="88"/>
                </a:cxn>
                <a:cxn ang="0">
                  <a:pos x="73" y="88"/>
                </a:cxn>
                <a:cxn ang="0">
                  <a:pos x="86" y="95"/>
                </a:cxn>
                <a:cxn ang="0">
                  <a:pos x="93" y="101"/>
                </a:cxn>
                <a:cxn ang="0">
                  <a:pos x="106" y="115"/>
                </a:cxn>
                <a:cxn ang="0">
                  <a:pos x="106" y="135"/>
                </a:cxn>
                <a:cxn ang="0">
                  <a:pos x="112" y="149"/>
                </a:cxn>
                <a:cxn ang="0">
                  <a:pos x="145" y="142"/>
                </a:cxn>
                <a:cxn ang="0">
                  <a:pos x="185" y="135"/>
                </a:cxn>
                <a:cxn ang="0">
                  <a:pos x="185" y="108"/>
                </a:cxn>
                <a:cxn ang="0">
                  <a:pos x="185" y="101"/>
                </a:cxn>
                <a:cxn ang="0">
                  <a:pos x="198" y="101"/>
                </a:cxn>
                <a:cxn ang="0">
                  <a:pos x="211" y="101"/>
                </a:cxn>
                <a:cxn ang="0">
                  <a:pos x="211" y="88"/>
                </a:cxn>
                <a:cxn ang="0">
                  <a:pos x="231" y="88"/>
                </a:cxn>
                <a:cxn ang="0">
                  <a:pos x="238" y="68"/>
                </a:cxn>
                <a:cxn ang="0">
                  <a:pos x="231" y="47"/>
                </a:cxn>
                <a:cxn ang="0">
                  <a:pos x="225" y="41"/>
                </a:cxn>
                <a:cxn ang="0">
                  <a:pos x="211" y="34"/>
                </a:cxn>
                <a:cxn ang="0">
                  <a:pos x="211" y="20"/>
                </a:cxn>
                <a:cxn ang="0">
                  <a:pos x="205" y="20"/>
                </a:cxn>
                <a:cxn ang="0">
                  <a:pos x="185" y="27"/>
                </a:cxn>
                <a:cxn ang="0">
                  <a:pos x="185" y="20"/>
                </a:cxn>
                <a:cxn ang="0">
                  <a:pos x="192" y="0"/>
                </a:cxn>
                <a:cxn ang="0">
                  <a:pos x="126" y="20"/>
                </a:cxn>
              </a:cxnLst>
              <a:rect l="0" t="0" r="r" b="b"/>
              <a:pathLst>
                <a:path w="238" h="149">
                  <a:moveTo>
                    <a:pt x="126" y="20"/>
                  </a:moveTo>
                  <a:lnTo>
                    <a:pt x="66" y="41"/>
                  </a:lnTo>
                  <a:lnTo>
                    <a:pt x="7" y="14"/>
                  </a:lnTo>
                  <a:lnTo>
                    <a:pt x="0" y="20"/>
                  </a:lnTo>
                  <a:lnTo>
                    <a:pt x="0" y="34"/>
                  </a:lnTo>
                  <a:lnTo>
                    <a:pt x="7" y="41"/>
                  </a:lnTo>
                  <a:lnTo>
                    <a:pt x="27" y="41"/>
                  </a:lnTo>
                  <a:lnTo>
                    <a:pt x="40" y="88"/>
                  </a:lnTo>
                  <a:lnTo>
                    <a:pt x="73" y="88"/>
                  </a:lnTo>
                  <a:lnTo>
                    <a:pt x="86" y="95"/>
                  </a:lnTo>
                  <a:lnTo>
                    <a:pt x="93" y="101"/>
                  </a:lnTo>
                  <a:lnTo>
                    <a:pt x="106" y="115"/>
                  </a:lnTo>
                  <a:lnTo>
                    <a:pt x="106" y="135"/>
                  </a:lnTo>
                  <a:lnTo>
                    <a:pt x="112" y="149"/>
                  </a:lnTo>
                  <a:lnTo>
                    <a:pt x="145" y="142"/>
                  </a:lnTo>
                  <a:lnTo>
                    <a:pt x="185" y="135"/>
                  </a:lnTo>
                  <a:lnTo>
                    <a:pt x="185" y="108"/>
                  </a:lnTo>
                  <a:lnTo>
                    <a:pt x="185" y="101"/>
                  </a:lnTo>
                  <a:lnTo>
                    <a:pt x="198" y="101"/>
                  </a:lnTo>
                  <a:lnTo>
                    <a:pt x="211" y="101"/>
                  </a:lnTo>
                  <a:lnTo>
                    <a:pt x="211" y="88"/>
                  </a:lnTo>
                  <a:lnTo>
                    <a:pt x="231" y="88"/>
                  </a:lnTo>
                  <a:lnTo>
                    <a:pt x="238" y="68"/>
                  </a:lnTo>
                  <a:lnTo>
                    <a:pt x="231" y="47"/>
                  </a:lnTo>
                  <a:lnTo>
                    <a:pt x="225" y="41"/>
                  </a:lnTo>
                  <a:lnTo>
                    <a:pt x="211" y="34"/>
                  </a:lnTo>
                  <a:lnTo>
                    <a:pt x="211" y="20"/>
                  </a:lnTo>
                  <a:lnTo>
                    <a:pt x="205" y="20"/>
                  </a:lnTo>
                  <a:lnTo>
                    <a:pt x="185" y="27"/>
                  </a:lnTo>
                  <a:lnTo>
                    <a:pt x="185" y="20"/>
                  </a:lnTo>
                  <a:lnTo>
                    <a:pt x="192" y="0"/>
                  </a:lnTo>
                  <a:lnTo>
                    <a:pt x="126" y="2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6" name="Freeform 65"/>
            <p:cNvSpPr>
              <a:spLocks/>
            </p:cNvSpPr>
            <p:nvPr/>
          </p:nvSpPr>
          <p:spPr bwMode="auto">
            <a:xfrm>
              <a:off x="3980211" y="1232591"/>
              <a:ext cx="252702" cy="307380"/>
            </a:xfrm>
            <a:custGeom>
              <a:avLst/>
              <a:gdLst/>
              <a:ahLst/>
              <a:cxnLst>
                <a:cxn ang="0">
                  <a:pos x="112" y="175"/>
                </a:cxn>
                <a:cxn ang="0">
                  <a:pos x="105" y="169"/>
                </a:cxn>
                <a:cxn ang="0">
                  <a:pos x="99" y="162"/>
                </a:cxn>
                <a:cxn ang="0">
                  <a:pos x="99" y="155"/>
                </a:cxn>
                <a:cxn ang="0">
                  <a:pos x="66" y="155"/>
                </a:cxn>
                <a:cxn ang="0">
                  <a:pos x="46" y="142"/>
                </a:cxn>
                <a:cxn ang="0">
                  <a:pos x="39" y="121"/>
                </a:cxn>
                <a:cxn ang="0">
                  <a:pos x="39" y="115"/>
                </a:cxn>
                <a:cxn ang="0">
                  <a:pos x="33" y="108"/>
                </a:cxn>
                <a:cxn ang="0">
                  <a:pos x="19" y="108"/>
                </a:cxn>
                <a:cxn ang="0">
                  <a:pos x="6" y="101"/>
                </a:cxn>
                <a:cxn ang="0">
                  <a:pos x="13" y="81"/>
                </a:cxn>
                <a:cxn ang="0">
                  <a:pos x="19" y="68"/>
                </a:cxn>
                <a:cxn ang="0">
                  <a:pos x="13" y="61"/>
                </a:cxn>
                <a:cxn ang="0">
                  <a:pos x="0" y="47"/>
                </a:cxn>
                <a:cxn ang="0">
                  <a:pos x="6" y="27"/>
                </a:cxn>
                <a:cxn ang="0">
                  <a:pos x="33" y="34"/>
                </a:cxn>
                <a:cxn ang="0">
                  <a:pos x="39" y="20"/>
                </a:cxn>
                <a:cxn ang="0">
                  <a:pos x="46" y="14"/>
                </a:cxn>
                <a:cxn ang="0">
                  <a:pos x="59" y="14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0"/>
                </a:cxn>
                <a:cxn ang="0">
                  <a:pos x="105" y="7"/>
                </a:cxn>
                <a:cxn ang="0">
                  <a:pos x="118" y="7"/>
                </a:cxn>
                <a:cxn ang="0">
                  <a:pos x="125" y="14"/>
                </a:cxn>
                <a:cxn ang="0">
                  <a:pos x="125" y="27"/>
                </a:cxn>
                <a:cxn ang="0">
                  <a:pos x="132" y="47"/>
                </a:cxn>
                <a:cxn ang="0">
                  <a:pos x="138" y="61"/>
                </a:cxn>
                <a:cxn ang="0">
                  <a:pos x="145" y="68"/>
                </a:cxn>
                <a:cxn ang="0">
                  <a:pos x="145" y="88"/>
                </a:cxn>
                <a:cxn ang="0">
                  <a:pos x="145" y="108"/>
                </a:cxn>
                <a:cxn ang="0">
                  <a:pos x="138" y="121"/>
                </a:cxn>
                <a:cxn ang="0">
                  <a:pos x="145" y="135"/>
                </a:cxn>
                <a:cxn ang="0">
                  <a:pos x="145" y="142"/>
                </a:cxn>
                <a:cxn ang="0">
                  <a:pos x="145" y="162"/>
                </a:cxn>
                <a:cxn ang="0">
                  <a:pos x="118" y="182"/>
                </a:cxn>
                <a:cxn ang="0">
                  <a:pos x="112" y="175"/>
                </a:cxn>
              </a:cxnLst>
              <a:rect l="0" t="0" r="r" b="b"/>
              <a:pathLst>
                <a:path w="145" h="182">
                  <a:moveTo>
                    <a:pt x="112" y="175"/>
                  </a:moveTo>
                  <a:lnTo>
                    <a:pt x="105" y="169"/>
                  </a:lnTo>
                  <a:lnTo>
                    <a:pt x="99" y="162"/>
                  </a:lnTo>
                  <a:lnTo>
                    <a:pt x="99" y="155"/>
                  </a:lnTo>
                  <a:lnTo>
                    <a:pt x="66" y="155"/>
                  </a:lnTo>
                  <a:lnTo>
                    <a:pt x="46" y="142"/>
                  </a:lnTo>
                  <a:lnTo>
                    <a:pt x="39" y="121"/>
                  </a:lnTo>
                  <a:lnTo>
                    <a:pt x="39" y="115"/>
                  </a:lnTo>
                  <a:lnTo>
                    <a:pt x="33" y="108"/>
                  </a:lnTo>
                  <a:lnTo>
                    <a:pt x="19" y="108"/>
                  </a:lnTo>
                  <a:lnTo>
                    <a:pt x="6" y="101"/>
                  </a:lnTo>
                  <a:lnTo>
                    <a:pt x="13" y="81"/>
                  </a:lnTo>
                  <a:lnTo>
                    <a:pt x="19" y="68"/>
                  </a:lnTo>
                  <a:lnTo>
                    <a:pt x="13" y="61"/>
                  </a:lnTo>
                  <a:lnTo>
                    <a:pt x="0" y="47"/>
                  </a:lnTo>
                  <a:lnTo>
                    <a:pt x="6" y="27"/>
                  </a:lnTo>
                  <a:lnTo>
                    <a:pt x="33" y="34"/>
                  </a:lnTo>
                  <a:lnTo>
                    <a:pt x="39" y="20"/>
                  </a:lnTo>
                  <a:lnTo>
                    <a:pt x="46" y="14"/>
                  </a:lnTo>
                  <a:lnTo>
                    <a:pt x="59" y="14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0"/>
                  </a:lnTo>
                  <a:lnTo>
                    <a:pt x="105" y="7"/>
                  </a:lnTo>
                  <a:lnTo>
                    <a:pt x="118" y="7"/>
                  </a:lnTo>
                  <a:lnTo>
                    <a:pt x="125" y="14"/>
                  </a:lnTo>
                  <a:lnTo>
                    <a:pt x="125" y="27"/>
                  </a:lnTo>
                  <a:lnTo>
                    <a:pt x="132" y="47"/>
                  </a:lnTo>
                  <a:lnTo>
                    <a:pt x="138" y="61"/>
                  </a:lnTo>
                  <a:lnTo>
                    <a:pt x="145" y="68"/>
                  </a:lnTo>
                  <a:lnTo>
                    <a:pt x="145" y="88"/>
                  </a:lnTo>
                  <a:lnTo>
                    <a:pt x="145" y="108"/>
                  </a:lnTo>
                  <a:lnTo>
                    <a:pt x="138" y="121"/>
                  </a:lnTo>
                  <a:lnTo>
                    <a:pt x="145" y="135"/>
                  </a:lnTo>
                  <a:lnTo>
                    <a:pt x="145" y="142"/>
                  </a:lnTo>
                  <a:lnTo>
                    <a:pt x="145" y="162"/>
                  </a:lnTo>
                  <a:lnTo>
                    <a:pt x="118" y="182"/>
                  </a:lnTo>
                  <a:lnTo>
                    <a:pt x="112" y="175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7" name="Freeform 66"/>
            <p:cNvSpPr>
              <a:spLocks/>
            </p:cNvSpPr>
            <p:nvPr/>
          </p:nvSpPr>
          <p:spPr bwMode="auto">
            <a:xfrm>
              <a:off x="5211112" y="2537940"/>
              <a:ext cx="183412" cy="241029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" y="40"/>
                </a:cxn>
                <a:cxn ang="0">
                  <a:pos x="6" y="67"/>
                </a:cxn>
                <a:cxn ang="0">
                  <a:pos x="0" y="81"/>
                </a:cxn>
                <a:cxn ang="0">
                  <a:pos x="13" y="94"/>
                </a:cxn>
                <a:cxn ang="0">
                  <a:pos x="20" y="114"/>
                </a:cxn>
                <a:cxn ang="0">
                  <a:pos x="46" y="108"/>
                </a:cxn>
                <a:cxn ang="0">
                  <a:pos x="59" y="121"/>
                </a:cxn>
                <a:cxn ang="0">
                  <a:pos x="59" y="141"/>
                </a:cxn>
                <a:cxn ang="0">
                  <a:pos x="79" y="134"/>
                </a:cxn>
                <a:cxn ang="0">
                  <a:pos x="86" y="121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86" y="94"/>
                </a:cxn>
                <a:cxn ang="0">
                  <a:pos x="92" y="94"/>
                </a:cxn>
                <a:cxn ang="0">
                  <a:pos x="99" y="81"/>
                </a:cxn>
                <a:cxn ang="0">
                  <a:pos x="92" y="67"/>
                </a:cxn>
                <a:cxn ang="0">
                  <a:pos x="92" y="60"/>
                </a:cxn>
                <a:cxn ang="0">
                  <a:pos x="92" y="47"/>
                </a:cxn>
                <a:cxn ang="0">
                  <a:pos x="99" y="33"/>
                </a:cxn>
                <a:cxn ang="0">
                  <a:pos x="105" y="20"/>
                </a:cxn>
                <a:cxn ang="0">
                  <a:pos x="99" y="13"/>
                </a:cxn>
                <a:cxn ang="0">
                  <a:pos x="86" y="13"/>
                </a:cxn>
                <a:cxn ang="0">
                  <a:pos x="66" y="13"/>
                </a:cxn>
                <a:cxn ang="0">
                  <a:pos x="59" y="13"/>
                </a:cxn>
                <a:cxn ang="0">
                  <a:pos x="53" y="27"/>
                </a:cxn>
                <a:cxn ang="0">
                  <a:pos x="39" y="27"/>
                </a:cxn>
                <a:cxn ang="0">
                  <a:pos x="26" y="20"/>
                </a:cxn>
                <a:cxn ang="0">
                  <a:pos x="20" y="0"/>
                </a:cxn>
              </a:cxnLst>
              <a:rect l="0" t="0" r="r" b="b"/>
              <a:pathLst>
                <a:path w="105" h="141">
                  <a:moveTo>
                    <a:pt x="20" y="0"/>
                  </a:moveTo>
                  <a:lnTo>
                    <a:pt x="6" y="40"/>
                  </a:lnTo>
                  <a:lnTo>
                    <a:pt x="6" y="67"/>
                  </a:lnTo>
                  <a:lnTo>
                    <a:pt x="0" y="81"/>
                  </a:lnTo>
                  <a:lnTo>
                    <a:pt x="13" y="94"/>
                  </a:lnTo>
                  <a:lnTo>
                    <a:pt x="20" y="114"/>
                  </a:lnTo>
                  <a:lnTo>
                    <a:pt x="46" y="108"/>
                  </a:lnTo>
                  <a:lnTo>
                    <a:pt x="59" y="121"/>
                  </a:lnTo>
                  <a:lnTo>
                    <a:pt x="59" y="141"/>
                  </a:lnTo>
                  <a:lnTo>
                    <a:pt x="79" y="134"/>
                  </a:lnTo>
                  <a:lnTo>
                    <a:pt x="86" y="121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86" y="94"/>
                  </a:lnTo>
                  <a:lnTo>
                    <a:pt x="92" y="94"/>
                  </a:lnTo>
                  <a:lnTo>
                    <a:pt x="99" y="81"/>
                  </a:lnTo>
                  <a:lnTo>
                    <a:pt x="92" y="67"/>
                  </a:lnTo>
                  <a:lnTo>
                    <a:pt x="92" y="60"/>
                  </a:lnTo>
                  <a:lnTo>
                    <a:pt x="92" y="47"/>
                  </a:lnTo>
                  <a:lnTo>
                    <a:pt x="99" y="33"/>
                  </a:lnTo>
                  <a:lnTo>
                    <a:pt x="105" y="20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66" y="13"/>
                  </a:lnTo>
                  <a:lnTo>
                    <a:pt x="59" y="13"/>
                  </a:lnTo>
                  <a:lnTo>
                    <a:pt x="53" y="27"/>
                  </a:lnTo>
                  <a:lnTo>
                    <a:pt x="39" y="27"/>
                  </a:lnTo>
                  <a:lnTo>
                    <a:pt x="26" y="2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4670385" y="1988176"/>
              <a:ext cx="493176" cy="468519"/>
            </a:xfrm>
            <a:custGeom>
              <a:avLst/>
              <a:gdLst/>
              <a:ahLst/>
              <a:cxnLst>
                <a:cxn ang="0">
                  <a:pos x="39" y="14"/>
                </a:cxn>
                <a:cxn ang="0">
                  <a:pos x="52" y="7"/>
                </a:cxn>
                <a:cxn ang="0">
                  <a:pos x="72" y="14"/>
                </a:cxn>
                <a:cxn ang="0">
                  <a:pos x="72" y="27"/>
                </a:cxn>
                <a:cxn ang="0">
                  <a:pos x="85" y="27"/>
                </a:cxn>
                <a:cxn ang="0">
                  <a:pos x="99" y="20"/>
                </a:cxn>
                <a:cxn ang="0">
                  <a:pos x="99" y="7"/>
                </a:cxn>
                <a:cxn ang="0">
                  <a:pos x="125" y="20"/>
                </a:cxn>
                <a:cxn ang="0">
                  <a:pos x="132" y="0"/>
                </a:cxn>
                <a:cxn ang="0">
                  <a:pos x="138" y="7"/>
                </a:cxn>
                <a:cxn ang="0">
                  <a:pos x="158" y="0"/>
                </a:cxn>
                <a:cxn ang="0">
                  <a:pos x="171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1"/>
                </a:cxn>
                <a:cxn ang="0">
                  <a:pos x="211" y="47"/>
                </a:cxn>
                <a:cxn ang="0">
                  <a:pos x="217" y="40"/>
                </a:cxn>
                <a:cxn ang="0">
                  <a:pos x="244" y="34"/>
                </a:cxn>
                <a:cxn ang="0">
                  <a:pos x="257" y="34"/>
                </a:cxn>
                <a:cxn ang="0">
                  <a:pos x="257" y="40"/>
                </a:cxn>
                <a:cxn ang="0">
                  <a:pos x="270" y="54"/>
                </a:cxn>
                <a:cxn ang="0">
                  <a:pos x="270" y="67"/>
                </a:cxn>
                <a:cxn ang="0">
                  <a:pos x="270" y="88"/>
                </a:cxn>
                <a:cxn ang="0">
                  <a:pos x="270" y="108"/>
                </a:cxn>
                <a:cxn ang="0">
                  <a:pos x="283" y="121"/>
                </a:cxn>
                <a:cxn ang="0">
                  <a:pos x="264" y="148"/>
                </a:cxn>
                <a:cxn ang="0">
                  <a:pos x="237" y="169"/>
                </a:cxn>
                <a:cxn ang="0">
                  <a:pos x="204" y="169"/>
                </a:cxn>
                <a:cxn ang="0">
                  <a:pos x="191" y="182"/>
                </a:cxn>
                <a:cxn ang="0">
                  <a:pos x="191" y="209"/>
                </a:cxn>
                <a:cxn ang="0">
                  <a:pos x="184" y="229"/>
                </a:cxn>
                <a:cxn ang="0">
                  <a:pos x="165" y="243"/>
                </a:cxn>
                <a:cxn ang="0">
                  <a:pos x="145" y="243"/>
                </a:cxn>
                <a:cxn ang="0">
                  <a:pos x="125" y="243"/>
                </a:cxn>
                <a:cxn ang="0">
                  <a:pos x="112" y="256"/>
                </a:cxn>
                <a:cxn ang="0">
                  <a:pos x="85" y="249"/>
                </a:cxn>
                <a:cxn ang="0">
                  <a:pos x="85" y="270"/>
                </a:cxn>
                <a:cxn ang="0">
                  <a:pos x="72" y="276"/>
                </a:cxn>
                <a:cxn ang="0">
                  <a:pos x="66" y="270"/>
                </a:cxn>
                <a:cxn ang="0">
                  <a:pos x="66" y="263"/>
                </a:cxn>
                <a:cxn ang="0">
                  <a:pos x="33" y="256"/>
                </a:cxn>
                <a:cxn ang="0">
                  <a:pos x="26" y="249"/>
                </a:cxn>
                <a:cxn ang="0">
                  <a:pos x="13" y="256"/>
                </a:cxn>
                <a:cxn ang="0">
                  <a:pos x="0" y="256"/>
                </a:cxn>
                <a:cxn ang="0">
                  <a:pos x="13" y="216"/>
                </a:cxn>
                <a:cxn ang="0">
                  <a:pos x="13" y="189"/>
                </a:cxn>
                <a:cxn ang="0">
                  <a:pos x="26" y="175"/>
                </a:cxn>
                <a:cxn ang="0">
                  <a:pos x="19" y="148"/>
                </a:cxn>
                <a:cxn ang="0">
                  <a:pos x="19" y="121"/>
                </a:cxn>
                <a:cxn ang="0">
                  <a:pos x="46" y="101"/>
                </a:cxn>
                <a:cxn ang="0">
                  <a:pos x="46" y="74"/>
                </a:cxn>
                <a:cxn ang="0">
                  <a:pos x="33" y="61"/>
                </a:cxn>
                <a:cxn ang="0">
                  <a:pos x="46" y="34"/>
                </a:cxn>
                <a:cxn ang="0">
                  <a:pos x="39" y="14"/>
                </a:cxn>
              </a:cxnLst>
              <a:rect l="0" t="0" r="r" b="b"/>
              <a:pathLst>
                <a:path w="283" h="276">
                  <a:moveTo>
                    <a:pt x="39" y="14"/>
                  </a:moveTo>
                  <a:lnTo>
                    <a:pt x="52" y="7"/>
                  </a:lnTo>
                  <a:lnTo>
                    <a:pt x="72" y="14"/>
                  </a:lnTo>
                  <a:lnTo>
                    <a:pt x="72" y="27"/>
                  </a:lnTo>
                  <a:lnTo>
                    <a:pt x="85" y="27"/>
                  </a:lnTo>
                  <a:lnTo>
                    <a:pt x="99" y="20"/>
                  </a:lnTo>
                  <a:lnTo>
                    <a:pt x="99" y="7"/>
                  </a:lnTo>
                  <a:lnTo>
                    <a:pt x="125" y="20"/>
                  </a:lnTo>
                  <a:lnTo>
                    <a:pt x="132" y="0"/>
                  </a:lnTo>
                  <a:lnTo>
                    <a:pt x="138" y="7"/>
                  </a:lnTo>
                  <a:lnTo>
                    <a:pt x="158" y="0"/>
                  </a:lnTo>
                  <a:lnTo>
                    <a:pt x="171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1"/>
                  </a:lnTo>
                  <a:lnTo>
                    <a:pt x="211" y="47"/>
                  </a:lnTo>
                  <a:lnTo>
                    <a:pt x="217" y="40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40"/>
                  </a:lnTo>
                  <a:lnTo>
                    <a:pt x="270" y="54"/>
                  </a:lnTo>
                  <a:lnTo>
                    <a:pt x="270" y="67"/>
                  </a:lnTo>
                  <a:lnTo>
                    <a:pt x="270" y="88"/>
                  </a:lnTo>
                  <a:lnTo>
                    <a:pt x="270" y="108"/>
                  </a:lnTo>
                  <a:lnTo>
                    <a:pt x="283" y="121"/>
                  </a:lnTo>
                  <a:lnTo>
                    <a:pt x="264" y="148"/>
                  </a:lnTo>
                  <a:lnTo>
                    <a:pt x="237" y="169"/>
                  </a:lnTo>
                  <a:lnTo>
                    <a:pt x="204" y="169"/>
                  </a:lnTo>
                  <a:lnTo>
                    <a:pt x="191" y="182"/>
                  </a:lnTo>
                  <a:lnTo>
                    <a:pt x="191" y="209"/>
                  </a:lnTo>
                  <a:lnTo>
                    <a:pt x="184" y="229"/>
                  </a:lnTo>
                  <a:lnTo>
                    <a:pt x="165" y="243"/>
                  </a:lnTo>
                  <a:lnTo>
                    <a:pt x="145" y="243"/>
                  </a:lnTo>
                  <a:lnTo>
                    <a:pt x="125" y="243"/>
                  </a:lnTo>
                  <a:lnTo>
                    <a:pt x="112" y="256"/>
                  </a:lnTo>
                  <a:lnTo>
                    <a:pt x="85" y="249"/>
                  </a:lnTo>
                  <a:lnTo>
                    <a:pt x="85" y="270"/>
                  </a:lnTo>
                  <a:lnTo>
                    <a:pt x="72" y="276"/>
                  </a:lnTo>
                  <a:lnTo>
                    <a:pt x="66" y="270"/>
                  </a:lnTo>
                  <a:lnTo>
                    <a:pt x="66" y="263"/>
                  </a:lnTo>
                  <a:lnTo>
                    <a:pt x="33" y="256"/>
                  </a:lnTo>
                  <a:lnTo>
                    <a:pt x="26" y="249"/>
                  </a:lnTo>
                  <a:lnTo>
                    <a:pt x="13" y="256"/>
                  </a:lnTo>
                  <a:lnTo>
                    <a:pt x="0" y="256"/>
                  </a:lnTo>
                  <a:lnTo>
                    <a:pt x="13" y="216"/>
                  </a:lnTo>
                  <a:lnTo>
                    <a:pt x="13" y="189"/>
                  </a:lnTo>
                  <a:lnTo>
                    <a:pt x="26" y="175"/>
                  </a:lnTo>
                  <a:lnTo>
                    <a:pt x="19" y="148"/>
                  </a:lnTo>
                  <a:lnTo>
                    <a:pt x="19" y="121"/>
                  </a:lnTo>
                  <a:lnTo>
                    <a:pt x="46" y="101"/>
                  </a:lnTo>
                  <a:lnTo>
                    <a:pt x="46" y="74"/>
                  </a:lnTo>
                  <a:lnTo>
                    <a:pt x="33" y="61"/>
                  </a:lnTo>
                  <a:lnTo>
                    <a:pt x="46" y="34"/>
                  </a:lnTo>
                  <a:lnTo>
                    <a:pt x="39" y="1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79" name="Freeform 68"/>
            <p:cNvSpPr>
              <a:spLocks/>
            </p:cNvSpPr>
            <p:nvPr/>
          </p:nvSpPr>
          <p:spPr bwMode="auto">
            <a:xfrm>
              <a:off x="4531806" y="2410655"/>
              <a:ext cx="321990" cy="368314"/>
            </a:xfrm>
            <a:custGeom>
              <a:avLst/>
              <a:gdLst/>
              <a:ahLst/>
              <a:cxnLst>
                <a:cxn ang="0">
                  <a:pos x="185" y="115"/>
                </a:cxn>
                <a:cxn ang="0">
                  <a:pos x="179" y="102"/>
                </a:cxn>
                <a:cxn ang="0">
                  <a:pos x="179" y="81"/>
                </a:cxn>
                <a:cxn ang="0">
                  <a:pos x="179" y="68"/>
                </a:cxn>
                <a:cxn ang="0">
                  <a:pos x="165" y="21"/>
                </a:cxn>
                <a:cxn ang="0">
                  <a:pos x="152" y="27"/>
                </a:cxn>
                <a:cxn ang="0">
                  <a:pos x="146" y="21"/>
                </a:cxn>
                <a:cxn ang="0">
                  <a:pos x="146" y="14"/>
                </a:cxn>
                <a:cxn ang="0">
                  <a:pos x="113" y="7"/>
                </a:cxn>
                <a:cxn ang="0">
                  <a:pos x="106" y="0"/>
                </a:cxn>
                <a:cxn ang="0">
                  <a:pos x="93" y="7"/>
                </a:cxn>
                <a:cxn ang="0">
                  <a:pos x="80" y="7"/>
                </a:cxn>
                <a:cxn ang="0">
                  <a:pos x="66" y="7"/>
                </a:cxn>
                <a:cxn ang="0">
                  <a:pos x="53" y="7"/>
                </a:cxn>
                <a:cxn ang="0">
                  <a:pos x="33" y="21"/>
                </a:cxn>
                <a:cxn ang="0">
                  <a:pos x="20" y="21"/>
                </a:cxn>
                <a:cxn ang="0">
                  <a:pos x="14" y="14"/>
                </a:cxn>
                <a:cxn ang="0">
                  <a:pos x="14" y="34"/>
                </a:cxn>
                <a:cxn ang="0">
                  <a:pos x="7" y="61"/>
                </a:cxn>
                <a:cxn ang="0">
                  <a:pos x="14" y="81"/>
                </a:cxn>
                <a:cxn ang="0">
                  <a:pos x="14" y="95"/>
                </a:cxn>
                <a:cxn ang="0">
                  <a:pos x="0" y="115"/>
                </a:cxn>
                <a:cxn ang="0">
                  <a:pos x="0" y="135"/>
                </a:cxn>
                <a:cxn ang="0">
                  <a:pos x="14" y="129"/>
                </a:cxn>
                <a:cxn ang="0">
                  <a:pos x="27" y="122"/>
                </a:cxn>
                <a:cxn ang="0">
                  <a:pos x="40" y="142"/>
                </a:cxn>
                <a:cxn ang="0">
                  <a:pos x="40" y="162"/>
                </a:cxn>
                <a:cxn ang="0">
                  <a:pos x="53" y="189"/>
                </a:cxn>
                <a:cxn ang="0">
                  <a:pos x="60" y="196"/>
                </a:cxn>
                <a:cxn ang="0">
                  <a:pos x="73" y="196"/>
                </a:cxn>
                <a:cxn ang="0">
                  <a:pos x="86" y="203"/>
                </a:cxn>
                <a:cxn ang="0">
                  <a:pos x="99" y="216"/>
                </a:cxn>
                <a:cxn ang="0">
                  <a:pos x="106" y="216"/>
                </a:cxn>
                <a:cxn ang="0">
                  <a:pos x="119" y="216"/>
                </a:cxn>
                <a:cxn ang="0">
                  <a:pos x="126" y="216"/>
                </a:cxn>
                <a:cxn ang="0">
                  <a:pos x="132" y="216"/>
                </a:cxn>
                <a:cxn ang="0">
                  <a:pos x="146" y="216"/>
                </a:cxn>
                <a:cxn ang="0">
                  <a:pos x="146" y="203"/>
                </a:cxn>
                <a:cxn ang="0">
                  <a:pos x="152" y="196"/>
                </a:cxn>
                <a:cxn ang="0">
                  <a:pos x="165" y="189"/>
                </a:cxn>
                <a:cxn ang="0">
                  <a:pos x="165" y="169"/>
                </a:cxn>
                <a:cxn ang="0">
                  <a:pos x="165" y="156"/>
                </a:cxn>
                <a:cxn ang="0">
                  <a:pos x="179" y="142"/>
                </a:cxn>
                <a:cxn ang="0">
                  <a:pos x="179" y="129"/>
                </a:cxn>
                <a:cxn ang="0">
                  <a:pos x="185" y="115"/>
                </a:cxn>
              </a:cxnLst>
              <a:rect l="0" t="0" r="r" b="b"/>
              <a:pathLst>
                <a:path w="185" h="216">
                  <a:moveTo>
                    <a:pt x="185" y="115"/>
                  </a:moveTo>
                  <a:lnTo>
                    <a:pt x="179" y="102"/>
                  </a:lnTo>
                  <a:lnTo>
                    <a:pt x="179" y="81"/>
                  </a:lnTo>
                  <a:lnTo>
                    <a:pt x="179" y="68"/>
                  </a:lnTo>
                  <a:lnTo>
                    <a:pt x="165" y="21"/>
                  </a:lnTo>
                  <a:lnTo>
                    <a:pt x="152" y="27"/>
                  </a:lnTo>
                  <a:lnTo>
                    <a:pt x="146" y="21"/>
                  </a:lnTo>
                  <a:lnTo>
                    <a:pt x="146" y="14"/>
                  </a:lnTo>
                  <a:lnTo>
                    <a:pt x="113" y="7"/>
                  </a:lnTo>
                  <a:lnTo>
                    <a:pt x="106" y="0"/>
                  </a:lnTo>
                  <a:lnTo>
                    <a:pt x="93" y="7"/>
                  </a:lnTo>
                  <a:lnTo>
                    <a:pt x="80" y="7"/>
                  </a:lnTo>
                  <a:lnTo>
                    <a:pt x="66" y="7"/>
                  </a:lnTo>
                  <a:lnTo>
                    <a:pt x="53" y="7"/>
                  </a:lnTo>
                  <a:lnTo>
                    <a:pt x="33" y="21"/>
                  </a:lnTo>
                  <a:lnTo>
                    <a:pt x="20" y="21"/>
                  </a:lnTo>
                  <a:lnTo>
                    <a:pt x="14" y="14"/>
                  </a:lnTo>
                  <a:lnTo>
                    <a:pt x="14" y="34"/>
                  </a:lnTo>
                  <a:lnTo>
                    <a:pt x="7" y="61"/>
                  </a:lnTo>
                  <a:lnTo>
                    <a:pt x="14" y="81"/>
                  </a:lnTo>
                  <a:lnTo>
                    <a:pt x="14" y="95"/>
                  </a:lnTo>
                  <a:lnTo>
                    <a:pt x="0" y="115"/>
                  </a:lnTo>
                  <a:lnTo>
                    <a:pt x="0" y="135"/>
                  </a:lnTo>
                  <a:lnTo>
                    <a:pt x="14" y="129"/>
                  </a:lnTo>
                  <a:lnTo>
                    <a:pt x="27" y="122"/>
                  </a:lnTo>
                  <a:lnTo>
                    <a:pt x="40" y="142"/>
                  </a:lnTo>
                  <a:lnTo>
                    <a:pt x="40" y="162"/>
                  </a:lnTo>
                  <a:lnTo>
                    <a:pt x="53" y="189"/>
                  </a:lnTo>
                  <a:lnTo>
                    <a:pt x="60" y="196"/>
                  </a:lnTo>
                  <a:lnTo>
                    <a:pt x="73" y="196"/>
                  </a:lnTo>
                  <a:lnTo>
                    <a:pt x="86" y="203"/>
                  </a:lnTo>
                  <a:lnTo>
                    <a:pt x="99" y="216"/>
                  </a:lnTo>
                  <a:lnTo>
                    <a:pt x="106" y="216"/>
                  </a:lnTo>
                  <a:lnTo>
                    <a:pt x="119" y="216"/>
                  </a:lnTo>
                  <a:lnTo>
                    <a:pt x="126" y="216"/>
                  </a:lnTo>
                  <a:lnTo>
                    <a:pt x="132" y="216"/>
                  </a:lnTo>
                  <a:lnTo>
                    <a:pt x="146" y="216"/>
                  </a:lnTo>
                  <a:lnTo>
                    <a:pt x="146" y="203"/>
                  </a:lnTo>
                  <a:lnTo>
                    <a:pt x="152" y="196"/>
                  </a:lnTo>
                  <a:lnTo>
                    <a:pt x="165" y="189"/>
                  </a:lnTo>
                  <a:lnTo>
                    <a:pt x="165" y="169"/>
                  </a:lnTo>
                  <a:lnTo>
                    <a:pt x="165" y="156"/>
                  </a:lnTo>
                  <a:lnTo>
                    <a:pt x="179" y="142"/>
                  </a:lnTo>
                  <a:lnTo>
                    <a:pt x="179" y="129"/>
                  </a:lnTo>
                  <a:lnTo>
                    <a:pt x="185" y="1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0" name="Freeform 69"/>
            <p:cNvSpPr>
              <a:spLocks/>
            </p:cNvSpPr>
            <p:nvPr/>
          </p:nvSpPr>
          <p:spPr bwMode="auto">
            <a:xfrm>
              <a:off x="4933955" y="1885265"/>
              <a:ext cx="414376" cy="308735"/>
            </a:xfrm>
            <a:custGeom>
              <a:avLst/>
              <a:gdLst/>
              <a:ahLst/>
              <a:cxnLst>
                <a:cxn ang="0">
                  <a:pos x="7" y="61"/>
                </a:cxn>
                <a:cxn ang="0">
                  <a:pos x="0" y="41"/>
                </a:cxn>
                <a:cxn ang="0">
                  <a:pos x="7" y="27"/>
                </a:cxn>
                <a:cxn ang="0">
                  <a:pos x="20" y="21"/>
                </a:cxn>
                <a:cxn ang="0">
                  <a:pos x="47" y="14"/>
                </a:cxn>
                <a:cxn ang="0">
                  <a:pos x="66" y="14"/>
                </a:cxn>
                <a:cxn ang="0">
                  <a:pos x="86" y="14"/>
                </a:cxn>
                <a:cxn ang="0">
                  <a:pos x="119" y="14"/>
                </a:cxn>
                <a:cxn ang="0">
                  <a:pos x="146" y="7"/>
                </a:cxn>
                <a:cxn ang="0">
                  <a:pos x="159" y="7"/>
                </a:cxn>
                <a:cxn ang="0">
                  <a:pos x="179" y="7"/>
                </a:cxn>
                <a:cxn ang="0">
                  <a:pos x="198" y="0"/>
                </a:cxn>
                <a:cxn ang="0">
                  <a:pos x="205" y="14"/>
                </a:cxn>
                <a:cxn ang="0">
                  <a:pos x="218" y="14"/>
                </a:cxn>
                <a:cxn ang="0">
                  <a:pos x="218" y="27"/>
                </a:cxn>
                <a:cxn ang="0">
                  <a:pos x="225" y="34"/>
                </a:cxn>
                <a:cxn ang="0">
                  <a:pos x="231" y="54"/>
                </a:cxn>
                <a:cxn ang="0">
                  <a:pos x="238" y="81"/>
                </a:cxn>
                <a:cxn ang="0">
                  <a:pos x="198" y="95"/>
                </a:cxn>
                <a:cxn ang="0">
                  <a:pos x="192" y="101"/>
                </a:cxn>
                <a:cxn ang="0">
                  <a:pos x="198" y="135"/>
                </a:cxn>
                <a:cxn ang="0">
                  <a:pos x="205" y="162"/>
                </a:cxn>
                <a:cxn ang="0">
                  <a:pos x="192" y="162"/>
                </a:cxn>
                <a:cxn ang="0">
                  <a:pos x="179" y="162"/>
                </a:cxn>
                <a:cxn ang="0">
                  <a:pos x="165" y="162"/>
                </a:cxn>
                <a:cxn ang="0">
                  <a:pos x="159" y="162"/>
                </a:cxn>
                <a:cxn ang="0">
                  <a:pos x="159" y="169"/>
                </a:cxn>
                <a:cxn ang="0">
                  <a:pos x="152" y="176"/>
                </a:cxn>
                <a:cxn ang="0">
                  <a:pos x="132" y="182"/>
                </a:cxn>
                <a:cxn ang="0">
                  <a:pos x="119" y="169"/>
                </a:cxn>
                <a:cxn ang="0">
                  <a:pos x="119" y="149"/>
                </a:cxn>
                <a:cxn ang="0">
                  <a:pos x="119" y="128"/>
                </a:cxn>
                <a:cxn ang="0">
                  <a:pos x="119" y="115"/>
                </a:cxn>
                <a:cxn ang="0">
                  <a:pos x="106" y="101"/>
                </a:cxn>
                <a:cxn ang="0">
                  <a:pos x="106" y="95"/>
                </a:cxn>
                <a:cxn ang="0">
                  <a:pos x="93" y="95"/>
                </a:cxn>
                <a:cxn ang="0">
                  <a:pos x="66" y="101"/>
                </a:cxn>
                <a:cxn ang="0">
                  <a:pos x="60" y="108"/>
                </a:cxn>
                <a:cxn ang="0">
                  <a:pos x="47" y="122"/>
                </a:cxn>
                <a:cxn ang="0">
                  <a:pos x="27" y="115"/>
                </a:cxn>
                <a:cxn ang="0">
                  <a:pos x="27" y="88"/>
                </a:cxn>
                <a:cxn ang="0">
                  <a:pos x="20" y="68"/>
                </a:cxn>
                <a:cxn ang="0">
                  <a:pos x="7" y="61"/>
                </a:cxn>
              </a:cxnLst>
              <a:rect l="0" t="0" r="r" b="b"/>
              <a:pathLst>
                <a:path w="238" h="182">
                  <a:moveTo>
                    <a:pt x="7" y="61"/>
                  </a:moveTo>
                  <a:lnTo>
                    <a:pt x="0" y="41"/>
                  </a:lnTo>
                  <a:lnTo>
                    <a:pt x="7" y="27"/>
                  </a:lnTo>
                  <a:lnTo>
                    <a:pt x="20" y="21"/>
                  </a:lnTo>
                  <a:lnTo>
                    <a:pt x="47" y="14"/>
                  </a:lnTo>
                  <a:lnTo>
                    <a:pt x="66" y="14"/>
                  </a:lnTo>
                  <a:lnTo>
                    <a:pt x="86" y="14"/>
                  </a:lnTo>
                  <a:lnTo>
                    <a:pt x="119" y="14"/>
                  </a:lnTo>
                  <a:lnTo>
                    <a:pt x="146" y="7"/>
                  </a:lnTo>
                  <a:lnTo>
                    <a:pt x="159" y="7"/>
                  </a:lnTo>
                  <a:lnTo>
                    <a:pt x="179" y="7"/>
                  </a:lnTo>
                  <a:lnTo>
                    <a:pt x="198" y="0"/>
                  </a:lnTo>
                  <a:lnTo>
                    <a:pt x="205" y="14"/>
                  </a:lnTo>
                  <a:lnTo>
                    <a:pt x="218" y="14"/>
                  </a:lnTo>
                  <a:lnTo>
                    <a:pt x="218" y="27"/>
                  </a:lnTo>
                  <a:lnTo>
                    <a:pt x="225" y="34"/>
                  </a:lnTo>
                  <a:lnTo>
                    <a:pt x="231" y="54"/>
                  </a:lnTo>
                  <a:lnTo>
                    <a:pt x="238" y="81"/>
                  </a:lnTo>
                  <a:lnTo>
                    <a:pt x="198" y="95"/>
                  </a:lnTo>
                  <a:lnTo>
                    <a:pt x="192" y="101"/>
                  </a:lnTo>
                  <a:lnTo>
                    <a:pt x="198" y="135"/>
                  </a:lnTo>
                  <a:lnTo>
                    <a:pt x="205" y="162"/>
                  </a:lnTo>
                  <a:lnTo>
                    <a:pt x="192" y="162"/>
                  </a:lnTo>
                  <a:lnTo>
                    <a:pt x="179" y="162"/>
                  </a:lnTo>
                  <a:lnTo>
                    <a:pt x="165" y="162"/>
                  </a:lnTo>
                  <a:lnTo>
                    <a:pt x="159" y="162"/>
                  </a:lnTo>
                  <a:lnTo>
                    <a:pt x="159" y="169"/>
                  </a:lnTo>
                  <a:lnTo>
                    <a:pt x="152" y="176"/>
                  </a:lnTo>
                  <a:lnTo>
                    <a:pt x="132" y="182"/>
                  </a:lnTo>
                  <a:lnTo>
                    <a:pt x="119" y="169"/>
                  </a:lnTo>
                  <a:lnTo>
                    <a:pt x="119" y="149"/>
                  </a:lnTo>
                  <a:lnTo>
                    <a:pt x="119" y="128"/>
                  </a:lnTo>
                  <a:lnTo>
                    <a:pt x="119" y="115"/>
                  </a:lnTo>
                  <a:lnTo>
                    <a:pt x="106" y="101"/>
                  </a:lnTo>
                  <a:lnTo>
                    <a:pt x="106" y="95"/>
                  </a:lnTo>
                  <a:lnTo>
                    <a:pt x="93" y="95"/>
                  </a:lnTo>
                  <a:lnTo>
                    <a:pt x="66" y="101"/>
                  </a:lnTo>
                  <a:lnTo>
                    <a:pt x="60" y="108"/>
                  </a:lnTo>
                  <a:lnTo>
                    <a:pt x="47" y="122"/>
                  </a:lnTo>
                  <a:lnTo>
                    <a:pt x="27" y="115"/>
                  </a:lnTo>
                  <a:lnTo>
                    <a:pt x="27" y="88"/>
                  </a:lnTo>
                  <a:lnTo>
                    <a:pt x="20" y="68"/>
                  </a:lnTo>
                  <a:lnTo>
                    <a:pt x="7" y="6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1" name="Freeform 70"/>
            <p:cNvSpPr>
              <a:spLocks/>
            </p:cNvSpPr>
            <p:nvPr/>
          </p:nvSpPr>
          <p:spPr bwMode="auto">
            <a:xfrm>
              <a:off x="4174491" y="2298265"/>
              <a:ext cx="391281" cy="425187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152" y="0"/>
                </a:cxn>
                <a:cxn ang="0">
                  <a:pos x="178" y="0"/>
                </a:cxn>
                <a:cxn ang="0">
                  <a:pos x="198" y="7"/>
                </a:cxn>
                <a:cxn ang="0">
                  <a:pos x="211" y="7"/>
                </a:cxn>
                <a:cxn ang="0">
                  <a:pos x="218" y="27"/>
                </a:cxn>
                <a:cxn ang="0">
                  <a:pos x="224" y="47"/>
                </a:cxn>
                <a:cxn ang="0">
                  <a:pos x="224" y="61"/>
                </a:cxn>
                <a:cxn ang="0">
                  <a:pos x="218" y="67"/>
                </a:cxn>
                <a:cxn ang="0">
                  <a:pos x="218" y="74"/>
                </a:cxn>
                <a:cxn ang="0">
                  <a:pos x="218" y="81"/>
                </a:cxn>
                <a:cxn ang="0">
                  <a:pos x="218" y="101"/>
                </a:cxn>
                <a:cxn ang="0">
                  <a:pos x="211" y="128"/>
                </a:cxn>
                <a:cxn ang="0">
                  <a:pos x="218" y="148"/>
                </a:cxn>
                <a:cxn ang="0">
                  <a:pos x="218" y="162"/>
                </a:cxn>
                <a:cxn ang="0">
                  <a:pos x="204" y="182"/>
                </a:cxn>
                <a:cxn ang="0">
                  <a:pos x="204" y="202"/>
                </a:cxn>
                <a:cxn ang="0">
                  <a:pos x="198" y="209"/>
                </a:cxn>
                <a:cxn ang="0">
                  <a:pos x="171" y="223"/>
                </a:cxn>
                <a:cxn ang="0">
                  <a:pos x="171" y="236"/>
                </a:cxn>
                <a:cxn ang="0">
                  <a:pos x="99" y="236"/>
                </a:cxn>
                <a:cxn ang="0">
                  <a:pos x="92" y="250"/>
                </a:cxn>
                <a:cxn ang="0">
                  <a:pos x="59" y="250"/>
                </a:cxn>
                <a:cxn ang="0">
                  <a:pos x="20" y="216"/>
                </a:cxn>
                <a:cxn ang="0">
                  <a:pos x="6" y="209"/>
                </a:cxn>
                <a:cxn ang="0">
                  <a:pos x="0" y="169"/>
                </a:cxn>
                <a:cxn ang="0">
                  <a:pos x="13" y="135"/>
                </a:cxn>
                <a:cxn ang="0">
                  <a:pos x="59" y="115"/>
                </a:cxn>
                <a:cxn ang="0">
                  <a:pos x="66" y="94"/>
                </a:cxn>
                <a:cxn ang="0">
                  <a:pos x="79" y="94"/>
                </a:cxn>
                <a:cxn ang="0">
                  <a:pos x="86" y="61"/>
                </a:cxn>
                <a:cxn ang="0">
                  <a:pos x="99" y="61"/>
                </a:cxn>
                <a:cxn ang="0">
                  <a:pos x="119" y="7"/>
                </a:cxn>
              </a:cxnLst>
              <a:rect l="0" t="0" r="r" b="b"/>
              <a:pathLst>
                <a:path w="224" h="250">
                  <a:moveTo>
                    <a:pt x="119" y="7"/>
                  </a:moveTo>
                  <a:lnTo>
                    <a:pt x="152" y="0"/>
                  </a:lnTo>
                  <a:lnTo>
                    <a:pt x="178" y="0"/>
                  </a:lnTo>
                  <a:lnTo>
                    <a:pt x="198" y="7"/>
                  </a:lnTo>
                  <a:lnTo>
                    <a:pt x="211" y="7"/>
                  </a:lnTo>
                  <a:lnTo>
                    <a:pt x="218" y="27"/>
                  </a:lnTo>
                  <a:lnTo>
                    <a:pt x="224" y="47"/>
                  </a:lnTo>
                  <a:lnTo>
                    <a:pt x="224" y="61"/>
                  </a:lnTo>
                  <a:lnTo>
                    <a:pt x="218" y="67"/>
                  </a:lnTo>
                  <a:lnTo>
                    <a:pt x="218" y="74"/>
                  </a:lnTo>
                  <a:lnTo>
                    <a:pt x="218" y="81"/>
                  </a:lnTo>
                  <a:lnTo>
                    <a:pt x="218" y="101"/>
                  </a:lnTo>
                  <a:lnTo>
                    <a:pt x="211" y="128"/>
                  </a:lnTo>
                  <a:lnTo>
                    <a:pt x="218" y="148"/>
                  </a:lnTo>
                  <a:lnTo>
                    <a:pt x="218" y="162"/>
                  </a:lnTo>
                  <a:lnTo>
                    <a:pt x="204" y="182"/>
                  </a:lnTo>
                  <a:lnTo>
                    <a:pt x="204" y="202"/>
                  </a:lnTo>
                  <a:lnTo>
                    <a:pt x="198" y="209"/>
                  </a:lnTo>
                  <a:lnTo>
                    <a:pt x="171" y="223"/>
                  </a:lnTo>
                  <a:lnTo>
                    <a:pt x="171" y="236"/>
                  </a:lnTo>
                  <a:lnTo>
                    <a:pt x="99" y="236"/>
                  </a:lnTo>
                  <a:lnTo>
                    <a:pt x="92" y="250"/>
                  </a:lnTo>
                  <a:lnTo>
                    <a:pt x="59" y="250"/>
                  </a:lnTo>
                  <a:lnTo>
                    <a:pt x="20" y="216"/>
                  </a:lnTo>
                  <a:lnTo>
                    <a:pt x="6" y="209"/>
                  </a:lnTo>
                  <a:lnTo>
                    <a:pt x="0" y="169"/>
                  </a:lnTo>
                  <a:lnTo>
                    <a:pt x="13" y="135"/>
                  </a:lnTo>
                  <a:lnTo>
                    <a:pt x="59" y="115"/>
                  </a:lnTo>
                  <a:lnTo>
                    <a:pt x="66" y="94"/>
                  </a:lnTo>
                  <a:lnTo>
                    <a:pt x="79" y="94"/>
                  </a:lnTo>
                  <a:lnTo>
                    <a:pt x="86" y="61"/>
                  </a:lnTo>
                  <a:lnTo>
                    <a:pt x="99" y="61"/>
                  </a:lnTo>
                  <a:lnTo>
                    <a:pt x="119" y="7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2" name="Freeform 71"/>
            <p:cNvSpPr>
              <a:spLocks/>
            </p:cNvSpPr>
            <p:nvPr/>
          </p:nvSpPr>
          <p:spPr bwMode="auto">
            <a:xfrm>
              <a:off x="4819832" y="2238684"/>
              <a:ext cx="494534" cy="334462"/>
            </a:xfrm>
            <a:custGeom>
              <a:avLst/>
              <a:gdLst/>
              <a:ahLst/>
              <a:cxnLst>
                <a:cxn ang="0">
                  <a:pos x="245" y="176"/>
                </a:cxn>
                <a:cxn ang="0">
                  <a:pos x="225" y="176"/>
                </a:cxn>
                <a:cxn ang="0">
                  <a:pos x="218" y="176"/>
                </a:cxn>
                <a:cxn ang="0">
                  <a:pos x="198" y="176"/>
                </a:cxn>
                <a:cxn ang="0">
                  <a:pos x="185" y="176"/>
                </a:cxn>
                <a:cxn ang="0">
                  <a:pos x="185" y="182"/>
                </a:cxn>
                <a:cxn ang="0">
                  <a:pos x="179" y="182"/>
                </a:cxn>
                <a:cxn ang="0">
                  <a:pos x="179" y="189"/>
                </a:cxn>
                <a:cxn ang="0">
                  <a:pos x="172" y="196"/>
                </a:cxn>
                <a:cxn ang="0">
                  <a:pos x="165" y="189"/>
                </a:cxn>
                <a:cxn ang="0">
                  <a:pos x="159" y="182"/>
                </a:cxn>
                <a:cxn ang="0">
                  <a:pos x="159" y="169"/>
                </a:cxn>
                <a:cxn ang="0">
                  <a:pos x="132" y="169"/>
                </a:cxn>
                <a:cxn ang="0">
                  <a:pos x="119" y="162"/>
                </a:cxn>
                <a:cxn ang="0">
                  <a:pos x="93" y="149"/>
                </a:cxn>
                <a:cxn ang="0">
                  <a:pos x="66" y="142"/>
                </a:cxn>
                <a:cxn ang="0">
                  <a:pos x="53" y="149"/>
                </a:cxn>
                <a:cxn ang="0">
                  <a:pos x="40" y="155"/>
                </a:cxn>
                <a:cxn ang="0">
                  <a:pos x="27" y="162"/>
                </a:cxn>
                <a:cxn ang="0">
                  <a:pos x="14" y="169"/>
                </a:cxn>
                <a:cxn ang="0">
                  <a:pos x="0" y="122"/>
                </a:cxn>
                <a:cxn ang="0">
                  <a:pos x="0" y="101"/>
                </a:cxn>
                <a:cxn ang="0">
                  <a:pos x="27" y="108"/>
                </a:cxn>
                <a:cxn ang="0">
                  <a:pos x="40" y="95"/>
                </a:cxn>
                <a:cxn ang="0">
                  <a:pos x="60" y="95"/>
                </a:cxn>
                <a:cxn ang="0">
                  <a:pos x="80" y="95"/>
                </a:cxn>
                <a:cxn ang="0">
                  <a:pos x="99" y="81"/>
                </a:cxn>
                <a:cxn ang="0">
                  <a:pos x="106" y="61"/>
                </a:cxn>
                <a:cxn ang="0">
                  <a:pos x="106" y="34"/>
                </a:cxn>
                <a:cxn ang="0">
                  <a:pos x="119" y="21"/>
                </a:cxn>
                <a:cxn ang="0">
                  <a:pos x="152" y="21"/>
                </a:cxn>
                <a:cxn ang="0">
                  <a:pos x="179" y="0"/>
                </a:cxn>
                <a:cxn ang="0">
                  <a:pos x="185" y="27"/>
                </a:cxn>
                <a:cxn ang="0">
                  <a:pos x="192" y="27"/>
                </a:cxn>
                <a:cxn ang="0">
                  <a:pos x="192" y="48"/>
                </a:cxn>
                <a:cxn ang="0">
                  <a:pos x="205" y="61"/>
                </a:cxn>
                <a:cxn ang="0">
                  <a:pos x="198" y="81"/>
                </a:cxn>
                <a:cxn ang="0">
                  <a:pos x="198" y="108"/>
                </a:cxn>
                <a:cxn ang="0">
                  <a:pos x="212" y="115"/>
                </a:cxn>
                <a:cxn ang="0">
                  <a:pos x="231" y="108"/>
                </a:cxn>
                <a:cxn ang="0">
                  <a:pos x="251" y="88"/>
                </a:cxn>
                <a:cxn ang="0">
                  <a:pos x="271" y="95"/>
                </a:cxn>
                <a:cxn ang="0">
                  <a:pos x="284" y="115"/>
                </a:cxn>
                <a:cxn ang="0">
                  <a:pos x="278" y="122"/>
                </a:cxn>
                <a:cxn ang="0">
                  <a:pos x="258" y="128"/>
                </a:cxn>
                <a:cxn ang="0">
                  <a:pos x="245" y="142"/>
                </a:cxn>
                <a:cxn ang="0">
                  <a:pos x="245" y="176"/>
                </a:cxn>
              </a:cxnLst>
              <a:rect l="0" t="0" r="r" b="b"/>
              <a:pathLst>
                <a:path w="284" h="196">
                  <a:moveTo>
                    <a:pt x="245" y="176"/>
                  </a:moveTo>
                  <a:lnTo>
                    <a:pt x="225" y="176"/>
                  </a:lnTo>
                  <a:lnTo>
                    <a:pt x="218" y="176"/>
                  </a:lnTo>
                  <a:lnTo>
                    <a:pt x="198" y="176"/>
                  </a:lnTo>
                  <a:lnTo>
                    <a:pt x="185" y="176"/>
                  </a:lnTo>
                  <a:lnTo>
                    <a:pt x="185" y="182"/>
                  </a:lnTo>
                  <a:lnTo>
                    <a:pt x="179" y="182"/>
                  </a:lnTo>
                  <a:lnTo>
                    <a:pt x="179" y="189"/>
                  </a:lnTo>
                  <a:lnTo>
                    <a:pt x="172" y="196"/>
                  </a:lnTo>
                  <a:lnTo>
                    <a:pt x="165" y="189"/>
                  </a:lnTo>
                  <a:lnTo>
                    <a:pt x="159" y="182"/>
                  </a:lnTo>
                  <a:lnTo>
                    <a:pt x="159" y="169"/>
                  </a:lnTo>
                  <a:lnTo>
                    <a:pt x="132" y="169"/>
                  </a:lnTo>
                  <a:lnTo>
                    <a:pt x="119" y="162"/>
                  </a:lnTo>
                  <a:lnTo>
                    <a:pt x="93" y="149"/>
                  </a:lnTo>
                  <a:lnTo>
                    <a:pt x="66" y="142"/>
                  </a:lnTo>
                  <a:lnTo>
                    <a:pt x="53" y="149"/>
                  </a:lnTo>
                  <a:lnTo>
                    <a:pt x="40" y="155"/>
                  </a:lnTo>
                  <a:lnTo>
                    <a:pt x="27" y="162"/>
                  </a:lnTo>
                  <a:lnTo>
                    <a:pt x="14" y="169"/>
                  </a:lnTo>
                  <a:lnTo>
                    <a:pt x="0" y="122"/>
                  </a:lnTo>
                  <a:lnTo>
                    <a:pt x="0" y="101"/>
                  </a:lnTo>
                  <a:lnTo>
                    <a:pt x="27" y="108"/>
                  </a:lnTo>
                  <a:lnTo>
                    <a:pt x="40" y="95"/>
                  </a:lnTo>
                  <a:lnTo>
                    <a:pt x="60" y="95"/>
                  </a:lnTo>
                  <a:lnTo>
                    <a:pt x="80" y="95"/>
                  </a:lnTo>
                  <a:lnTo>
                    <a:pt x="99" y="81"/>
                  </a:lnTo>
                  <a:lnTo>
                    <a:pt x="106" y="61"/>
                  </a:lnTo>
                  <a:lnTo>
                    <a:pt x="106" y="34"/>
                  </a:lnTo>
                  <a:lnTo>
                    <a:pt x="119" y="21"/>
                  </a:lnTo>
                  <a:lnTo>
                    <a:pt x="152" y="21"/>
                  </a:lnTo>
                  <a:lnTo>
                    <a:pt x="179" y="0"/>
                  </a:lnTo>
                  <a:lnTo>
                    <a:pt x="185" y="27"/>
                  </a:lnTo>
                  <a:lnTo>
                    <a:pt x="192" y="27"/>
                  </a:lnTo>
                  <a:lnTo>
                    <a:pt x="192" y="48"/>
                  </a:lnTo>
                  <a:lnTo>
                    <a:pt x="205" y="61"/>
                  </a:lnTo>
                  <a:lnTo>
                    <a:pt x="198" y="81"/>
                  </a:lnTo>
                  <a:lnTo>
                    <a:pt x="198" y="108"/>
                  </a:lnTo>
                  <a:lnTo>
                    <a:pt x="212" y="115"/>
                  </a:lnTo>
                  <a:lnTo>
                    <a:pt x="231" y="108"/>
                  </a:lnTo>
                  <a:lnTo>
                    <a:pt x="251" y="88"/>
                  </a:lnTo>
                  <a:lnTo>
                    <a:pt x="271" y="95"/>
                  </a:lnTo>
                  <a:lnTo>
                    <a:pt x="284" y="115"/>
                  </a:lnTo>
                  <a:lnTo>
                    <a:pt x="278" y="122"/>
                  </a:lnTo>
                  <a:lnTo>
                    <a:pt x="258" y="128"/>
                  </a:lnTo>
                  <a:lnTo>
                    <a:pt x="245" y="142"/>
                  </a:lnTo>
                  <a:lnTo>
                    <a:pt x="245" y="17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3" name="Freeform 72"/>
            <p:cNvSpPr>
              <a:spLocks/>
            </p:cNvSpPr>
            <p:nvPr/>
          </p:nvSpPr>
          <p:spPr bwMode="auto">
            <a:xfrm>
              <a:off x="4844286" y="2481068"/>
              <a:ext cx="402149" cy="205822"/>
            </a:xfrm>
            <a:custGeom>
              <a:avLst/>
              <a:gdLst/>
              <a:ahLst/>
              <a:cxnLst>
                <a:cxn ang="0">
                  <a:pos x="171" y="121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2" y="108"/>
                </a:cxn>
                <a:cxn ang="0">
                  <a:pos x="118" y="115"/>
                </a:cxn>
                <a:cxn ang="0">
                  <a:pos x="105" y="121"/>
                </a:cxn>
                <a:cxn ang="0">
                  <a:pos x="85" y="115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19" y="108"/>
                </a:cxn>
                <a:cxn ang="0">
                  <a:pos x="19" y="81"/>
                </a:cxn>
                <a:cxn ang="0">
                  <a:pos x="13" y="74"/>
                </a:cxn>
                <a:cxn ang="0">
                  <a:pos x="6" y="74"/>
                </a:cxn>
                <a:cxn ang="0">
                  <a:pos x="0" y="61"/>
                </a:cxn>
                <a:cxn ang="0">
                  <a:pos x="0" y="40"/>
                </a:cxn>
                <a:cxn ang="0">
                  <a:pos x="0" y="27"/>
                </a:cxn>
                <a:cxn ang="0">
                  <a:pos x="13" y="20"/>
                </a:cxn>
                <a:cxn ang="0">
                  <a:pos x="26" y="13"/>
                </a:cxn>
                <a:cxn ang="0">
                  <a:pos x="39" y="7"/>
                </a:cxn>
                <a:cxn ang="0">
                  <a:pos x="52" y="0"/>
                </a:cxn>
                <a:cxn ang="0">
                  <a:pos x="79" y="7"/>
                </a:cxn>
                <a:cxn ang="0">
                  <a:pos x="105" y="20"/>
                </a:cxn>
                <a:cxn ang="0">
                  <a:pos x="118" y="27"/>
                </a:cxn>
                <a:cxn ang="0">
                  <a:pos x="145" y="27"/>
                </a:cxn>
                <a:cxn ang="0">
                  <a:pos x="145" y="40"/>
                </a:cxn>
                <a:cxn ang="0">
                  <a:pos x="151" y="47"/>
                </a:cxn>
                <a:cxn ang="0">
                  <a:pos x="158" y="54"/>
                </a:cxn>
                <a:cxn ang="0">
                  <a:pos x="165" y="47"/>
                </a:cxn>
                <a:cxn ang="0">
                  <a:pos x="165" y="40"/>
                </a:cxn>
                <a:cxn ang="0">
                  <a:pos x="171" y="40"/>
                </a:cxn>
                <a:cxn ang="0">
                  <a:pos x="171" y="34"/>
                </a:cxn>
                <a:cxn ang="0">
                  <a:pos x="184" y="34"/>
                </a:cxn>
                <a:cxn ang="0">
                  <a:pos x="204" y="34"/>
                </a:cxn>
                <a:cxn ang="0">
                  <a:pos x="211" y="34"/>
                </a:cxn>
                <a:cxn ang="0">
                  <a:pos x="231" y="34"/>
                </a:cxn>
                <a:cxn ang="0">
                  <a:pos x="217" y="74"/>
                </a:cxn>
                <a:cxn ang="0">
                  <a:pos x="217" y="101"/>
                </a:cxn>
                <a:cxn ang="0">
                  <a:pos x="211" y="115"/>
                </a:cxn>
                <a:cxn ang="0">
                  <a:pos x="171" y="121"/>
                </a:cxn>
              </a:cxnLst>
              <a:rect l="0" t="0" r="r" b="b"/>
              <a:pathLst>
                <a:path w="231" h="121">
                  <a:moveTo>
                    <a:pt x="171" y="121"/>
                  </a:moveTo>
                  <a:lnTo>
                    <a:pt x="158" y="115"/>
                  </a:lnTo>
                  <a:lnTo>
                    <a:pt x="145" y="115"/>
                  </a:lnTo>
                  <a:lnTo>
                    <a:pt x="132" y="108"/>
                  </a:lnTo>
                  <a:lnTo>
                    <a:pt x="118" y="115"/>
                  </a:lnTo>
                  <a:lnTo>
                    <a:pt x="105" y="121"/>
                  </a:lnTo>
                  <a:lnTo>
                    <a:pt x="85" y="115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19" y="108"/>
                  </a:lnTo>
                  <a:lnTo>
                    <a:pt x="19" y="81"/>
                  </a:lnTo>
                  <a:lnTo>
                    <a:pt x="13" y="74"/>
                  </a:lnTo>
                  <a:lnTo>
                    <a:pt x="6" y="74"/>
                  </a:lnTo>
                  <a:lnTo>
                    <a:pt x="0" y="61"/>
                  </a:lnTo>
                  <a:lnTo>
                    <a:pt x="0" y="40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6" y="13"/>
                  </a:lnTo>
                  <a:lnTo>
                    <a:pt x="39" y="7"/>
                  </a:lnTo>
                  <a:lnTo>
                    <a:pt x="52" y="0"/>
                  </a:lnTo>
                  <a:lnTo>
                    <a:pt x="79" y="7"/>
                  </a:lnTo>
                  <a:lnTo>
                    <a:pt x="105" y="20"/>
                  </a:lnTo>
                  <a:lnTo>
                    <a:pt x="118" y="27"/>
                  </a:lnTo>
                  <a:lnTo>
                    <a:pt x="145" y="27"/>
                  </a:lnTo>
                  <a:lnTo>
                    <a:pt x="145" y="40"/>
                  </a:lnTo>
                  <a:lnTo>
                    <a:pt x="151" y="47"/>
                  </a:lnTo>
                  <a:lnTo>
                    <a:pt x="158" y="54"/>
                  </a:lnTo>
                  <a:lnTo>
                    <a:pt x="165" y="47"/>
                  </a:lnTo>
                  <a:lnTo>
                    <a:pt x="165" y="40"/>
                  </a:lnTo>
                  <a:lnTo>
                    <a:pt x="171" y="40"/>
                  </a:lnTo>
                  <a:lnTo>
                    <a:pt x="171" y="34"/>
                  </a:lnTo>
                  <a:lnTo>
                    <a:pt x="184" y="34"/>
                  </a:lnTo>
                  <a:lnTo>
                    <a:pt x="204" y="34"/>
                  </a:lnTo>
                  <a:lnTo>
                    <a:pt x="211" y="34"/>
                  </a:lnTo>
                  <a:lnTo>
                    <a:pt x="231" y="34"/>
                  </a:lnTo>
                  <a:lnTo>
                    <a:pt x="217" y="74"/>
                  </a:lnTo>
                  <a:lnTo>
                    <a:pt x="217" y="101"/>
                  </a:lnTo>
                  <a:lnTo>
                    <a:pt x="211" y="115"/>
                  </a:lnTo>
                  <a:lnTo>
                    <a:pt x="171" y="12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4" name="Freeform 73"/>
            <p:cNvSpPr>
              <a:spLocks/>
            </p:cNvSpPr>
            <p:nvPr/>
          </p:nvSpPr>
          <p:spPr bwMode="auto">
            <a:xfrm>
              <a:off x="4152754" y="1828393"/>
              <a:ext cx="597789" cy="618822"/>
            </a:xfrm>
            <a:custGeom>
              <a:avLst/>
              <a:gdLst/>
              <a:ahLst/>
              <a:cxnLst>
                <a:cxn ang="0">
                  <a:pos x="297" y="350"/>
                </a:cxn>
                <a:cxn ang="0">
                  <a:pos x="283" y="350"/>
                </a:cxn>
                <a:cxn ang="0">
                  <a:pos x="270" y="350"/>
                </a:cxn>
                <a:cxn ang="0">
                  <a:pos x="250" y="364"/>
                </a:cxn>
                <a:cxn ang="0">
                  <a:pos x="237" y="364"/>
                </a:cxn>
                <a:cxn ang="0">
                  <a:pos x="231" y="357"/>
                </a:cxn>
                <a:cxn ang="0">
                  <a:pos x="231" y="350"/>
                </a:cxn>
                <a:cxn ang="0">
                  <a:pos x="231" y="343"/>
                </a:cxn>
                <a:cxn ang="0">
                  <a:pos x="237" y="337"/>
                </a:cxn>
                <a:cxn ang="0">
                  <a:pos x="237" y="323"/>
                </a:cxn>
                <a:cxn ang="0">
                  <a:pos x="231" y="303"/>
                </a:cxn>
                <a:cxn ang="0">
                  <a:pos x="224" y="283"/>
                </a:cxn>
                <a:cxn ang="0">
                  <a:pos x="211" y="283"/>
                </a:cxn>
                <a:cxn ang="0">
                  <a:pos x="191" y="276"/>
                </a:cxn>
                <a:cxn ang="0">
                  <a:pos x="165" y="276"/>
                </a:cxn>
                <a:cxn ang="0">
                  <a:pos x="132" y="283"/>
                </a:cxn>
                <a:cxn ang="0">
                  <a:pos x="125" y="249"/>
                </a:cxn>
                <a:cxn ang="0">
                  <a:pos x="105" y="242"/>
                </a:cxn>
                <a:cxn ang="0">
                  <a:pos x="85" y="242"/>
                </a:cxn>
                <a:cxn ang="0">
                  <a:pos x="33" y="222"/>
                </a:cxn>
                <a:cxn ang="0">
                  <a:pos x="0" y="168"/>
                </a:cxn>
                <a:cxn ang="0">
                  <a:pos x="26" y="161"/>
                </a:cxn>
                <a:cxn ang="0">
                  <a:pos x="52" y="168"/>
                </a:cxn>
                <a:cxn ang="0">
                  <a:pos x="79" y="155"/>
                </a:cxn>
                <a:cxn ang="0">
                  <a:pos x="99" y="148"/>
                </a:cxn>
                <a:cxn ang="0">
                  <a:pos x="105" y="134"/>
                </a:cxn>
                <a:cxn ang="0">
                  <a:pos x="112" y="121"/>
                </a:cxn>
                <a:cxn ang="0">
                  <a:pos x="105" y="101"/>
                </a:cxn>
                <a:cxn ang="0">
                  <a:pos x="112" y="87"/>
                </a:cxn>
                <a:cxn ang="0">
                  <a:pos x="99" y="81"/>
                </a:cxn>
                <a:cxn ang="0">
                  <a:pos x="85" y="81"/>
                </a:cxn>
                <a:cxn ang="0">
                  <a:pos x="79" y="67"/>
                </a:cxn>
                <a:cxn ang="0">
                  <a:pos x="92" y="60"/>
                </a:cxn>
                <a:cxn ang="0">
                  <a:pos x="85" y="40"/>
                </a:cxn>
                <a:cxn ang="0">
                  <a:pos x="79" y="33"/>
                </a:cxn>
                <a:cxn ang="0">
                  <a:pos x="79" y="13"/>
                </a:cxn>
                <a:cxn ang="0">
                  <a:pos x="79" y="6"/>
                </a:cxn>
                <a:cxn ang="0">
                  <a:pos x="112" y="0"/>
                </a:cxn>
                <a:cxn ang="0">
                  <a:pos x="112" y="20"/>
                </a:cxn>
                <a:cxn ang="0">
                  <a:pos x="138" y="33"/>
                </a:cxn>
                <a:cxn ang="0">
                  <a:pos x="145" y="74"/>
                </a:cxn>
                <a:cxn ang="0">
                  <a:pos x="165" y="74"/>
                </a:cxn>
                <a:cxn ang="0">
                  <a:pos x="171" y="94"/>
                </a:cxn>
                <a:cxn ang="0">
                  <a:pos x="191" y="101"/>
                </a:cxn>
                <a:cxn ang="0">
                  <a:pos x="224" y="87"/>
                </a:cxn>
                <a:cxn ang="0">
                  <a:pos x="250" y="94"/>
                </a:cxn>
                <a:cxn ang="0">
                  <a:pos x="303" y="108"/>
                </a:cxn>
                <a:cxn ang="0">
                  <a:pos x="336" y="108"/>
                </a:cxn>
                <a:cxn ang="0">
                  <a:pos x="343" y="128"/>
                </a:cxn>
                <a:cxn ang="0">
                  <a:pos x="330" y="155"/>
                </a:cxn>
                <a:cxn ang="0">
                  <a:pos x="343" y="168"/>
                </a:cxn>
                <a:cxn ang="0">
                  <a:pos x="343" y="195"/>
                </a:cxn>
                <a:cxn ang="0">
                  <a:pos x="316" y="215"/>
                </a:cxn>
                <a:cxn ang="0">
                  <a:pos x="316" y="242"/>
                </a:cxn>
                <a:cxn ang="0">
                  <a:pos x="323" y="269"/>
                </a:cxn>
                <a:cxn ang="0">
                  <a:pos x="310" y="283"/>
                </a:cxn>
                <a:cxn ang="0">
                  <a:pos x="310" y="310"/>
                </a:cxn>
                <a:cxn ang="0">
                  <a:pos x="297" y="350"/>
                </a:cxn>
              </a:cxnLst>
              <a:rect l="0" t="0" r="r" b="b"/>
              <a:pathLst>
                <a:path w="343" h="364">
                  <a:moveTo>
                    <a:pt x="297" y="350"/>
                  </a:moveTo>
                  <a:lnTo>
                    <a:pt x="283" y="350"/>
                  </a:lnTo>
                  <a:lnTo>
                    <a:pt x="270" y="350"/>
                  </a:lnTo>
                  <a:lnTo>
                    <a:pt x="250" y="364"/>
                  </a:lnTo>
                  <a:lnTo>
                    <a:pt x="237" y="364"/>
                  </a:lnTo>
                  <a:lnTo>
                    <a:pt x="231" y="357"/>
                  </a:lnTo>
                  <a:lnTo>
                    <a:pt x="231" y="350"/>
                  </a:lnTo>
                  <a:lnTo>
                    <a:pt x="231" y="343"/>
                  </a:lnTo>
                  <a:lnTo>
                    <a:pt x="237" y="337"/>
                  </a:lnTo>
                  <a:lnTo>
                    <a:pt x="237" y="323"/>
                  </a:lnTo>
                  <a:lnTo>
                    <a:pt x="231" y="303"/>
                  </a:lnTo>
                  <a:lnTo>
                    <a:pt x="224" y="283"/>
                  </a:lnTo>
                  <a:lnTo>
                    <a:pt x="211" y="283"/>
                  </a:lnTo>
                  <a:lnTo>
                    <a:pt x="191" y="276"/>
                  </a:lnTo>
                  <a:lnTo>
                    <a:pt x="165" y="276"/>
                  </a:lnTo>
                  <a:lnTo>
                    <a:pt x="132" y="283"/>
                  </a:lnTo>
                  <a:lnTo>
                    <a:pt x="125" y="249"/>
                  </a:lnTo>
                  <a:lnTo>
                    <a:pt x="105" y="242"/>
                  </a:lnTo>
                  <a:lnTo>
                    <a:pt x="85" y="242"/>
                  </a:lnTo>
                  <a:lnTo>
                    <a:pt x="33" y="222"/>
                  </a:lnTo>
                  <a:lnTo>
                    <a:pt x="0" y="168"/>
                  </a:lnTo>
                  <a:lnTo>
                    <a:pt x="26" y="161"/>
                  </a:lnTo>
                  <a:lnTo>
                    <a:pt x="52" y="168"/>
                  </a:lnTo>
                  <a:lnTo>
                    <a:pt x="79" y="155"/>
                  </a:lnTo>
                  <a:lnTo>
                    <a:pt x="99" y="148"/>
                  </a:lnTo>
                  <a:lnTo>
                    <a:pt x="105" y="134"/>
                  </a:lnTo>
                  <a:lnTo>
                    <a:pt x="112" y="121"/>
                  </a:lnTo>
                  <a:lnTo>
                    <a:pt x="105" y="101"/>
                  </a:lnTo>
                  <a:lnTo>
                    <a:pt x="112" y="87"/>
                  </a:lnTo>
                  <a:lnTo>
                    <a:pt x="99" y="81"/>
                  </a:lnTo>
                  <a:lnTo>
                    <a:pt x="85" y="81"/>
                  </a:lnTo>
                  <a:lnTo>
                    <a:pt x="79" y="67"/>
                  </a:lnTo>
                  <a:lnTo>
                    <a:pt x="92" y="60"/>
                  </a:lnTo>
                  <a:lnTo>
                    <a:pt x="85" y="40"/>
                  </a:lnTo>
                  <a:lnTo>
                    <a:pt x="79" y="33"/>
                  </a:lnTo>
                  <a:lnTo>
                    <a:pt x="79" y="13"/>
                  </a:lnTo>
                  <a:lnTo>
                    <a:pt x="79" y="6"/>
                  </a:lnTo>
                  <a:lnTo>
                    <a:pt x="112" y="0"/>
                  </a:lnTo>
                  <a:lnTo>
                    <a:pt x="112" y="20"/>
                  </a:lnTo>
                  <a:lnTo>
                    <a:pt x="138" y="33"/>
                  </a:lnTo>
                  <a:lnTo>
                    <a:pt x="145" y="74"/>
                  </a:lnTo>
                  <a:lnTo>
                    <a:pt x="165" y="74"/>
                  </a:lnTo>
                  <a:lnTo>
                    <a:pt x="171" y="94"/>
                  </a:lnTo>
                  <a:lnTo>
                    <a:pt x="191" y="101"/>
                  </a:lnTo>
                  <a:lnTo>
                    <a:pt x="224" y="87"/>
                  </a:lnTo>
                  <a:lnTo>
                    <a:pt x="250" y="94"/>
                  </a:lnTo>
                  <a:lnTo>
                    <a:pt x="303" y="108"/>
                  </a:lnTo>
                  <a:lnTo>
                    <a:pt x="336" y="108"/>
                  </a:lnTo>
                  <a:lnTo>
                    <a:pt x="343" y="128"/>
                  </a:lnTo>
                  <a:lnTo>
                    <a:pt x="330" y="155"/>
                  </a:lnTo>
                  <a:lnTo>
                    <a:pt x="343" y="168"/>
                  </a:lnTo>
                  <a:lnTo>
                    <a:pt x="343" y="195"/>
                  </a:lnTo>
                  <a:lnTo>
                    <a:pt x="316" y="215"/>
                  </a:lnTo>
                  <a:lnTo>
                    <a:pt x="316" y="242"/>
                  </a:lnTo>
                  <a:lnTo>
                    <a:pt x="323" y="269"/>
                  </a:lnTo>
                  <a:lnTo>
                    <a:pt x="310" y="283"/>
                  </a:lnTo>
                  <a:lnTo>
                    <a:pt x="310" y="310"/>
                  </a:lnTo>
                  <a:lnTo>
                    <a:pt x="297" y="35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5" name="Freeform 74"/>
            <p:cNvSpPr>
              <a:spLocks/>
            </p:cNvSpPr>
            <p:nvPr/>
          </p:nvSpPr>
          <p:spPr bwMode="auto">
            <a:xfrm>
              <a:off x="3091680" y="1553512"/>
              <a:ext cx="312481" cy="284360"/>
            </a:xfrm>
            <a:custGeom>
              <a:avLst/>
              <a:gdLst/>
              <a:ahLst/>
              <a:cxnLst>
                <a:cxn ang="0">
                  <a:pos x="33" y="168"/>
                </a:cxn>
                <a:cxn ang="0">
                  <a:pos x="27" y="155"/>
                </a:cxn>
                <a:cxn ang="0">
                  <a:pos x="27" y="141"/>
                </a:cxn>
                <a:cxn ang="0">
                  <a:pos x="27" y="135"/>
                </a:cxn>
                <a:cxn ang="0">
                  <a:pos x="33" y="121"/>
                </a:cxn>
                <a:cxn ang="0">
                  <a:pos x="33" y="101"/>
                </a:cxn>
                <a:cxn ang="0">
                  <a:pos x="33" y="94"/>
                </a:cxn>
                <a:cxn ang="0">
                  <a:pos x="47" y="81"/>
                </a:cxn>
                <a:cxn ang="0">
                  <a:pos x="40" y="74"/>
                </a:cxn>
                <a:cxn ang="0">
                  <a:pos x="33" y="61"/>
                </a:cxn>
                <a:cxn ang="0">
                  <a:pos x="20" y="47"/>
                </a:cxn>
                <a:cxn ang="0">
                  <a:pos x="7" y="47"/>
                </a:cxn>
                <a:cxn ang="0">
                  <a:pos x="0" y="40"/>
                </a:cxn>
                <a:cxn ang="0">
                  <a:pos x="0" y="34"/>
                </a:cxn>
                <a:cxn ang="0">
                  <a:pos x="20" y="27"/>
                </a:cxn>
                <a:cxn ang="0">
                  <a:pos x="33" y="20"/>
                </a:cxn>
                <a:cxn ang="0">
                  <a:pos x="40" y="7"/>
                </a:cxn>
                <a:cxn ang="0">
                  <a:pos x="53" y="0"/>
                </a:cxn>
                <a:cxn ang="0">
                  <a:pos x="73" y="0"/>
                </a:cxn>
                <a:cxn ang="0">
                  <a:pos x="93" y="7"/>
                </a:cxn>
                <a:cxn ang="0">
                  <a:pos x="99" y="7"/>
                </a:cxn>
                <a:cxn ang="0">
                  <a:pos x="106" y="13"/>
                </a:cxn>
                <a:cxn ang="0">
                  <a:pos x="113" y="27"/>
                </a:cxn>
                <a:cxn ang="0">
                  <a:pos x="119" y="27"/>
                </a:cxn>
                <a:cxn ang="0">
                  <a:pos x="126" y="34"/>
                </a:cxn>
                <a:cxn ang="0">
                  <a:pos x="146" y="34"/>
                </a:cxn>
                <a:cxn ang="0">
                  <a:pos x="165" y="47"/>
                </a:cxn>
                <a:cxn ang="0">
                  <a:pos x="179" y="47"/>
                </a:cxn>
                <a:cxn ang="0">
                  <a:pos x="179" y="54"/>
                </a:cxn>
                <a:cxn ang="0">
                  <a:pos x="165" y="67"/>
                </a:cxn>
                <a:cxn ang="0">
                  <a:pos x="146" y="81"/>
                </a:cxn>
                <a:cxn ang="0">
                  <a:pos x="132" y="88"/>
                </a:cxn>
                <a:cxn ang="0">
                  <a:pos x="146" y="121"/>
                </a:cxn>
                <a:cxn ang="0">
                  <a:pos x="152" y="128"/>
                </a:cxn>
                <a:cxn ang="0">
                  <a:pos x="159" y="128"/>
                </a:cxn>
                <a:cxn ang="0">
                  <a:pos x="165" y="141"/>
                </a:cxn>
                <a:cxn ang="0">
                  <a:pos x="152" y="148"/>
                </a:cxn>
                <a:cxn ang="0">
                  <a:pos x="126" y="148"/>
                </a:cxn>
                <a:cxn ang="0">
                  <a:pos x="113" y="155"/>
                </a:cxn>
                <a:cxn ang="0">
                  <a:pos x="99" y="162"/>
                </a:cxn>
                <a:cxn ang="0">
                  <a:pos x="86" y="155"/>
                </a:cxn>
                <a:cxn ang="0">
                  <a:pos x="66" y="155"/>
                </a:cxn>
                <a:cxn ang="0">
                  <a:pos x="53" y="162"/>
                </a:cxn>
                <a:cxn ang="0">
                  <a:pos x="33" y="168"/>
                </a:cxn>
              </a:cxnLst>
              <a:rect l="0" t="0" r="r" b="b"/>
              <a:pathLst>
                <a:path w="179" h="168">
                  <a:moveTo>
                    <a:pt x="33" y="168"/>
                  </a:moveTo>
                  <a:lnTo>
                    <a:pt x="27" y="155"/>
                  </a:lnTo>
                  <a:lnTo>
                    <a:pt x="27" y="141"/>
                  </a:lnTo>
                  <a:lnTo>
                    <a:pt x="27" y="135"/>
                  </a:lnTo>
                  <a:lnTo>
                    <a:pt x="33" y="121"/>
                  </a:lnTo>
                  <a:lnTo>
                    <a:pt x="33" y="101"/>
                  </a:lnTo>
                  <a:lnTo>
                    <a:pt x="33" y="94"/>
                  </a:lnTo>
                  <a:lnTo>
                    <a:pt x="47" y="81"/>
                  </a:lnTo>
                  <a:lnTo>
                    <a:pt x="40" y="74"/>
                  </a:lnTo>
                  <a:lnTo>
                    <a:pt x="33" y="61"/>
                  </a:lnTo>
                  <a:lnTo>
                    <a:pt x="20" y="47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0" y="27"/>
                  </a:lnTo>
                  <a:lnTo>
                    <a:pt x="33" y="20"/>
                  </a:lnTo>
                  <a:lnTo>
                    <a:pt x="40" y="7"/>
                  </a:lnTo>
                  <a:lnTo>
                    <a:pt x="53" y="0"/>
                  </a:lnTo>
                  <a:lnTo>
                    <a:pt x="73" y="0"/>
                  </a:lnTo>
                  <a:lnTo>
                    <a:pt x="93" y="7"/>
                  </a:lnTo>
                  <a:lnTo>
                    <a:pt x="99" y="7"/>
                  </a:lnTo>
                  <a:lnTo>
                    <a:pt x="106" y="13"/>
                  </a:lnTo>
                  <a:lnTo>
                    <a:pt x="113" y="27"/>
                  </a:lnTo>
                  <a:lnTo>
                    <a:pt x="119" y="27"/>
                  </a:lnTo>
                  <a:lnTo>
                    <a:pt x="126" y="34"/>
                  </a:lnTo>
                  <a:lnTo>
                    <a:pt x="146" y="34"/>
                  </a:lnTo>
                  <a:lnTo>
                    <a:pt x="165" y="47"/>
                  </a:lnTo>
                  <a:lnTo>
                    <a:pt x="179" y="47"/>
                  </a:lnTo>
                  <a:lnTo>
                    <a:pt x="179" y="54"/>
                  </a:lnTo>
                  <a:lnTo>
                    <a:pt x="165" y="67"/>
                  </a:lnTo>
                  <a:lnTo>
                    <a:pt x="146" y="81"/>
                  </a:lnTo>
                  <a:lnTo>
                    <a:pt x="132" y="88"/>
                  </a:lnTo>
                  <a:lnTo>
                    <a:pt x="146" y="121"/>
                  </a:lnTo>
                  <a:lnTo>
                    <a:pt x="152" y="128"/>
                  </a:lnTo>
                  <a:lnTo>
                    <a:pt x="159" y="128"/>
                  </a:lnTo>
                  <a:lnTo>
                    <a:pt x="165" y="141"/>
                  </a:lnTo>
                  <a:lnTo>
                    <a:pt x="152" y="148"/>
                  </a:lnTo>
                  <a:lnTo>
                    <a:pt x="126" y="148"/>
                  </a:lnTo>
                  <a:lnTo>
                    <a:pt x="113" y="155"/>
                  </a:lnTo>
                  <a:lnTo>
                    <a:pt x="99" y="162"/>
                  </a:lnTo>
                  <a:lnTo>
                    <a:pt x="86" y="155"/>
                  </a:lnTo>
                  <a:lnTo>
                    <a:pt x="66" y="155"/>
                  </a:lnTo>
                  <a:lnTo>
                    <a:pt x="53" y="162"/>
                  </a:lnTo>
                  <a:lnTo>
                    <a:pt x="33" y="168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6" name="Freeform 75"/>
            <p:cNvSpPr>
              <a:spLocks/>
            </p:cNvSpPr>
            <p:nvPr/>
          </p:nvSpPr>
          <p:spPr bwMode="auto">
            <a:xfrm>
              <a:off x="3807667" y="1278629"/>
              <a:ext cx="377694" cy="411645"/>
            </a:xfrm>
            <a:custGeom>
              <a:avLst/>
              <a:gdLst/>
              <a:ahLst/>
              <a:cxnLst>
                <a:cxn ang="0">
                  <a:pos x="46" y="169"/>
                </a:cxn>
                <a:cxn ang="0">
                  <a:pos x="26" y="169"/>
                </a:cxn>
                <a:cxn ang="0">
                  <a:pos x="13" y="135"/>
                </a:cxn>
                <a:cxn ang="0">
                  <a:pos x="6" y="115"/>
                </a:cxn>
                <a:cxn ang="0">
                  <a:pos x="0" y="101"/>
                </a:cxn>
                <a:cxn ang="0">
                  <a:pos x="6" y="81"/>
                </a:cxn>
                <a:cxn ang="0">
                  <a:pos x="0" y="74"/>
                </a:cxn>
                <a:cxn ang="0">
                  <a:pos x="0" y="67"/>
                </a:cxn>
                <a:cxn ang="0">
                  <a:pos x="19" y="67"/>
                </a:cxn>
                <a:cxn ang="0">
                  <a:pos x="26" y="54"/>
                </a:cxn>
                <a:cxn ang="0">
                  <a:pos x="26" y="34"/>
                </a:cxn>
                <a:cxn ang="0">
                  <a:pos x="33" y="27"/>
                </a:cxn>
                <a:cxn ang="0">
                  <a:pos x="19" y="14"/>
                </a:cxn>
                <a:cxn ang="0">
                  <a:pos x="26" y="0"/>
                </a:cxn>
                <a:cxn ang="0">
                  <a:pos x="39" y="7"/>
                </a:cxn>
                <a:cxn ang="0">
                  <a:pos x="59" y="14"/>
                </a:cxn>
                <a:cxn ang="0">
                  <a:pos x="72" y="20"/>
                </a:cxn>
                <a:cxn ang="0">
                  <a:pos x="79" y="34"/>
                </a:cxn>
                <a:cxn ang="0">
                  <a:pos x="99" y="20"/>
                </a:cxn>
                <a:cxn ang="0">
                  <a:pos x="112" y="34"/>
                </a:cxn>
                <a:cxn ang="0">
                  <a:pos x="118" y="41"/>
                </a:cxn>
                <a:cxn ang="0">
                  <a:pos x="112" y="54"/>
                </a:cxn>
                <a:cxn ang="0">
                  <a:pos x="105" y="74"/>
                </a:cxn>
                <a:cxn ang="0">
                  <a:pos x="118" y="81"/>
                </a:cxn>
                <a:cxn ang="0">
                  <a:pos x="132" y="81"/>
                </a:cxn>
                <a:cxn ang="0">
                  <a:pos x="138" y="88"/>
                </a:cxn>
                <a:cxn ang="0">
                  <a:pos x="138" y="94"/>
                </a:cxn>
                <a:cxn ang="0">
                  <a:pos x="145" y="115"/>
                </a:cxn>
                <a:cxn ang="0">
                  <a:pos x="165" y="128"/>
                </a:cxn>
                <a:cxn ang="0">
                  <a:pos x="198" y="128"/>
                </a:cxn>
                <a:cxn ang="0">
                  <a:pos x="198" y="135"/>
                </a:cxn>
                <a:cxn ang="0">
                  <a:pos x="204" y="142"/>
                </a:cxn>
                <a:cxn ang="0">
                  <a:pos x="211" y="148"/>
                </a:cxn>
                <a:cxn ang="0">
                  <a:pos x="211" y="162"/>
                </a:cxn>
                <a:cxn ang="0">
                  <a:pos x="217" y="196"/>
                </a:cxn>
                <a:cxn ang="0">
                  <a:pos x="198" y="202"/>
                </a:cxn>
                <a:cxn ang="0">
                  <a:pos x="198" y="216"/>
                </a:cxn>
                <a:cxn ang="0">
                  <a:pos x="145" y="223"/>
                </a:cxn>
                <a:cxn ang="0">
                  <a:pos x="92" y="229"/>
                </a:cxn>
                <a:cxn ang="0">
                  <a:pos x="85" y="243"/>
                </a:cxn>
                <a:cxn ang="0">
                  <a:pos x="72" y="243"/>
                </a:cxn>
                <a:cxn ang="0">
                  <a:pos x="72" y="236"/>
                </a:cxn>
                <a:cxn ang="0">
                  <a:pos x="79" y="223"/>
                </a:cxn>
                <a:cxn ang="0">
                  <a:pos x="79" y="196"/>
                </a:cxn>
                <a:cxn ang="0">
                  <a:pos x="72" y="189"/>
                </a:cxn>
                <a:cxn ang="0">
                  <a:pos x="66" y="182"/>
                </a:cxn>
                <a:cxn ang="0">
                  <a:pos x="59" y="175"/>
                </a:cxn>
                <a:cxn ang="0">
                  <a:pos x="46" y="169"/>
                </a:cxn>
              </a:cxnLst>
              <a:rect l="0" t="0" r="r" b="b"/>
              <a:pathLst>
                <a:path w="217" h="243">
                  <a:moveTo>
                    <a:pt x="46" y="169"/>
                  </a:moveTo>
                  <a:lnTo>
                    <a:pt x="26" y="169"/>
                  </a:lnTo>
                  <a:lnTo>
                    <a:pt x="13" y="135"/>
                  </a:lnTo>
                  <a:lnTo>
                    <a:pt x="6" y="115"/>
                  </a:lnTo>
                  <a:lnTo>
                    <a:pt x="0" y="101"/>
                  </a:lnTo>
                  <a:lnTo>
                    <a:pt x="6" y="81"/>
                  </a:lnTo>
                  <a:lnTo>
                    <a:pt x="0" y="74"/>
                  </a:lnTo>
                  <a:lnTo>
                    <a:pt x="0" y="67"/>
                  </a:lnTo>
                  <a:lnTo>
                    <a:pt x="19" y="67"/>
                  </a:lnTo>
                  <a:lnTo>
                    <a:pt x="26" y="54"/>
                  </a:lnTo>
                  <a:lnTo>
                    <a:pt x="26" y="34"/>
                  </a:lnTo>
                  <a:lnTo>
                    <a:pt x="33" y="27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9" y="7"/>
                  </a:lnTo>
                  <a:lnTo>
                    <a:pt x="59" y="14"/>
                  </a:lnTo>
                  <a:lnTo>
                    <a:pt x="72" y="20"/>
                  </a:lnTo>
                  <a:lnTo>
                    <a:pt x="79" y="34"/>
                  </a:lnTo>
                  <a:lnTo>
                    <a:pt x="99" y="20"/>
                  </a:lnTo>
                  <a:lnTo>
                    <a:pt x="112" y="34"/>
                  </a:lnTo>
                  <a:lnTo>
                    <a:pt x="118" y="41"/>
                  </a:lnTo>
                  <a:lnTo>
                    <a:pt x="112" y="54"/>
                  </a:lnTo>
                  <a:lnTo>
                    <a:pt x="105" y="74"/>
                  </a:lnTo>
                  <a:lnTo>
                    <a:pt x="118" y="81"/>
                  </a:lnTo>
                  <a:lnTo>
                    <a:pt x="132" y="81"/>
                  </a:lnTo>
                  <a:lnTo>
                    <a:pt x="138" y="88"/>
                  </a:lnTo>
                  <a:lnTo>
                    <a:pt x="138" y="94"/>
                  </a:lnTo>
                  <a:lnTo>
                    <a:pt x="145" y="115"/>
                  </a:lnTo>
                  <a:lnTo>
                    <a:pt x="165" y="128"/>
                  </a:lnTo>
                  <a:lnTo>
                    <a:pt x="198" y="128"/>
                  </a:lnTo>
                  <a:lnTo>
                    <a:pt x="198" y="135"/>
                  </a:lnTo>
                  <a:lnTo>
                    <a:pt x="204" y="142"/>
                  </a:lnTo>
                  <a:lnTo>
                    <a:pt x="211" y="148"/>
                  </a:lnTo>
                  <a:lnTo>
                    <a:pt x="211" y="162"/>
                  </a:lnTo>
                  <a:lnTo>
                    <a:pt x="217" y="196"/>
                  </a:lnTo>
                  <a:lnTo>
                    <a:pt x="198" y="202"/>
                  </a:lnTo>
                  <a:lnTo>
                    <a:pt x="198" y="216"/>
                  </a:lnTo>
                  <a:lnTo>
                    <a:pt x="145" y="223"/>
                  </a:lnTo>
                  <a:lnTo>
                    <a:pt x="92" y="229"/>
                  </a:lnTo>
                  <a:lnTo>
                    <a:pt x="85" y="243"/>
                  </a:lnTo>
                  <a:lnTo>
                    <a:pt x="72" y="243"/>
                  </a:lnTo>
                  <a:lnTo>
                    <a:pt x="72" y="236"/>
                  </a:lnTo>
                  <a:lnTo>
                    <a:pt x="79" y="223"/>
                  </a:lnTo>
                  <a:lnTo>
                    <a:pt x="79" y="196"/>
                  </a:lnTo>
                  <a:lnTo>
                    <a:pt x="72" y="189"/>
                  </a:lnTo>
                  <a:lnTo>
                    <a:pt x="66" y="182"/>
                  </a:lnTo>
                  <a:lnTo>
                    <a:pt x="59" y="175"/>
                  </a:lnTo>
                  <a:lnTo>
                    <a:pt x="46" y="169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7" name="Freeform 76"/>
            <p:cNvSpPr>
              <a:spLocks/>
            </p:cNvSpPr>
            <p:nvPr/>
          </p:nvSpPr>
          <p:spPr bwMode="auto">
            <a:xfrm>
              <a:off x="3207161" y="1324668"/>
              <a:ext cx="220095" cy="308735"/>
            </a:xfrm>
            <a:custGeom>
              <a:avLst/>
              <a:gdLst/>
              <a:ahLst/>
              <a:cxnLst>
                <a:cxn ang="0">
                  <a:pos x="27" y="142"/>
                </a:cxn>
                <a:cxn ang="0">
                  <a:pos x="27" y="121"/>
                </a:cxn>
                <a:cxn ang="0">
                  <a:pos x="20" y="121"/>
                </a:cxn>
                <a:cxn ang="0">
                  <a:pos x="14" y="108"/>
                </a:cxn>
                <a:cxn ang="0">
                  <a:pos x="7" y="108"/>
                </a:cxn>
                <a:cxn ang="0">
                  <a:pos x="7" y="94"/>
                </a:cxn>
                <a:cxn ang="0">
                  <a:pos x="0" y="81"/>
                </a:cxn>
                <a:cxn ang="0">
                  <a:pos x="14" y="74"/>
                </a:cxn>
                <a:cxn ang="0">
                  <a:pos x="27" y="61"/>
                </a:cxn>
                <a:cxn ang="0">
                  <a:pos x="33" y="54"/>
                </a:cxn>
                <a:cxn ang="0">
                  <a:pos x="40" y="40"/>
                </a:cxn>
                <a:cxn ang="0">
                  <a:pos x="40" y="34"/>
                </a:cxn>
                <a:cxn ang="0">
                  <a:pos x="47" y="34"/>
                </a:cxn>
                <a:cxn ang="0">
                  <a:pos x="47" y="20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80" y="0"/>
                </a:cxn>
                <a:cxn ang="0">
                  <a:pos x="106" y="0"/>
                </a:cxn>
                <a:cxn ang="0">
                  <a:pos x="113" y="27"/>
                </a:cxn>
                <a:cxn ang="0">
                  <a:pos x="106" y="47"/>
                </a:cxn>
                <a:cxn ang="0">
                  <a:pos x="113" y="67"/>
                </a:cxn>
                <a:cxn ang="0">
                  <a:pos x="119" y="74"/>
                </a:cxn>
                <a:cxn ang="0">
                  <a:pos x="126" y="81"/>
                </a:cxn>
                <a:cxn ang="0">
                  <a:pos x="126" y="94"/>
                </a:cxn>
                <a:cxn ang="0">
                  <a:pos x="119" y="108"/>
                </a:cxn>
                <a:cxn ang="0">
                  <a:pos x="119" y="135"/>
                </a:cxn>
                <a:cxn ang="0">
                  <a:pos x="113" y="142"/>
                </a:cxn>
                <a:cxn ang="0">
                  <a:pos x="119" y="162"/>
                </a:cxn>
                <a:cxn ang="0">
                  <a:pos x="113" y="182"/>
                </a:cxn>
                <a:cxn ang="0">
                  <a:pos x="99" y="182"/>
                </a:cxn>
                <a:cxn ang="0">
                  <a:pos x="80" y="169"/>
                </a:cxn>
                <a:cxn ang="0">
                  <a:pos x="60" y="169"/>
                </a:cxn>
                <a:cxn ang="0">
                  <a:pos x="53" y="162"/>
                </a:cxn>
                <a:cxn ang="0">
                  <a:pos x="47" y="162"/>
                </a:cxn>
                <a:cxn ang="0">
                  <a:pos x="40" y="148"/>
                </a:cxn>
                <a:cxn ang="0">
                  <a:pos x="33" y="142"/>
                </a:cxn>
                <a:cxn ang="0">
                  <a:pos x="27" y="142"/>
                </a:cxn>
              </a:cxnLst>
              <a:rect l="0" t="0" r="r" b="b"/>
              <a:pathLst>
                <a:path w="126" h="182">
                  <a:moveTo>
                    <a:pt x="27" y="142"/>
                  </a:moveTo>
                  <a:lnTo>
                    <a:pt x="27" y="121"/>
                  </a:lnTo>
                  <a:lnTo>
                    <a:pt x="20" y="121"/>
                  </a:lnTo>
                  <a:lnTo>
                    <a:pt x="14" y="108"/>
                  </a:lnTo>
                  <a:lnTo>
                    <a:pt x="7" y="108"/>
                  </a:lnTo>
                  <a:lnTo>
                    <a:pt x="7" y="94"/>
                  </a:lnTo>
                  <a:lnTo>
                    <a:pt x="0" y="81"/>
                  </a:lnTo>
                  <a:lnTo>
                    <a:pt x="14" y="74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0" y="40"/>
                  </a:lnTo>
                  <a:lnTo>
                    <a:pt x="40" y="34"/>
                  </a:lnTo>
                  <a:lnTo>
                    <a:pt x="47" y="34"/>
                  </a:lnTo>
                  <a:lnTo>
                    <a:pt x="47" y="20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80" y="0"/>
                  </a:lnTo>
                  <a:lnTo>
                    <a:pt x="106" y="0"/>
                  </a:lnTo>
                  <a:lnTo>
                    <a:pt x="113" y="27"/>
                  </a:lnTo>
                  <a:lnTo>
                    <a:pt x="106" y="47"/>
                  </a:lnTo>
                  <a:lnTo>
                    <a:pt x="113" y="67"/>
                  </a:lnTo>
                  <a:lnTo>
                    <a:pt x="119" y="74"/>
                  </a:lnTo>
                  <a:lnTo>
                    <a:pt x="126" y="81"/>
                  </a:lnTo>
                  <a:lnTo>
                    <a:pt x="126" y="94"/>
                  </a:lnTo>
                  <a:lnTo>
                    <a:pt x="119" y="108"/>
                  </a:lnTo>
                  <a:lnTo>
                    <a:pt x="119" y="135"/>
                  </a:lnTo>
                  <a:lnTo>
                    <a:pt x="113" y="142"/>
                  </a:lnTo>
                  <a:lnTo>
                    <a:pt x="119" y="162"/>
                  </a:lnTo>
                  <a:lnTo>
                    <a:pt x="113" y="182"/>
                  </a:lnTo>
                  <a:lnTo>
                    <a:pt x="99" y="182"/>
                  </a:lnTo>
                  <a:lnTo>
                    <a:pt x="80" y="169"/>
                  </a:lnTo>
                  <a:lnTo>
                    <a:pt x="60" y="169"/>
                  </a:lnTo>
                  <a:lnTo>
                    <a:pt x="53" y="162"/>
                  </a:lnTo>
                  <a:lnTo>
                    <a:pt x="47" y="162"/>
                  </a:lnTo>
                  <a:lnTo>
                    <a:pt x="40" y="148"/>
                  </a:lnTo>
                  <a:lnTo>
                    <a:pt x="33" y="142"/>
                  </a:lnTo>
                  <a:lnTo>
                    <a:pt x="27" y="142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8" name="Freeform 77"/>
            <p:cNvSpPr>
              <a:spLocks/>
            </p:cNvSpPr>
            <p:nvPr/>
          </p:nvSpPr>
          <p:spPr bwMode="auto">
            <a:xfrm>
              <a:off x="3840273" y="1564344"/>
              <a:ext cx="449700" cy="366961"/>
            </a:xfrm>
            <a:custGeom>
              <a:avLst/>
              <a:gdLst/>
              <a:ahLst/>
              <a:cxnLst>
                <a:cxn ang="0">
                  <a:pos x="258" y="161"/>
                </a:cxn>
                <a:cxn ang="0">
                  <a:pos x="258" y="141"/>
                </a:cxn>
                <a:cxn ang="0">
                  <a:pos x="231" y="121"/>
                </a:cxn>
                <a:cxn ang="0">
                  <a:pos x="212" y="107"/>
                </a:cxn>
                <a:cxn ang="0">
                  <a:pos x="185" y="47"/>
                </a:cxn>
                <a:cxn ang="0">
                  <a:pos x="179" y="47"/>
                </a:cxn>
                <a:cxn ang="0">
                  <a:pos x="126" y="54"/>
                </a:cxn>
                <a:cxn ang="0">
                  <a:pos x="73" y="60"/>
                </a:cxn>
                <a:cxn ang="0">
                  <a:pos x="66" y="74"/>
                </a:cxn>
                <a:cxn ang="0">
                  <a:pos x="53" y="74"/>
                </a:cxn>
                <a:cxn ang="0">
                  <a:pos x="53" y="67"/>
                </a:cxn>
                <a:cxn ang="0">
                  <a:pos x="60" y="54"/>
                </a:cxn>
                <a:cxn ang="0">
                  <a:pos x="60" y="27"/>
                </a:cxn>
                <a:cxn ang="0">
                  <a:pos x="53" y="20"/>
                </a:cxn>
                <a:cxn ang="0">
                  <a:pos x="47" y="13"/>
                </a:cxn>
                <a:cxn ang="0">
                  <a:pos x="40" y="6"/>
                </a:cxn>
                <a:cxn ang="0">
                  <a:pos x="27" y="0"/>
                </a:cxn>
                <a:cxn ang="0">
                  <a:pos x="20" y="20"/>
                </a:cxn>
                <a:cxn ang="0">
                  <a:pos x="40" y="27"/>
                </a:cxn>
                <a:cxn ang="0">
                  <a:pos x="40" y="54"/>
                </a:cxn>
                <a:cxn ang="0">
                  <a:pos x="27" y="60"/>
                </a:cxn>
                <a:cxn ang="0">
                  <a:pos x="20" y="74"/>
                </a:cxn>
                <a:cxn ang="0">
                  <a:pos x="7" y="81"/>
                </a:cxn>
                <a:cxn ang="0">
                  <a:pos x="0" y="87"/>
                </a:cxn>
                <a:cxn ang="0">
                  <a:pos x="7" y="87"/>
                </a:cxn>
                <a:cxn ang="0">
                  <a:pos x="7" y="107"/>
                </a:cxn>
                <a:cxn ang="0">
                  <a:pos x="27" y="101"/>
                </a:cxn>
                <a:cxn ang="0">
                  <a:pos x="14" y="148"/>
                </a:cxn>
                <a:cxn ang="0">
                  <a:pos x="7" y="175"/>
                </a:cxn>
                <a:cxn ang="0">
                  <a:pos x="27" y="175"/>
                </a:cxn>
                <a:cxn ang="0">
                  <a:pos x="53" y="195"/>
                </a:cxn>
                <a:cxn ang="0">
                  <a:pos x="60" y="188"/>
                </a:cxn>
                <a:cxn ang="0">
                  <a:pos x="80" y="182"/>
                </a:cxn>
                <a:cxn ang="0">
                  <a:pos x="86" y="209"/>
                </a:cxn>
                <a:cxn ang="0">
                  <a:pos x="106" y="209"/>
                </a:cxn>
                <a:cxn ang="0">
                  <a:pos x="119" y="215"/>
                </a:cxn>
                <a:cxn ang="0">
                  <a:pos x="119" y="195"/>
                </a:cxn>
                <a:cxn ang="0">
                  <a:pos x="126" y="182"/>
                </a:cxn>
                <a:cxn ang="0">
                  <a:pos x="132" y="175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9" y="168"/>
                </a:cxn>
                <a:cxn ang="0">
                  <a:pos x="205" y="148"/>
                </a:cxn>
                <a:cxn ang="0">
                  <a:pos x="218" y="148"/>
                </a:cxn>
                <a:cxn ang="0">
                  <a:pos x="218" y="161"/>
                </a:cxn>
                <a:cxn ang="0">
                  <a:pos x="258" y="161"/>
                </a:cxn>
              </a:cxnLst>
              <a:rect l="0" t="0" r="r" b="b"/>
              <a:pathLst>
                <a:path w="258" h="215">
                  <a:moveTo>
                    <a:pt x="258" y="161"/>
                  </a:moveTo>
                  <a:lnTo>
                    <a:pt x="258" y="141"/>
                  </a:lnTo>
                  <a:lnTo>
                    <a:pt x="231" y="121"/>
                  </a:lnTo>
                  <a:lnTo>
                    <a:pt x="212" y="107"/>
                  </a:lnTo>
                  <a:lnTo>
                    <a:pt x="185" y="47"/>
                  </a:lnTo>
                  <a:lnTo>
                    <a:pt x="179" y="47"/>
                  </a:lnTo>
                  <a:lnTo>
                    <a:pt x="126" y="54"/>
                  </a:lnTo>
                  <a:lnTo>
                    <a:pt x="73" y="60"/>
                  </a:lnTo>
                  <a:lnTo>
                    <a:pt x="66" y="74"/>
                  </a:lnTo>
                  <a:lnTo>
                    <a:pt x="53" y="74"/>
                  </a:lnTo>
                  <a:lnTo>
                    <a:pt x="53" y="67"/>
                  </a:lnTo>
                  <a:lnTo>
                    <a:pt x="60" y="54"/>
                  </a:lnTo>
                  <a:lnTo>
                    <a:pt x="60" y="27"/>
                  </a:lnTo>
                  <a:lnTo>
                    <a:pt x="53" y="20"/>
                  </a:lnTo>
                  <a:lnTo>
                    <a:pt x="47" y="13"/>
                  </a:lnTo>
                  <a:lnTo>
                    <a:pt x="40" y="6"/>
                  </a:lnTo>
                  <a:lnTo>
                    <a:pt x="27" y="0"/>
                  </a:lnTo>
                  <a:lnTo>
                    <a:pt x="20" y="20"/>
                  </a:lnTo>
                  <a:lnTo>
                    <a:pt x="40" y="27"/>
                  </a:lnTo>
                  <a:lnTo>
                    <a:pt x="40" y="54"/>
                  </a:lnTo>
                  <a:lnTo>
                    <a:pt x="27" y="60"/>
                  </a:lnTo>
                  <a:lnTo>
                    <a:pt x="20" y="74"/>
                  </a:lnTo>
                  <a:lnTo>
                    <a:pt x="7" y="81"/>
                  </a:lnTo>
                  <a:lnTo>
                    <a:pt x="0" y="87"/>
                  </a:lnTo>
                  <a:lnTo>
                    <a:pt x="7" y="87"/>
                  </a:lnTo>
                  <a:lnTo>
                    <a:pt x="7" y="107"/>
                  </a:lnTo>
                  <a:lnTo>
                    <a:pt x="27" y="101"/>
                  </a:lnTo>
                  <a:lnTo>
                    <a:pt x="14" y="148"/>
                  </a:lnTo>
                  <a:lnTo>
                    <a:pt x="7" y="175"/>
                  </a:lnTo>
                  <a:lnTo>
                    <a:pt x="27" y="175"/>
                  </a:lnTo>
                  <a:lnTo>
                    <a:pt x="53" y="195"/>
                  </a:lnTo>
                  <a:lnTo>
                    <a:pt x="60" y="188"/>
                  </a:lnTo>
                  <a:lnTo>
                    <a:pt x="80" y="182"/>
                  </a:lnTo>
                  <a:lnTo>
                    <a:pt x="86" y="209"/>
                  </a:lnTo>
                  <a:lnTo>
                    <a:pt x="106" y="209"/>
                  </a:lnTo>
                  <a:lnTo>
                    <a:pt x="119" y="215"/>
                  </a:lnTo>
                  <a:lnTo>
                    <a:pt x="119" y="195"/>
                  </a:lnTo>
                  <a:lnTo>
                    <a:pt x="126" y="182"/>
                  </a:lnTo>
                  <a:lnTo>
                    <a:pt x="132" y="175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9" y="168"/>
                  </a:lnTo>
                  <a:lnTo>
                    <a:pt x="205" y="148"/>
                  </a:lnTo>
                  <a:lnTo>
                    <a:pt x="218" y="148"/>
                  </a:lnTo>
                  <a:lnTo>
                    <a:pt x="218" y="161"/>
                  </a:lnTo>
                  <a:lnTo>
                    <a:pt x="258" y="16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89" name="Freeform 78"/>
            <p:cNvSpPr>
              <a:spLocks/>
            </p:cNvSpPr>
            <p:nvPr/>
          </p:nvSpPr>
          <p:spPr bwMode="auto">
            <a:xfrm>
              <a:off x="3322643" y="1553512"/>
              <a:ext cx="588278" cy="343940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47" y="54"/>
                </a:cxn>
                <a:cxn ang="0">
                  <a:pos x="33" y="67"/>
                </a:cxn>
                <a:cxn ang="0">
                  <a:pos x="14" y="81"/>
                </a:cxn>
                <a:cxn ang="0">
                  <a:pos x="0" y="88"/>
                </a:cxn>
                <a:cxn ang="0">
                  <a:pos x="14" y="121"/>
                </a:cxn>
                <a:cxn ang="0">
                  <a:pos x="20" y="128"/>
                </a:cxn>
                <a:cxn ang="0">
                  <a:pos x="27" y="128"/>
                </a:cxn>
                <a:cxn ang="0">
                  <a:pos x="33" y="141"/>
                </a:cxn>
                <a:cxn ang="0">
                  <a:pos x="40" y="155"/>
                </a:cxn>
                <a:cxn ang="0">
                  <a:pos x="66" y="155"/>
                </a:cxn>
                <a:cxn ang="0">
                  <a:pos x="99" y="135"/>
                </a:cxn>
                <a:cxn ang="0">
                  <a:pos x="113" y="135"/>
                </a:cxn>
                <a:cxn ang="0">
                  <a:pos x="113" y="155"/>
                </a:cxn>
                <a:cxn ang="0">
                  <a:pos x="119" y="168"/>
                </a:cxn>
                <a:cxn ang="0">
                  <a:pos x="119" y="182"/>
                </a:cxn>
                <a:cxn ang="0">
                  <a:pos x="126" y="195"/>
                </a:cxn>
                <a:cxn ang="0">
                  <a:pos x="126" y="202"/>
                </a:cxn>
                <a:cxn ang="0">
                  <a:pos x="159" y="202"/>
                </a:cxn>
                <a:cxn ang="0">
                  <a:pos x="172" y="189"/>
                </a:cxn>
                <a:cxn ang="0">
                  <a:pos x="192" y="189"/>
                </a:cxn>
                <a:cxn ang="0">
                  <a:pos x="212" y="189"/>
                </a:cxn>
                <a:cxn ang="0">
                  <a:pos x="238" y="162"/>
                </a:cxn>
                <a:cxn ang="0">
                  <a:pos x="258" y="162"/>
                </a:cxn>
                <a:cxn ang="0">
                  <a:pos x="271" y="162"/>
                </a:cxn>
                <a:cxn ang="0">
                  <a:pos x="271" y="155"/>
                </a:cxn>
                <a:cxn ang="0">
                  <a:pos x="271" y="141"/>
                </a:cxn>
                <a:cxn ang="0">
                  <a:pos x="291" y="148"/>
                </a:cxn>
                <a:cxn ang="0">
                  <a:pos x="311" y="155"/>
                </a:cxn>
                <a:cxn ang="0">
                  <a:pos x="324" y="108"/>
                </a:cxn>
                <a:cxn ang="0">
                  <a:pos x="304" y="114"/>
                </a:cxn>
                <a:cxn ang="0">
                  <a:pos x="304" y="94"/>
                </a:cxn>
                <a:cxn ang="0">
                  <a:pos x="297" y="94"/>
                </a:cxn>
                <a:cxn ang="0">
                  <a:pos x="304" y="88"/>
                </a:cxn>
                <a:cxn ang="0">
                  <a:pos x="317" y="81"/>
                </a:cxn>
                <a:cxn ang="0">
                  <a:pos x="324" y="67"/>
                </a:cxn>
                <a:cxn ang="0">
                  <a:pos x="337" y="61"/>
                </a:cxn>
                <a:cxn ang="0">
                  <a:pos x="337" y="34"/>
                </a:cxn>
                <a:cxn ang="0">
                  <a:pos x="317" y="27"/>
                </a:cxn>
                <a:cxn ang="0">
                  <a:pos x="291" y="27"/>
                </a:cxn>
                <a:cxn ang="0">
                  <a:pos x="264" y="34"/>
                </a:cxn>
                <a:cxn ang="0">
                  <a:pos x="238" y="27"/>
                </a:cxn>
                <a:cxn ang="0">
                  <a:pos x="218" y="20"/>
                </a:cxn>
                <a:cxn ang="0">
                  <a:pos x="212" y="7"/>
                </a:cxn>
                <a:cxn ang="0">
                  <a:pos x="198" y="0"/>
                </a:cxn>
                <a:cxn ang="0">
                  <a:pos x="172" y="7"/>
                </a:cxn>
                <a:cxn ang="0">
                  <a:pos x="172" y="20"/>
                </a:cxn>
                <a:cxn ang="0">
                  <a:pos x="165" y="20"/>
                </a:cxn>
                <a:cxn ang="0">
                  <a:pos x="139" y="20"/>
                </a:cxn>
                <a:cxn ang="0">
                  <a:pos x="132" y="0"/>
                </a:cxn>
                <a:cxn ang="0">
                  <a:pos x="113" y="7"/>
                </a:cxn>
                <a:cxn ang="0">
                  <a:pos x="86" y="0"/>
                </a:cxn>
                <a:cxn ang="0">
                  <a:pos x="66" y="0"/>
                </a:cxn>
                <a:cxn ang="0">
                  <a:pos x="53" y="0"/>
                </a:cxn>
                <a:cxn ang="0">
                  <a:pos x="47" y="7"/>
                </a:cxn>
                <a:cxn ang="0">
                  <a:pos x="53" y="27"/>
                </a:cxn>
                <a:cxn ang="0">
                  <a:pos x="47" y="47"/>
                </a:cxn>
              </a:cxnLst>
              <a:rect l="0" t="0" r="r" b="b"/>
              <a:pathLst>
                <a:path w="337" h="202">
                  <a:moveTo>
                    <a:pt x="47" y="47"/>
                  </a:moveTo>
                  <a:lnTo>
                    <a:pt x="47" y="54"/>
                  </a:lnTo>
                  <a:lnTo>
                    <a:pt x="33" y="67"/>
                  </a:lnTo>
                  <a:lnTo>
                    <a:pt x="14" y="81"/>
                  </a:lnTo>
                  <a:lnTo>
                    <a:pt x="0" y="88"/>
                  </a:lnTo>
                  <a:lnTo>
                    <a:pt x="14" y="121"/>
                  </a:lnTo>
                  <a:lnTo>
                    <a:pt x="20" y="128"/>
                  </a:lnTo>
                  <a:lnTo>
                    <a:pt x="27" y="128"/>
                  </a:lnTo>
                  <a:lnTo>
                    <a:pt x="33" y="141"/>
                  </a:lnTo>
                  <a:lnTo>
                    <a:pt x="40" y="155"/>
                  </a:lnTo>
                  <a:lnTo>
                    <a:pt x="66" y="155"/>
                  </a:lnTo>
                  <a:lnTo>
                    <a:pt x="99" y="135"/>
                  </a:lnTo>
                  <a:lnTo>
                    <a:pt x="113" y="135"/>
                  </a:lnTo>
                  <a:lnTo>
                    <a:pt x="113" y="155"/>
                  </a:lnTo>
                  <a:lnTo>
                    <a:pt x="119" y="168"/>
                  </a:lnTo>
                  <a:lnTo>
                    <a:pt x="119" y="182"/>
                  </a:lnTo>
                  <a:lnTo>
                    <a:pt x="126" y="195"/>
                  </a:lnTo>
                  <a:lnTo>
                    <a:pt x="126" y="202"/>
                  </a:lnTo>
                  <a:lnTo>
                    <a:pt x="159" y="202"/>
                  </a:lnTo>
                  <a:lnTo>
                    <a:pt x="172" y="189"/>
                  </a:lnTo>
                  <a:lnTo>
                    <a:pt x="192" y="189"/>
                  </a:lnTo>
                  <a:lnTo>
                    <a:pt x="212" y="189"/>
                  </a:lnTo>
                  <a:lnTo>
                    <a:pt x="238" y="162"/>
                  </a:lnTo>
                  <a:lnTo>
                    <a:pt x="258" y="162"/>
                  </a:lnTo>
                  <a:lnTo>
                    <a:pt x="271" y="162"/>
                  </a:lnTo>
                  <a:lnTo>
                    <a:pt x="271" y="155"/>
                  </a:lnTo>
                  <a:lnTo>
                    <a:pt x="271" y="141"/>
                  </a:lnTo>
                  <a:lnTo>
                    <a:pt x="291" y="148"/>
                  </a:lnTo>
                  <a:lnTo>
                    <a:pt x="311" y="155"/>
                  </a:lnTo>
                  <a:lnTo>
                    <a:pt x="324" y="108"/>
                  </a:lnTo>
                  <a:lnTo>
                    <a:pt x="304" y="114"/>
                  </a:lnTo>
                  <a:lnTo>
                    <a:pt x="304" y="94"/>
                  </a:lnTo>
                  <a:lnTo>
                    <a:pt x="297" y="94"/>
                  </a:lnTo>
                  <a:lnTo>
                    <a:pt x="304" y="88"/>
                  </a:lnTo>
                  <a:lnTo>
                    <a:pt x="317" y="81"/>
                  </a:lnTo>
                  <a:lnTo>
                    <a:pt x="324" y="67"/>
                  </a:lnTo>
                  <a:lnTo>
                    <a:pt x="337" y="61"/>
                  </a:lnTo>
                  <a:lnTo>
                    <a:pt x="337" y="34"/>
                  </a:lnTo>
                  <a:lnTo>
                    <a:pt x="317" y="27"/>
                  </a:lnTo>
                  <a:lnTo>
                    <a:pt x="291" y="27"/>
                  </a:lnTo>
                  <a:lnTo>
                    <a:pt x="264" y="34"/>
                  </a:lnTo>
                  <a:lnTo>
                    <a:pt x="238" y="27"/>
                  </a:lnTo>
                  <a:lnTo>
                    <a:pt x="218" y="20"/>
                  </a:lnTo>
                  <a:lnTo>
                    <a:pt x="212" y="7"/>
                  </a:lnTo>
                  <a:lnTo>
                    <a:pt x="198" y="0"/>
                  </a:lnTo>
                  <a:lnTo>
                    <a:pt x="172" y="7"/>
                  </a:lnTo>
                  <a:lnTo>
                    <a:pt x="172" y="20"/>
                  </a:lnTo>
                  <a:lnTo>
                    <a:pt x="165" y="20"/>
                  </a:lnTo>
                  <a:lnTo>
                    <a:pt x="139" y="20"/>
                  </a:lnTo>
                  <a:lnTo>
                    <a:pt x="132" y="0"/>
                  </a:lnTo>
                  <a:lnTo>
                    <a:pt x="113" y="7"/>
                  </a:lnTo>
                  <a:lnTo>
                    <a:pt x="86" y="0"/>
                  </a:lnTo>
                  <a:lnTo>
                    <a:pt x="66" y="0"/>
                  </a:lnTo>
                  <a:lnTo>
                    <a:pt x="53" y="0"/>
                  </a:lnTo>
                  <a:lnTo>
                    <a:pt x="47" y="7"/>
                  </a:lnTo>
                  <a:lnTo>
                    <a:pt x="53" y="27"/>
                  </a:lnTo>
                  <a:lnTo>
                    <a:pt x="47" y="47"/>
                  </a:lnTo>
                  <a:close/>
                </a:path>
              </a:pathLst>
            </a:custGeom>
            <a:solidFill>
              <a:srgbClr val="800000"/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0" name="Freeform 79"/>
            <p:cNvSpPr>
              <a:spLocks/>
            </p:cNvSpPr>
            <p:nvPr/>
          </p:nvSpPr>
          <p:spPr bwMode="auto">
            <a:xfrm>
              <a:off x="2838978" y="3431644"/>
              <a:ext cx="899401" cy="1064321"/>
            </a:xfrm>
            <a:custGeom>
              <a:avLst/>
              <a:gdLst/>
              <a:ahLst/>
              <a:cxnLst>
                <a:cxn ang="0">
                  <a:pos x="489" y="432"/>
                </a:cxn>
                <a:cxn ang="0">
                  <a:pos x="469" y="412"/>
                </a:cxn>
                <a:cxn ang="0">
                  <a:pos x="423" y="425"/>
                </a:cxn>
                <a:cxn ang="0">
                  <a:pos x="396" y="391"/>
                </a:cxn>
                <a:cxn ang="0">
                  <a:pos x="370" y="351"/>
                </a:cxn>
                <a:cxn ang="0">
                  <a:pos x="363" y="311"/>
                </a:cxn>
                <a:cxn ang="0">
                  <a:pos x="403" y="270"/>
                </a:cxn>
                <a:cxn ang="0">
                  <a:pos x="416" y="209"/>
                </a:cxn>
                <a:cxn ang="0">
                  <a:pos x="442" y="156"/>
                </a:cxn>
                <a:cxn ang="0">
                  <a:pos x="436" y="95"/>
                </a:cxn>
                <a:cxn ang="0">
                  <a:pos x="469" y="61"/>
                </a:cxn>
                <a:cxn ang="0">
                  <a:pos x="495" y="48"/>
                </a:cxn>
                <a:cxn ang="0">
                  <a:pos x="508" y="14"/>
                </a:cxn>
                <a:cxn ang="0">
                  <a:pos x="462" y="0"/>
                </a:cxn>
                <a:cxn ang="0">
                  <a:pos x="442" y="21"/>
                </a:cxn>
                <a:cxn ang="0">
                  <a:pos x="416" y="27"/>
                </a:cxn>
                <a:cxn ang="0">
                  <a:pos x="383" y="27"/>
                </a:cxn>
                <a:cxn ang="0">
                  <a:pos x="376" y="7"/>
                </a:cxn>
                <a:cxn ang="0">
                  <a:pos x="350" y="48"/>
                </a:cxn>
                <a:cxn ang="0">
                  <a:pos x="324" y="48"/>
                </a:cxn>
                <a:cxn ang="0">
                  <a:pos x="297" y="61"/>
                </a:cxn>
                <a:cxn ang="0">
                  <a:pos x="271" y="81"/>
                </a:cxn>
                <a:cxn ang="0">
                  <a:pos x="238" y="108"/>
                </a:cxn>
                <a:cxn ang="0">
                  <a:pos x="205" y="95"/>
                </a:cxn>
                <a:cxn ang="0">
                  <a:pos x="178" y="115"/>
                </a:cxn>
                <a:cxn ang="0">
                  <a:pos x="165" y="156"/>
                </a:cxn>
                <a:cxn ang="0">
                  <a:pos x="178" y="223"/>
                </a:cxn>
                <a:cxn ang="0">
                  <a:pos x="172" y="270"/>
                </a:cxn>
                <a:cxn ang="0">
                  <a:pos x="126" y="284"/>
                </a:cxn>
                <a:cxn ang="0">
                  <a:pos x="79" y="236"/>
                </a:cxn>
                <a:cxn ang="0">
                  <a:pos x="60" y="257"/>
                </a:cxn>
                <a:cxn ang="0">
                  <a:pos x="66" y="297"/>
                </a:cxn>
                <a:cxn ang="0">
                  <a:pos x="93" y="311"/>
                </a:cxn>
                <a:cxn ang="0">
                  <a:pos x="106" y="338"/>
                </a:cxn>
                <a:cxn ang="0">
                  <a:pos x="53" y="344"/>
                </a:cxn>
                <a:cxn ang="0">
                  <a:pos x="7" y="398"/>
                </a:cxn>
                <a:cxn ang="0">
                  <a:pos x="0" y="445"/>
                </a:cxn>
                <a:cxn ang="0">
                  <a:pos x="27" y="493"/>
                </a:cxn>
                <a:cxn ang="0">
                  <a:pos x="53" y="533"/>
                </a:cxn>
                <a:cxn ang="0">
                  <a:pos x="60" y="574"/>
                </a:cxn>
                <a:cxn ang="0">
                  <a:pos x="93" y="607"/>
                </a:cxn>
                <a:cxn ang="0">
                  <a:pos x="139" y="607"/>
                </a:cxn>
                <a:cxn ang="0">
                  <a:pos x="178" y="614"/>
                </a:cxn>
                <a:cxn ang="0">
                  <a:pos x="231" y="614"/>
                </a:cxn>
                <a:cxn ang="0">
                  <a:pos x="337" y="621"/>
                </a:cxn>
                <a:cxn ang="0">
                  <a:pos x="396" y="607"/>
                </a:cxn>
                <a:cxn ang="0">
                  <a:pos x="442" y="594"/>
                </a:cxn>
                <a:cxn ang="0">
                  <a:pos x="462" y="567"/>
                </a:cxn>
                <a:cxn ang="0">
                  <a:pos x="442" y="520"/>
                </a:cxn>
                <a:cxn ang="0">
                  <a:pos x="429" y="486"/>
                </a:cxn>
                <a:cxn ang="0">
                  <a:pos x="475" y="479"/>
                </a:cxn>
                <a:cxn ang="0">
                  <a:pos x="515" y="445"/>
                </a:cxn>
              </a:cxnLst>
              <a:rect l="0" t="0" r="r" b="b"/>
              <a:pathLst>
                <a:path w="515" h="627">
                  <a:moveTo>
                    <a:pt x="508" y="439"/>
                  </a:moveTo>
                  <a:lnTo>
                    <a:pt x="502" y="439"/>
                  </a:lnTo>
                  <a:lnTo>
                    <a:pt x="489" y="432"/>
                  </a:lnTo>
                  <a:lnTo>
                    <a:pt x="482" y="418"/>
                  </a:lnTo>
                  <a:lnTo>
                    <a:pt x="482" y="412"/>
                  </a:lnTo>
                  <a:lnTo>
                    <a:pt x="469" y="412"/>
                  </a:lnTo>
                  <a:lnTo>
                    <a:pt x="456" y="405"/>
                  </a:lnTo>
                  <a:lnTo>
                    <a:pt x="442" y="412"/>
                  </a:lnTo>
                  <a:lnTo>
                    <a:pt x="423" y="425"/>
                  </a:lnTo>
                  <a:lnTo>
                    <a:pt x="416" y="412"/>
                  </a:lnTo>
                  <a:lnTo>
                    <a:pt x="403" y="405"/>
                  </a:lnTo>
                  <a:lnTo>
                    <a:pt x="396" y="391"/>
                  </a:lnTo>
                  <a:lnTo>
                    <a:pt x="390" y="371"/>
                  </a:lnTo>
                  <a:lnTo>
                    <a:pt x="376" y="371"/>
                  </a:lnTo>
                  <a:lnTo>
                    <a:pt x="370" y="351"/>
                  </a:lnTo>
                  <a:lnTo>
                    <a:pt x="370" y="338"/>
                  </a:lnTo>
                  <a:lnTo>
                    <a:pt x="370" y="324"/>
                  </a:lnTo>
                  <a:lnTo>
                    <a:pt x="363" y="311"/>
                  </a:lnTo>
                  <a:lnTo>
                    <a:pt x="370" y="297"/>
                  </a:lnTo>
                  <a:lnTo>
                    <a:pt x="390" y="290"/>
                  </a:lnTo>
                  <a:lnTo>
                    <a:pt x="403" y="270"/>
                  </a:lnTo>
                  <a:lnTo>
                    <a:pt x="416" y="257"/>
                  </a:lnTo>
                  <a:lnTo>
                    <a:pt x="416" y="236"/>
                  </a:lnTo>
                  <a:lnTo>
                    <a:pt x="416" y="209"/>
                  </a:lnTo>
                  <a:lnTo>
                    <a:pt x="423" y="196"/>
                  </a:lnTo>
                  <a:lnTo>
                    <a:pt x="436" y="183"/>
                  </a:lnTo>
                  <a:lnTo>
                    <a:pt x="442" y="156"/>
                  </a:lnTo>
                  <a:lnTo>
                    <a:pt x="449" y="142"/>
                  </a:lnTo>
                  <a:lnTo>
                    <a:pt x="442" y="122"/>
                  </a:lnTo>
                  <a:lnTo>
                    <a:pt x="436" y="95"/>
                  </a:lnTo>
                  <a:lnTo>
                    <a:pt x="449" y="75"/>
                  </a:lnTo>
                  <a:lnTo>
                    <a:pt x="456" y="75"/>
                  </a:lnTo>
                  <a:lnTo>
                    <a:pt x="469" y="61"/>
                  </a:lnTo>
                  <a:lnTo>
                    <a:pt x="475" y="54"/>
                  </a:lnTo>
                  <a:lnTo>
                    <a:pt x="489" y="48"/>
                  </a:lnTo>
                  <a:lnTo>
                    <a:pt x="495" y="48"/>
                  </a:lnTo>
                  <a:lnTo>
                    <a:pt x="502" y="34"/>
                  </a:lnTo>
                  <a:lnTo>
                    <a:pt x="495" y="21"/>
                  </a:lnTo>
                  <a:lnTo>
                    <a:pt x="508" y="14"/>
                  </a:lnTo>
                  <a:lnTo>
                    <a:pt x="502" y="14"/>
                  </a:lnTo>
                  <a:lnTo>
                    <a:pt x="482" y="14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9" y="14"/>
                  </a:lnTo>
                  <a:lnTo>
                    <a:pt x="442" y="21"/>
                  </a:lnTo>
                  <a:lnTo>
                    <a:pt x="436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1"/>
                  </a:lnTo>
                  <a:lnTo>
                    <a:pt x="390" y="27"/>
                  </a:lnTo>
                  <a:lnTo>
                    <a:pt x="383" y="27"/>
                  </a:lnTo>
                  <a:lnTo>
                    <a:pt x="383" y="21"/>
                  </a:lnTo>
                  <a:lnTo>
                    <a:pt x="383" y="7"/>
                  </a:lnTo>
                  <a:lnTo>
                    <a:pt x="376" y="7"/>
                  </a:lnTo>
                  <a:lnTo>
                    <a:pt x="357" y="14"/>
                  </a:lnTo>
                  <a:lnTo>
                    <a:pt x="350" y="41"/>
                  </a:lnTo>
                  <a:lnTo>
                    <a:pt x="350" y="48"/>
                  </a:lnTo>
                  <a:lnTo>
                    <a:pt x="343" y="54"/>
                  </a:lnTo>
                  <a:lnTo>
                    <a:pt x="330" y="54"/>
                  </a:lnTo>
                  <a:lnTo>
                    <a:pt x="324" y="48"/>
                  </a:lnTo>
                  <a:lnTo>
                    <a:pt x="310" y="54"/>
                  </a:lnTo>
                  <a:lnTo>
                    <a:pt x="310" y="61"/>
                  </a:lnTo>
                  <a:lnTo>
                    <a:pt x="297" y="61"/>
                  </a:lnTo>
                  <a:lnTo>
                    <a:pt x="284" y="68"/>
                  </a:lnTo>
                  <a:lnTo>
                    <a:pt x="277" y="68"/>
                  </a:lnTo>
                  <a:lnTo>
                    <a:pt x="271" y="81"/>
                  </a:lnTo>
                  <a:lnTo>
                    <a:pt x="258" y="95"/>
                  </a:lnTo>
                  <a:lnTo>
                    <a:pt x="251" y="102"/>
                  </a:lnTo>
                  <a:lnTo>
                    <a:pt x="238" y="108"/>
                  </a:lnTo>
                  <a:lnTo>
                    <a:pt x="218" y="115"/>
                  </a:lnTo>
                  <a:lnTo>
                    <a:pt x="211" y="102"/>
                  </a:lnTo>
                  <a:lnTo>
                    <a:pt x="205" y="95"/>
                  </a:lnTo>
                  <a:lnTo>
                    <a:pt x="198" y="95"/>
                  </a:lnTo>
                  <a:lnTo>
                    <a:pt x="198" y="102"/>
                  </a:lnTo>
                  <a:lnTo>
                    <a:pt x="178" y="115"/>
                  </a:lnTo>
                  <a:lnTo>
                    <a:pt x="165" y="129"/>
                  </a:lnTo>
                  <a:lnTo>
                    <a:pt x="159" y="142"/>
                  </a:lnTo>
                  <a:lnTo>
                    <a:pt x="165" y="156"/>
                  </a:lnTo>
                  <a:lnTo>
                    <a:pt x="159" y="176"/>
                  </a:lnTo>
                  <a:lnTo>
                    <a:pt x="165" y="209"/>
                  </a:lnTo>
                  <a:lnTo>
                    <a:pt x="178" y="223"/>
                  </a:lnTo>
                  <a:lnTo>
                    <a:pt x="185" y="223"/>
                  </a:lnTo>
                  <a:lnTo>
                    <a:pt x="185" y="250"/>
                  </a:lnTo>
                  <a:lnTo>
                    <a:pt x="172" y="270"/>
                  </a:lnTo>
                  <a:lnTo>
                    <a:pt x="145" y="284"/>
                  </a:lnTo>
                  <a:lnTo>
                    <a:pt x="132" y="277"/>
                  </a:lnTo>
                  <a:lnTo>
                    <a:pt x="126" y="284"/>
                  </a:lnTo>
                  <a:lnTo>
                    <a:pt x="112" y="270"/>
                  </a:lnTo>
                  <a:lnTo>
                    <a:pt x="99" y="270"/>
                  </a:lnTo>
                  <a:lnTo>
                    <a:pt x="79" y="236"/>
                  </a:lnTo>
                  <a:lnTo>
                    <a:pt x="60" y="223"/>
                  </a:lnTo>
                  <a:lnTo>
                    <a:pt x="60" y="243"/>
                  </a:lnTo>
                  <a:lnTo>
                    <a:pt x="60" y="257"/>
                  </a:lnTo>
                  <a:lnTo>
                    <a:pt x="60" y="270"/>
                  </a:lnTo>
                  <a:lnTo>
                    <a:pt x="60" y="284"/>
                  </a:lnTo>
                  <a:lnTo>
                    <a:pt x="66" y="297"/>
                  </a:lnTo>
                  <a:lnTo>
                    <a:pt x="73" y="304"/>
                  </a:lnTo>
                  <a:lnTo>
                    <a:pt x="86" y="304"/>
                  </a:lnTo>
                  <a:lnTo>
                    <a:pt x="93" y="311"/>
                  </a:lnTo>
                  <a:lnTo>
                    <a:pt x="106" y="324"/>
                  </a:lnTo>
                  <a:lnTo>
                    <a:pt x="112" y="331"/>
                  </a:lnTo>
                  <a:lnTo>
                    <a:pt x="106" y="338"/>
                  </a:lnTo>
                  <a:lnTo>
                    <a:pt x="79" y="338"/>
                  </a:lnTo>
                  <a:lnTo>
                    <a:pt x="60" y="344"/>
                  </a:lnTo>
                  <a:lnTo>
                    <a:pt x="53" y="344"/>
                  </a:lnTo>
                  <a:lnTo>
                    <a:pt x="27" y="351"/>
                  </a:lnTo>
                  <a:lnTo>
                    <a:pt x="13" y="378"/>
                  </a:lnTo>
                  <a:lnTo>
                    <a:pt x="7" y="398"/>
                  </a:lnTo>
                  <a:lnTo>
                    <a:pt x="0" y="418"/>
                  </a:lnTo>
                  <a:lnTo>
                    <a:pt x="0" y="439"/>
                  </a:lnTo>
                  <a:lnTo>
                    <a:pt x="0" y="445"/>
                  </a:lnTo>
                  <a:lnTo>
                    <a:pt x="13" y="466"/>
                  </a:lnTo>
                  <a:lnTo>
                    <a:pt x="13" y="479"/>
                  </a:lnTo>
                  <a:lnTo>
                    <a:pt x="27" y="493"/>
                  </a:lnTo>
                  <a:lnTo>
                    <a:pt x="33" y="513"/>
                  </a:lnTo>
                  <a:lnTo>
                    <a:pt x="40" y="520"/>
                  </a:lnTo>
                  <a:lnTo>
                    <a:pt x="53" y="533"/>
                  </a:lnTo>
                  <a:lnTo>
                    <a:pt x="53" y="547"/>
                  </a:lnTo>
                  <a:lnTo>
                    <a:pt x="53" y="560"/>
                  </a:lnTo>
                  <a:lnTo>
                    <a:pt x="60" y="574"/>
                  </a:lnTo>
                  <a:lnTo>
                    <a:pt x="79" y="594"/>
                  </a:lnTo>
                  <a:lnTo>
                    <a:pt x="86" y="621"/>
                  </a:lnTo>
                  <a:lnTo>
                    <a:pt x="93" y="607"/>
                  </a:lnTo>
                  <a:lnTo>
                    <a:pt x="106" y="607"/>
                  </a:lnTo>
                  <a:lnTo>
                    <a:pt x="119" y="614"/>
                  </a:lnTo>
                  <a:lnTo>
                    <a:pt x="139" y="607"/>
                  </a:lnTo>
                  <a:lnTo>
                    <a:pt x="145" y="614"/>
                  </a:lnTo>
                  <a:lnTo>
                    <a:pt x="159" y="600"/>
                  </a:lnTo>
                  <a:lnTo>
                    <a:pt x="178" y="614"/>
                  </a:lnTo>
                  <a:lnTo>
                    <a:pt x="192" y="600"/>
                  </a:lnTo>
                  <a:lnTo>
                    <a:pt x="218" y="607"/>
                  </a:lnTo>
                  <a:lnTo>
                    <a:pt x="231" y="614"/>
                  </a:lnTo>
                  <a:lnTo>
                    <a:pt x="244" y="627"/>
                  </a:lnTo>
                  <a:lnTo>
                    <a:pt x="291" y="621"/>
                  </a:lnTo>
                  <a:lnTo>
                    <a:pt x="337" y="621"/>
                  </a:lnTo>
                  <a:lnTo>
                    <a:pt x="343" y="607"/>
                  </a:lnTo>
                  <a:lnTo>
                    <a:pt x="370" y="607"/>
                  </a:lnTo>
                  <a:lnTo>
                    <a:pt x="396" y="607"/>
                  </a:lnTo>
                  <a:lnTo>
                    <a:pt x="429" y="600"/>
                  </a:lnTo>
                  <a:lnTo>
                    <a:pt x="429" y="594"/>
                  </a:lnTo>
                  <a:lnTo>
                    <a:pt x="442" y="594"/>
                  </a:lnTo>
                  <a:lnTo>
                    <a:pt x="449" y="580"/>
                  </a:lnTo>
                  <a:lnTo>
                    <a:pt x="456" y="574"/>
                  </a:lnTo>
                  <a:lnTo>
                    <a:pt x="462" y="567"/>
                  </a:lnTo>
                  <a:lnTo>
                    <a:pt x="462" y="560"/>
                  </a:lnTo>
                  <a:lnTo>
                    <a:pt x="449" y="533"/>
                  </a:lnTo>
                  <a:lnTo>
                    <a:pt x="442" y="520"/>
                  </a:lnTo>
                  <a:lnTo>
                    <a:pt x="429" y="520"/>
                  </a:lnTo>
                  <a:lnTo>
                    <a:pt x="416" y="499"/>
                  </a:lnTo>
                  <a:lnTo>
                    <a:pt x="429" y="486"/>
                  </a:lnTo>
                  <a:lnTo>
                    <a:pt x="436" y="479"/>
                  </a:lnTo>
                  <a:lnTo>
                    <a:pt x="442" y="479"/>
                  </a:lnTo>
                  <a:lnTo>
                    <a:pt x="475" y="479"/>
                  </a:lnTo>
                  <a:lnTo>
                    <a:pt x="482" y="479"/>
                  </a:lnTo>
                  <a:lnTo>
                    <a:pt x="508" y="459"/>
                  </a:lnTo>
                  <a:lnTo>
                    <a:pt x="515" y="445"/>
                  </a:lnTo>
                  <a:lnTo>
                    <a:pt x="508" y="439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1" name="Freeform 80"/>
            <p:cNvSpPr>
              <a:spLocks/>
            </p:cNvSpPr>
            <p:nvPr/>
          </p:nvSpPr>
          <p:spPr bwMode="auto">
            <a:xfrm>
              <a:off x="2436828" y="4531171"/>
              <a:ext cx="1946890" cy="1306704"/>
            </a:xfrm>
            <a:custGeom>
              <a:avLst/>
              <a:gdLst/>
              <a:ahLst/>
              <a:cxnLst>
                <a:cxn ang="0">
                  <a:pos x="27" y="384"/>
                </a:cxn>
                <a:cxn ang="0">
                  <a:pos x="66" y="370"/>
                </a:cxn>
                <a:cxn ang="0">
                  <a:pos x="112" y="384"/>
                </a:cxn>
                <a:cxn ang="0">
                  <a:pos x="172" y="418"/>
                </a:cxn>
                <a:cxn ang="0">
                  <a:pos x="231" y="445"/>
                </a:cxn>
                <a:cxn ang="0">
                  <a:pos x="324" y="451"/>
                </a:cxn>
                <a:cxn ang="0">
                  <a:pos x="383" y="458"/>
                </a:cxn>
                <a:cxn ang="0">
                  <a:pos x="423" y="411"/>
                </a:cxn>
                <a:cxn ang="0">
                  <a:pos x="456" y="384"/>
                </a:cxn>
                <a:cxn ang="0">
                  <a:pos x="482" y="377"/>
                </a:cxn>
                <a:cxn ang="0">
                  <a:pos x="528" y="364"/>
                </a:cxn>
                <a:cxn ang="0">
                  <a:pos x="588" y="343"/>
                </a:cxn>
                <a:cxn ang="0">
                  <a:pos x="607" y="276"/>
                </a:cxn>
                <a:cxn ang="0">
                  <a:pos x="660" y="229"/>
                </a:cxn>
                <a:cxn ang="0">
                  <a:pos x="647" y="175"/>
                </a:cxn>
                <a:cxn ang="0">
                  <a:pos x="713" y="135"/>
                </a:cxn>
                <a:cxn ang="0">
                  <a:pos x="733" y="87"/>
                </a:cxn>
                <a:cxn ang="0">
                  <a:pos x="766" y="81"/>
                </a:cxn>
                <a:cxn ang="0">
                  <a:pos x="759" y="20"/>
                </a:cxn>
                <a:cxn ang="0">
                  <a:pos x="812" y="13"/>
                </a:cxn>
                <a:cxn ang="0">
                  <a:pos x="852" y="6"/>
                </a:cxn>
                <a:cxn ang="0">
                  <a:pos x="865" y="33"/>
                </a:cxn>
                <a:cxn ang="0">
                  <a:pos x="924" y="74"/>
                </a:cxn>
                <a:cxn ang="0">
                  <a:pos x="984" y="54"/>
                </a:cxn>
                <a:cxn ang="0">
                  <a:pos x="1030" y="47"/>
                </a:cxn>
                <a:cxn ang="0">
                  <a:pos x="1089" y="81"/>
                </a:cxn>
                <a:cxn ang="0">
                  <a:pos x="1116" y="128"/>
                </a:cxn>
                <a:cxn ang="0">
                  <a:pos x="1017" y="323"/>
                </a:cxn>
                <a:cxn ang="0">
                  <a:pos x="1043" y="512"/>
                </a:cxn>
                <a:cxn ang="0">
                  <a:pos x="918" y="586"/>
                </a:cxn>
                <a:cxn ang="0">
                  <a:pos x="858" y="586"/>
                </a:cxn>
                <a:cxn ang="0">
                  <a:pos x="700" y="593"/>
                </a:cxn>
                <a:cxn ang="0">
                  <a:pos x="647" y="593"/>
                </a:cxn>
                <a:cxn ang="0">
                  <a:pos x="621" y="600"/>
                </a:cxn>
                <a:cxn ang="0">
                  <a:pos x="594" y="654"/>
                </a:cxn>
                <a:cxn ang="0">
                  <a:pos x="555" y="660"/>
                </a:cxn>
                <a:cxn ang="0">
                  <a:pos x="508" y="667"/>
                </a:cxn>
                <a:cxn ang="0">
                  <a:pos x="489" y="728"/>
                </a:cxn>
                <a:cxn ang="0">
                  <a:pos x="442" y="761"/>
                </a:cxn>
                <a:cxn ang="0">
                  <a:pos x="376" y="728"/>
                </a:cxn>
                <a:cxn ang="0">
                  <a:pos x="324" y="721"/>
                </a:cxn>
                <a:cxn ang="0">
                  <a:pos x="264" y="694"/>
                </a:cxn>
                <a:cxn ang="0">
                  <a:pos x="238" y="741"/>
                </a:cxn>
                <a:cxn ang="0">
                  <a:pos x="165" y="708"/>
                </a:cxn>
                <a:cxn ang="0">
                  <a:pos x="86" y="694"/>
                </a:cxn>
                <a:cxn ang="0">
                  <a:pos x="60" y="647"/>
                </a:cxn>
                <a:cxn ang="0">
                  <a:pos x="99" y="566"/>
                </a:cxn>
                <a:cxn ang="0">
                  <a:pos x="139" y="559"/>
                </a:cxn>
                <a:cxn ang="0">
                  <a:pos x="119" y="505"/>
                </a:cxn>
                <a:cxn ang="0">
                  <a:pos x="73" y="478"/>
                </a:cxn>
                <a:cxn ang="0">
                  <a:pos x="20" y="465"/>
                </a:cxn>
              </a:cxnLst>
              <a:rect l="0" t="0" r="r" b="b"/>
              <a:pathLst>
                <a:path w="1116" h="768">
                  <a:moveTo>
                    <a:pt x="7" y="445"/>
                  </a:moveTo>
                  <a:lnTo>
                    <a:pt x="7" y="431"/>
                  </a:lnTo>
                  <a:lnTo>
                    <a:pt x="0" y="391"/>
                  </a:lnTo>
                  <a:lnTo>
                    <a:pt x="13" y="384"/>
                  </a:lnTo>
                  <a:lnTo>
                    <a:pt x="27" y="384"/>
                  </a:lnTo>
                  <a:lnTo>
                    <a:pt x="27" y="364"/>
                  </a:lnTo>
                  <a:lnTo>
                    <a:pt x="40" y="364"/>
                  </a:lnTo>
                  <a:lnTo>
                    <a:pt x="46" y="357"/>
                  </a:lnTo>
                  <a:lnTo>
                    <a:pt x="60" y="370"/>
                  </a:lnTo>
                  <a:lnTo>
                    <a:pt x="66" y="370"/>
                  </a:lnTo>
                  <a:lnTo>
                    <a:pt x="79" y="370"/>
                  </a:lnTo>
                  <a:lnTo>
                    <a:pt x="86" y="377"/>
                  </a:lnTo>
                  <a:lnTo>
                    <a:pt x="93" y="384"/>
                  </a:lnTo>
                  <a:lnTo>
                    <a:pt x="93" y="391"/>
                  </a:lnTo>
                  <a:lnTo>
                    <a:pt x="112" y="384"/>
                  </a:lnTo>
                  <a:lnTo>
                    <a:pt x="126" y="377"/>
                  </a:lnTo>
                  <a:lnTo>
                    <a:pt x="145" y="384"/>
                  </a:lnTo>
                  <a:lnTo>
                    <a:pt x="152" y="397"/>
                  </a:lnTo>
                  <a:lnTo>
                    <a:pt x="165" y="411"/>
                  </a:lnTo>
                  <a:lnTo>
                    <a:pt x="172" y="418"/>
                  </a:lnTo>
                  <a:lnTo>
                    <a:pt x="192" y="411"/>
                  </a:lnTo>
                  <a:lnTo>
                    <a:pt x="198" y="424"/>
                  </a:lnTo>
                  <a:lnTo>
                    <a:pt x="205" y="438"/>
                  </a:lnTo>
                  <a:lnTo>
                    <a:pt x="211" y="445"/>
                  </a:lnTo>
                  <a:lnTo>
                    <a:pt x="231" y="445"/>
                  </a:lnTo>
                  <a:lnTo>
                    <a:pt x="251" y="438"/>
                  </a:lnTo>
                  <a:lnTo>
                    <a:pt x="277" y="431"/>
                  </a:lnTo>
                  <a:lnTo>
                    <a:pt x="304" y="431"/>
                  </a:lnTo>
                  <a:lnTo>
                    <a:pt x="310" y="458"/>
                  </a:lnTo>
                  <a:lnTo>
                    <a:pt x="324" y="451"/>
                  </a:lnTo>
                  <a:lnTo>
                    <a:pt x="330" y="445"/>
                  </a:lnTo>
                  <a:lnTo>
                    <a:pt x="343" y="451"/>
                  </a:lnTo>
                  <a:lnTo>
                    <a:pt x="370" y="458"/>
                  </a:lnTo>
                  <a:lnTo>
                    <a:pt x="376" y="458"/>
                  </a:lnTo>
                  <a:lnTo>
                    <a:pt x="383" y="458"/>
                  </a:lnTo>
                  <a:lnTo>
                    <a:pt x="390" y="458"/>
                  </a:lnTo>
                  <a:lnTo>
                    <a:pt x="403" y="451"/>
                  </a:lnTo>
                  <a:lnTo>
                    <a:pt x="403" y="438"/>
                  </a:lnTo>
                  <a:lnTo>
                    <a:pt x="403" y="424"/>
                  </a:lnTo>
                  <a:lnTo>
                    <a:pt x="423" y="411"/>
                  </a:lnTo>
                  <a:lnTo>
                    <a:pt x="429" y="397"/>
                  </a:lnTo>
                  <a:lnTo>
                    <a:pt x="429" y="391"/>
                  </a:lnTo>
                  <a:lnTo>
                    <a:pt x="429" y="377"/>
                  </a:lnTo>
                  <a:lnTo>
                    <a:pt x="449" y="377"/>
                  </a:lnTo>
                  <a:lnTo>
                    <a:pt x="456" y="384"/>
                  </a:lnTo>
                  <a:lnTo>
                    <a:pt x="462" y="377"/>
                  </a:lnTo>
                  <a:lnTo>
                    <a:pt x="462" y="364"/>
                  </a:lnTo>
                  <a:lnTo>
                    <a:pt x="469" y="370"/>
                  </a:lnTo>
                  <a:lnTo>
                    <a:pt x="482" y="370"/>
                  </a:lnTo>
                  <a:lnTo>
                    <a:pt x="482" y="377"/>
                  </a:lnTo>
                  <a:lnTo>
                    <a:pt x="495" y="377"/>
                  </a:lnTo>
                  <a:lnTo>
                    <a:pt x="508" y="370"/>
                  </a:lnTo>
                  <a:lnTo>
                    <a:pt x="515" y="370"/>
                  </a:lnTo>
                  <a:lnTo>
                    <a:pt x="522" y="364"/>
                  </a:lnTo>
                  <a:lnTo>
                    <a:pt x="528" y="364"/>
                  </a:lnTo>
                  <a:lnTo>
                    <a:pt x="528" y="350"/>
                  </a:lnTo>
                  <a:lnTo>
                    <a:pt x="541" y="364"/>
                  </a:lnTo>
                  <a:lnTo>
                    <a:pt x="561" y="357"/>
                  </a:lnTo>
                  <a:lnTo>
                    <a:pt x="574" y="350"/>
                  </a:lnTo>
                  <a:lnTo>
                    <a:pt x="588" y="343"/>
                  </a:lnTo>
                  <a:lnTo>
                    <a:pt x="588" y="317"/>
                  </a:lnTo>
                  <a:lnTo>
                    <a:pt x="594" y="310"/>
                  </a:lnTo>
                  <a:lnTo>
                    <a:pt x="588" y="290"/>
                  </a:lnTo>
                  <a:lnTo>
                    <a:pt x="594" y="283"/>
                  </a:lnTo>
                  <a:lnTo>
                    <a:pt x="607" y="276"/>
                  </a:lnTo>
                  <a:lnTo>
                    <a:pt x="607" y="263"/>
                  </a:lnTo>
                  <a:lnTo>
                    <a:pt x="627" y="263"/>
                  </a:lnTo>
                  <a:lnTo>
                    <a:pt x="654" y="263"/>
                  </a:lnTo>
                  <a:lnTo>
                    <a:pt x="660" y="242"/>
                  </a:lnTo>
                  <a:lnTo>
                    <a:pt x="660" y="229"/>
                  </a:lnTo>
                  <a:lnTo>
                    <a:pt x="660" y="215"/>
                  </a:lnTo>
                  <a:lnTo>
                    <a:pt x="660" y="209"/>
                  </a:lnTo>
                  <a:lnTo>
                    <a:pt x="660" y="195"/>
                  </a:lnTo>
                  <a:lnTo>
                    <a:pt x="654" y="188"/>
                  </a:lnTo>
                  <a:lnTo>
                    <a:pt x="647" y="175"/>
                  </a:lnTo>
                  <a:lnTo>
                    <a:pt x="654" y="161"/>
                  </a:lnTo>
                  <a:lnTo>
                    <a:pt x="667" y="148"/>
                  </a:lnTo>
                  <a:lnTo>
                    <a:pt x="673" y="135"/>
                  </a:lnTo>
                  <a:lnTo>
                    <a:pt x="673" y="128"/>
                  </a:lnTo>
                  <a:lnTo>
                    <a:pt x="713" y="135"/>
                  </a:lnTo>
                  <a:lnTo>
                    <a:pt x="713" y="128"/>
                  </a:lnTo>
                  <a:lnTo>
                    <a:pt x="720" y="114"/>
                  </a:lnTo>
                  <a:lnTo>
                    <a:pt x="726" y="101"/>
                  </a:lnTo>
                  <a:lnTo>
                    <a:pt x="726" y="87"/>
                  </a:lnTo>
                  <a:lnTo>
                    <a:pt x="733" y="87"/>
                  </a:lnTo>
                  <a:lnTo>
                    <a:pt x="739" y="81"/>
                  </a:lnTo>
                  <a:lnTo>
                    <a:pt x="746" y="81"/>
                  </a:lnTo>
                  <a:lnTo>
                    <a:pt x="753" y="87"/>
                  </a:lnTo>
                  <a:lnTo>
                    <a:pt x="766" y="87"/>
                  </a:lnTo>
                  <a:lnTo>
                    <a:pt x="766" y="81"/>
                  </a:lnTo>
                  <a:lnTo>
                    <a:pt x="779" y="81"/>
                  </a:lnTo>
                  <a:lnTo>
                    <a:pt x="772" y="60"/>
                  </a:lnTo>
                  <a:lnTo>
                    <a:pt x="759" y="54"/>
                  </a:lnTo>
                  <a:lnTo>
                    <a:pt x="759" y="33"/>
                  </a:lnTo>
                  <a:lnTo>
                    <a:pt x="759" y="20"/>
                  </a:lnTo>
                  <a:lnTo>
                    <a:pt x="753" y="6"/>
                  </a:lnTo>
                  <a:lnTo>
                    <a:pt x="786" y="0"/>
                  </a:lnTo>
                  <a:lnTo>
                    <a:pt x="799" y="20"/>
                  </a:lnTo>
                  <a:lnTo>
                    <a:pt x="805" y="13"/>
                  </a:lnTo>
                  <a:lnTo>
                    <a:pt x="812" y="13"/>
                  </a:lnTo>
                  <a:lnTo>
                    <a:pt x="819" y="20"/>
                  </a:lnTo>
                  <a:lnTo>
                    <a:pt x="825" y="20"/>
                  </a:lnTo>
                  <a:lnTo>
                    <a:pt x="838" y="13"/>
                  </a:lnTo>
                  <a:lnTo>
                    <a:pt x="845" y="6"/>
                  </a:lnTo>
                  <a:lnTo>
                    <a:pt x="852" y="6"/>
                  </a:lnTo>
                  <a:lnTo>
                    <a:pt x="858" y="6"/>
                  </a:lnTo>
                  <a:lnTo>
                    <a:pt x="865" y="6"/>
                  </a:lnTo>
                  <a:lnTo>
                    <a:pt x="865" y="13"/>
                  </a:lnTo>
                  <a:lnTo>
                    <a:pt x="865" y="27"/>
                  </a:lnTo>
                  <a:lnTo>
                    <a:pt x="865" y="33"/>
                  </a:lnTo>
                  <a:lnTo>
                    <a:pt x="885" y="40"/>
                  </a:lnTo>
                  <a:lnTo>
                    <a:pt x="904" y="47"/>
                  </a:lnTo>
                  <a:lnTo>
                    <a:pt x="911" y="54"/>
                  </a:lnTo>
                  <a:lnTo>
                    <a:pt x="918" y="67"/>
                  </a:lnTo>
                  <a:lnTo>
                    <a:pt x="924" y="74"/>
                  </a:lnTo>
                  <a:lnTo>
                    <a:pt x="931" y="74"/>
                  </a:lnTo>
                  <a:lnTo>
                    <a:pt x="944" y="74"/>
                  </a:lnTo>
                  <a:lnTo>
                    <a:pt x="964" y="67"/>
                  </a:lnTo>
                  <a:lnTo>
                    <a:pt x="970" y="60"/>
                  </a:lnTo>
                  <a:lnTo>
                    <a:pt x="984" y="54"/>
                  </a:lnTo>
                  <a:lnTo>
                    <a:pt x="990" y="47"/>
                  </a:lnTo>
                  <a:lnTo>
                    <a:pt x="997" y="47"/>
                  </a:lnTo>
                  <a:lnTo>
                    <a:pt x="1003" y="40"/>
                  </a:lnTo>
                  <a:lnTo>
                    <a:pt x="1017" y="47"/>
                  </a:lnTo>
                  <a:lnTo>
                    <a:pt x="1030" y="47"/>
                  </a:lnTo>
                  <a:lnTo>
                    <a:pt x="1036" y="54"/>
                  </a:lnTo>
                  <a:lnTo>
                    <a:pt x="1043" y="60"/>
                  </a:lnTo>
                  <a:lnTo>
                    <a:pt x="1056" y="74"/>
                  </a:lnTo>
                  <a:lnTo>
                    <a:pt x="1076" y="74"/>
                  </a:lnTo>
                  <a:lnTo>
                    <a:pt x="1089" y="81"/>
                  </a:lnTo>
                  <a:lnTo>
                    <a:pt x="1102" y="74"/>
                  </a:lnTo>
                  <a:lnTo>
                    <a:pt x="1109" y="87"/>
                  </a:lnTo>
                  <a:lnTo>
                    <a:pt x="1102" y="101"/>
                  </a:lnTo>
                  <a:lnTo>
                    <a:pt x="1109" y="114"/>
                  </a:lnTo>
                  <a:lnTo>
                    <a:pt x="1116" y="128"/>
                  </a:lnTo>
                  <a:lnTo>
                    <a:pt x="1069" y="155"/>
                  </a:lnTo>
                  <a:lnTo>
                    <a:pt x="1043" y="188"/>
                  </a:lnTo>
                  <a:lnTo>
                    <a:pt x="1023" y="222"/>
                  </a:lnTo>
                  <a:lnTo>
                    <a:pt x="1017" y="269"/>
                  </a:lnTo>
                  <a:lnTo>
                    <a:pt x="1017" y="323"/>
                  </a:lnTo>
                  <a:lnTo>
                    <a:pt x="1036" y="377"/>
                  </a:lnTo>
                  <a:lnTo>
                    <a:pt x="1063" y="431"/>
                  </a:lnTo>
                  <a:lnTo>
                    <a:pt x="1063" y="492"/>
                  </a:lnTo>
                  <a:lnTo>
                    <a:pt x="1056" y="499"/>
                  </a:lnTo>
                  <a:lnTo>
                    <a:pt x="1043" y="512"/>
                  </a:lnTo>
                  <a:lnTo>
                    <a:pt x="1003" y="546"/>
                  </a:lnTo>
                  <a:lnTo>
                    <a:pt x="970" y="579"/>
                  </a:lnTo>
                  <a:lnTo>
                    <a:pt x="957" y="600"/>
                  </a:lnTo>
                  <a:lnTo>
                    <a:pt x="937" y="586"/>
                  </a:lnTo>
                  <a:lnTo>
                    <a:pt x="918" y="586"/>
                  </a:lnTo>
                  <a:lnTo>
                    <a:pt x="898" y="606"/>
                  </a:lnTo>
                  <a:lnTo>
                    <a:pt x="858" y="640"/>
                  </a:lnTo>
                  <a:lnTo>
                    <a:pt x="865" y="606"/>
                  </a:lnTo>
                  <a:lnTo>
                    <a:pt x="865" y="593"/>
                  </a:lnTo>
                  <a:lnTo>
                    <a:pt x="858" y="586"/>
                  </a:lnTo>
                  <a:lnTo>
                    <a:pt x="852" y="579"/>
                  </a:lnTo>
                  <a:lnTo>
                    <a:pt x="805" y="579"/>
                  </a:lnTo>
                  <a:lnTo>
                    <a:pt x="726" y="573"/>
                  </a:lnTo>
                  <a:lnTo>
                    <a:pt x="700" y="579"/>
                  </a:lnTo>
                  <a:lnTo>
                    <a:pt x="700" y="593"/>
                  </a:lnTo>
                  <a:lnTo>
                    <a:pt x="700" y="600"/>
                  </a:lnTo>
                  <a:lnTo>
                    <a:pt x="700" y="606"/>
                  </a:lnTo>
                  <a:lnTo>
                    <a:pt x="687" y="613"/>
                  </a:lnTo>
                  <a:lnTo>
                    <a:pt x="654" y="593"/>
                  </a:lnTo>
                  <a:lnTo>
                    <a:pt x="647" y="593"/>
                  </a:lnTo>
                  <a:lnTo>
                    <a:pt x="640" y="593"/>
                  </a:lnTo>
                  <a:lnTo>
                    <a:pt x="634" y="593"/>
                  </a:lnTo>
                  <a:lnTo>
                    <a:pt x="627" y="593"/>
                  </a:lnTo>
                  <a:lnTo>
                    <a:pt x="621" y="593"/>
                  </a:lnTo>
                  <a:lnTo>
                    <a:pt x="621" y="600"/>
                  </a:lnTo>
                  <a:lnTo>
                    <a:pt x="614" y="613"/>
                  </a:lnTo>
                  <a:lnTo>
                    <a:pt x="607" y="620"/>
                  </a:lnTo>
                  <a:lnTo>
                    <a:pt x="607" y="647"/>
                  </a:lnTo>
                  <a:lnTo>
                    <a:pt x="607" y="654"/>
                  </a:lnTo>
                  <a:lnTo>
                    <a:pt x="594" y="654"/>
                  </a:lnTo>
                  <a:lnTo>
                    <a:pt x="588" y="654"/>
                  </a:lnTo>
                  <a:lnTo>
                    <a:pt x="574" y="654"/>
                  </a:lnTo>
                  <a:lnTo>
                    <a:pt x="568" y="660"/>
                  </a:lnTo>
                  <a:lnTo>
                    <a:pt x="561" y="660"/>
                  </a:lnTo>
                  <a:lnTo>
                    <a:pt x="555" y="660"/>
                  </a:lnTo>
                  <a:lnTo>
                    <a:pt x="548" y="667"/>
                  </a:lnTo>
                  <a:lnTo>
                    <a:pt x="541" y="674"/>
                  </a:lnTo>
                  <a:lnTo>
                    <a:pt x="528" y="674"/>
                  </a:lnTo>
                  <a:lnTo>
                    <a:pt x="515" y="667"/>
                  </a:lnTo>
                  <a:lnTo>
                    <a:pt x="508" y="667"/>
                  </a:lnTo>
                  <a:lnTo>
                    <a:pt x="502" y="667"/>
                  </a:lnTo>
                  <a:lnTo>
                    <a:pt x="495" y="674"/>
                  </a:lnTo>
                  <a:lnTo>
                    <a:pt x="489" y="694"/>
                  </a:lnTo>
                  <a:lnTo>
                    <a:pt x="495" y="728"/>
                  </a:lnTo>
                  <a:lnTo>
                    <a:pt x="489" y="728"/>
                  </a:lnTo>
                  <a:lnTo>
                    <a:pt x="475" y="741"/>
                  </a:lnTo>
                  <a:lnTo>
                    <a:pt x="475" y="748"/>
                  </a:lnTo>
                  <a:lnTo>
                    <a:pt x="469" y="755"/>
                  </a:lnTo>
                  <a:lnTo>
                    <a:pt x="462" y="755"/>
                  </a:lnTo>
                  <a:lnTo>
                    <a:pt x="442" y="761"/>
                  </a:lnTo>
                  <a:lnTo>
                    <a:pt x="416" y="761"/>
                  </a:lnTo>
                  <a:lnTo>
                    <a:pt x="403" y="768"/>
                  </a:lnTo>
                  <a:lnTo>
                    <a:pt x="390" y="755"/>
                  </a:lnTo>
                  <a:lnTo>
                    <a:pt x="390" y="735"/>
                  </a:lnTo>
                  <a:lnTo>
                    <a:pt x="376" y="728"/>
                  </a:lnTo>
                  <a:lnTo>
                    <a:pt x="370" y="714"/>
                  </a:lnTo>
                  <a:lnTo>
                    <a:pt x="350" y="714"/>
                  </a:lnTo>
                  <a:lnTo>
                    <a:pt x="343" y="721"/>
                  </a:lnTo>
                  <a:lnTo>
                    <a:pt x="330" y="728"/>
                  </a:lnTo>
                  <a:lnTo>
                    <a:pt x="324" y="721"/>
                  </a:lnTo>
                  <a:lnTo>
                    <a:pt x="324" y="701"/>
                  </a:lnTo>
                  <a:lnTo>
                    <a:pt x="324" y="687"/>
                  </a:lnTo>
                  <a:lnTo>
                    <a:pt x="310" y="681"/>
                  </a:lnTo>
                  <a:lnTo>
                    <a:pt x="297" y="674"/>
                  </a:lnTo>
                  <a:lnTo>
                    <a:pt x="264" y="694"/>
                  </a:lnTo>
                  <a:lnTo>
                    <a:pt x="258" y="701"/>
                  </a:lnTo>
                  <a:lnTo>
                    <a:pt x="258" y="714"/>
                  </a:lnTo>
                  <a:lnTo>
                    <a:pt x="258" y="728"/>
                  </a:lnTo>
                  <a:lnTo>
                    <a:pt x="251" y="735"/>
                  </a:lnTo>
                  <a:lnTo>
                    <a:pt x="238" y="741"/>
                  </a:lnTo>
                  <a:lnTo>
                    <a:pt x="231" y="735"/>
                  </a:lnTo>
                  <a:lnTo>
                    <a:pt x="218" y="728"/>
                  </a:lnTo>
                  <a:lnTo>
                    <a:pt x="205" y="728"/>
                  </a:lnTo>
                  <a:lnTo>
                    <a:pt x="198" y="728"/>
                  </a:lnTo>
                  <a:lnTo>
                    <a:pt x="165" y="708"/>
                  </a:lnTo>
                  <a:lnTo>
                    <a:pt x="165" y="681"/>
                  </a:lnTo>
                  <a:lnTo>
                    <a:pt x="152" y="681"/>
                  </a:lnTo>
                  <a:lnTo>
                    <a:pt x="132" y="687"/>
                  </a:lnTo>
                  <a:lnTo>
                    <a:pt x="119" y="681"/>
                  </a:lnTo>
                  <a:lnTo>
                    <a:pt x="86" y="694"/>
                  </a:lnTo>
                  <a:lnTo>
                    <a:pt x="79" y="687"/>
                  </a:lnTo>
                  <a:lnTo>
                    <a:pt x="66" y="694"/>
                  </a:lnTo>
                  <a:lnTo>
                    <a:pt x="60" y="674"/>
                  </a:lnTo>
                  <a:lnTo>
                    <a:pt x="60" y="660"/>
                  </a:lnTo>
                  <a:lnTo>
                    <a:pt x="60" y="647"/>
                  </a:lnTo>
                  <a:lnTo>
                    <a:pt x="60" y="633"/>
                  </a:lnTo>
                  <a:lnTo>
                    <a:pt x="60" y="613"/>
                  </a:lnTo>
                  <a:lnTo>
                    <a:pt x="66" y="593"/>
                  </a:lnTo>
                  <a:lnTo>
                    <a:pt x="86" y="566"/>
                  </a:lnTo>
                  <a:lnTo>
                    <a:pt x="99" y="566"/>
                  </a:lnTo>
                  <a:lnTo>
                    <a:pt x="106" y="566"/>
                  </a:lnTo>
                  <a:lnTo>
                    <a:pt x="112" y="566"/>
                  </a:lnTo>
                  <a:lnTo>
                    <a:pt x="119" y="566"/>
                  </a:lnTo>
                  <a:lnTo>
                    <a:pt x="132" y="559"/>
                  </a:lnTo>
                  <a:lnTo>
                    <a:pt x="139" y="559"/>
                  </a:lnTo>
                  <a:lnTo>
                    <a:pt x="132" y="539"/>
                  </a:lnTo>
                  <a:lnTo>
                    <a:pt x="126" y="532"/>
                  </a:lnTo>
                  <a:lnTo>
                    <a:pt x="126" y="526"/>
                  </a:lnTo>
                  <a:lnTo>
                    <a:pt x="126" y="519"/>
                  </a:lnTo>
                  <a:lnTo>
                    <a:pt x="119" y="505"/>
                  </a:lnTo>
                  <a:lnTo>
                    <a:pt x="119" y="492"/>
                  </a:lnTo>
                  <a:lnTo>
                    <a:pt x="112" y="485"/>
                  </a:lnTo>
                  <a:lnTo>
                    <a:pt x="93" y="485"/>
                  </a:lnTo>
                  <a:lnTo>
                    <a:pt x="79" y="478"/>
                  </a:lnTo>
                  <a:lnTo>
                    <a:pt x="73" y="478"/>
                  </a:lnTo>
                  <a:lnTo>
                    <a:pt x="53" y="485"/>
                  </a:lnTo>
                  <a:lnTo>
                    <a:pt x="46" y="478"/>
                  </a:lnTo>
                  <a:lnTo>
                    <a:pt x="40" y="478"/>
                  </a:lnTo>
                  <a:lnTo>
                    <a:pt x="33" y="472"/>
                  </a:lnTo>
                  <a:lnTo>
                    <a:pt x="20" y="465"/>
                  </a:lnTo>
                  <a:lnTo>
                    <a:pt x="13" y="465"/>
                  </a:lnTo>
                  <a:lnTo>
                    <a:pt x="7" y="44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2" name="Freeform 81"/>
            <p:cNvSpPr>
              <a:spLocks/>
            </p:cNvSpPr>
            <p:nvPr/>
          </p:nvSpPr>
          <p:spPr bwMode="auto">
            <a:xfrm>
              <a:off x="3678598" y="3741732"/>
              <a:ext cx="1313777" cy="928911"/>
            </a:xfrm>
            <a:custGeom>
              <a:avLst/>
              <a:gdLst/>
              <a:ahLst/>
              <a:cxnLst>
                <a:cxn ang="0">
                  <a:pos x="330" y="13"/>
                </a:cxn>
                <a:cxn ang="0">
                  <a:pos x="290" y="40"/>
                </a:cxn>
                <a:cxn ang="0">
                  <a:pos x="251" y="26"/>
                </a:cxn>
                <a:cxn ang="0">
                  <a:pos x="218" y="33"/>
                </a:cxn>
                <a:cxn ang="0">
                  <a:pos x="191" y="101"/>
                </a:cxn>
                <a:cxn ang="0">
                  <a:pos x="191" y="195"/>
                </a:cxn>
                <a:cxn ang="0">
                  <a:pos x="152" y="222"/>
                </a:cxn>
                <a:cxn ang="0">
                  <a:pos x="158" y="249"/>
                </a:cxn>
                <a:cxn ang="0">
                  <a:pos x="185" y="269"/>
                </a:cxn>
                <a:cxn ang="0">
                  <a:pos x="145" y="303"/>
                </a:cxn>
                <a:cxn ang="0">
                  <a:pos x="132" y="289"/>
                </a:cxn>
                <a:cxn ang="0">
                  <a:pos x="92" y="276"/>
                </a:cxn>
                <a:cxn ang="0">
                  <a:pos x="79" y="256"/>
                </a:cxn>
                <a:cxn ang="0">
                  <a:pos x="33" y="262"/>
                </a:cxn>
                <a:cxn ang="0">
                  <a:pos x="7" y="303"/>
                </a:cxn>
                <a:cxn ang="0">
                  <a:pos x="13" y="357"/>
                </a:cxn>
                <a:cxn ang="0">
                  <a:pos x="13" y="404"/>
                </a:cxn>
                <a:cxn ang="0">
                  <a:pos x="40" y="451"/>
                </a:cxn>
                <a:cxn ang="0">
                  <a:pos x="86" y="485"/>
                </a:cxn>
                <a:cxn ang="0">
                  <a:pos x="106" y="485"/>
                </a:cxn>
                <a:cxn ang="0">
                  <a:pos x="132" y="471"/>
                </a:cxn>
                <a:cxn ang="0">
                  <a:pos x="152" y="471"/>
                </a:cxn>
                <a:cxn ang="0">
                  <a:pos x="152" y="498"/>
                </a:cxn>
                <a:cxn ang="0">
                  <a:pos x="198" y="519"/>
                </a:cxn>
                <a:cxn ang="0">
                  <a:pos x="218" y="539"/>
                </a:cxn>
                <a:cxn ang="0">
                  <a:pos x="257" y="525"/>
                </a:cxn>
                <a:cxn ang="0">
                  <a:pos x="284" y="512"/>
                </a:cxn>
                <a:cxn ang="0">
                  <a:pos x="317" y="512"/>
                </a:cxn>
                <a:cxn ang="0">
                  <a:pos x="343" y="539"/>
                </a:cxn>
                <a:cxn ang="0">
                  <a:pos x="389" y="539"/>
                </a:cxn>
                <a:cxn ang="0">
                  <a:pos x="409" y="519"/>
                </a:cxn>
                <a:cxn ang="0">
                  <a:pos x="455" y="478"/>
                </a:cxn>
                <a:cxn ang="0">
                  <a:pos x="502" y="431"/>
                </a:cxn>
                <a:cxn ang="0">
                  <a:pos x="515" y="391"/>
                </a:cxn>
                <a:cxn ang="0">
                  <a:pos x="554" y="404"/>
                </a:cxn>
                <a:cxn ang="0">
                  <a:pos x="568" y="370"/>
                </a:cxn>
                <a:cxn ang="0">
                  <a:pos x="581" y="350"/>
                </a:cxn>
                <a:cxn ang="0">
                  <a:pos x="640" y="289"/>
                </a:cxn>
                <a:cxn ang="0">
                  <a:pos x="700" y="202"/>
                </a:cxn>
                <a:cxn ang="0">
                  <a:pos x="726" y="141"/>
                </a:cxn>
                <a:cxn ang="0">
                  <a:pos x="746" y="121"/>
                </a:cxn>
                <a:cxn ang="0">
                  <a:pos x="719" y="107"/>
                </a:cxn>
                <a:cxn ang="0">
                  <a:pos x="647" y="141"/>
                </a:cxn>
                <a:cxn ang="0">
                  <a:pos x="594" y="121"/>
                </a:cxn>
                <a:cxn ang="0">
                  <a:pos x="601" y="107"/>
                </a:cxn>
                <a:cxn ang="0">
                  <a:pos x="561" y="101"/>
                </a:cxn>
                <a:cxn ang="0">
                  <a:pos x="535" y="67"/>
                </a:cxn>
                <a:cxn ang="0">
                  <a:pos x="502" y="47"/>
                </a:cxn>
                <a:cxn ang="0">
                  <a:pos x="469" y="47"/>
                </a:cxn>
                <a:cxn ang="0">
                  <a:pos x="429" y="26"/>
                </a:cxn>
                <a:cxn ang="0">
                  <a:pos x="383" y="0"/>
                </a:cxn>
              </a:cxnLst>
              <a:rect l="0" t="0" r="r" b="b"/>
              <a:pathLst>
                <a:path w="752" h="546">
                  <a:moveTo>
                    <a:pt x="356" y="6"/>
                  </a:moveTo>
                  <a:lnTo>
                    <a:pt x="343" y="6"/>
                  </a:lnTo>
                  <a:lnTo>
                    <a:pt x="330" y="13"/>
                  </a:lnTo>
                  <a:lnTo>
                    <a:pt x="310" y="20"/>
                  </a:lnTo>
                  <a:lnTo>
                    <a:pt x="304" y="33"/>
                  </a:lnTo>
                  <a:lnTo>
                    <a:pt x="290" y="40"/>
                  </a:lnTo>
                  <a:lnTo>
                    <a:pt x="271" y="26"/>
                  </a:lnTo>
                  <a:lnTo>
                    <a:pt x="264" y="26"/>
                  </a:lnTo>
                  <a:lnTo>
                    <a:pt x="251" y="26"/>
                  </a:lnTo>
                  <a:lnTo>
                    <a:pt x="251" y="20"/>
                  </a:lnTo>
                  <a:lnTo>
                    <a:pt x="238" y="20"/>
                  </a:lnTo>
                  <a:lnTo>
                    <a:pt x="218" y="33"/>
                  </a:lnTo>
                  <a:lnTo>
                    <a:pt x="205" y="60"/>
                  </a:lnTo>
                  <a:lnTo>
                    <a:pt x="191" y="60"/>
                  </a:lnTo>
                  <a:lnTo>
                    <a:pt x="191" y="101"/>
                  </a:lnTo>
                  <a:lnTo>
                    <a:pt x="191" y="148"/>
                  </a:lnTo>
                  <a:lnTo>
                    <a:pt x="191" y="188"/>
                  </a:lnTo>
                  <a:lnTo>
                    <a:pt x="191" y="195"/>
                  </a:lnTo>
                  <a:lnTo>
                    <a:pt x="178" y="202"/>
                  </a:lnTo>
                  <a:lnTo>
                    <a:pt x="172" y="222"/>
                  </a:lnTo>
                  <a:lnTo>
                    <a:pt x="152" y="222"/>
                  </a:lnTo>
                  <a:lnTo>
                    <a:pt x="145" y="235"/>
                  </a:lnTo>
                  <a:lnTo>
                    <a:pt x="145" y="242"/>
                  </a:lnTo>
                  <a:lnTo>
                    <a:pt x="158" y="249"/>
                  </a:lnTo>
                  <a:lnTo>
                    <a:pt x="165" y="256"/>
                  </a:lnTo>
                  <a:lnTo>
                    <a:pt x="172" y="256"/>
                  </a:lnTo>
                  <a:lnTo>
                    <a:pt x="185" y="269"/>
                  </a:lnTo>
                  <a:lnTo>
                    <a:pt x="191" y="289"/>
                  </a:lnTo>
                  <a:lnTo>
                    <a:pt x="165" y="296"/>
                  </a:lnTo>
                  <a:lnTo>
                    <a:pt x="145" y="303"/>
                  </a:lnTo>
                  <a:lnTo>
                    <a:pt x="139" y="310"/>
                  </a:lnTo>
                  <a:lnTo>
                    <a:pt x="132" y="303"/>
                  </a:lnTo>
                  <a:lnTo>
                    <a:pt x="132" y="289"/>
                  </a:lnTo>
                  <a:lnTo>
                    <a:pt x="112" y="289"/>
                  </a:lnTo>
                  <a:lnTo>
                    <a:pt x="99" y="283"/>
                  </a:lnTo>
                  <a:lnTo>
                    <a:pt x="92" y="276"/>
                  </a:lnTo>
                  <a:lnTo>
                    <a:pt x="86" y="269"/>
                  </a:lnTo>
                  <a:lnTo>
                    <a:pt x="79" y="262"/>
                  </a:lnTo>
                  <a:lnTo>
                    <a:pt x="79" y="256"/>
                  </a:lnTo>
                  <a:lnTo>
                    <a:pt x="53" y="262"/>
                  </a:lnTo>
                  <a:lnTo>
                    <a:pt x="26" y="256"/>
                  </a:lnTo>
                  <a:lnTo>
                    <a:pt x="33" y="262"/>
                  </a:lnTo>
                  <a:lnTo>
                    <a:pt x="26" y="276"/>
                  </a:lnTo>
                  <a:lnTo>
                    <a:pt x="0" y="296"/>
                  </a:lnTo>
                  <a:lnTo>
                    <a:pt x="7" y="303"/>
                  </a:lnTo>
                  <a:lnTo>
                    <a:pt x="13" y="323"/>
                  </a:lnTo>
                  <a:lnTo>
                    <a:pt x="13" y="337"/>
                  </a:lnTo>
                  <a:lnTo>
                    <a:pt x="13" y="357"/>
                  </a:lnTo>
                  <a:lnTo>
                    <a:pt x="7" y="377"/>
                  </a:lnTo>
                  <a:lnTo>
                    <a:pt x="7" y="397"/>
                  </a:lnTo>
                  <a:lnTo>
                    <a:pt x="13" y="404"/>
                  </a:lnTo>
                  <a:lnTo>
                    <a:pt x="13" y="424"/>
                  </a:lnTo>
                  <a:lnTo>
                    <a:pt x="33" y="438"/>
                  </a:lnTo>
                  <a:lnTo>
                    <a:pt x="40" y="451"/>
                  </a:lnTo>
                  <a:lnTo>
                    <a:pt x="40" y="471"/>
                  </a:lnTo>
                  <a:lnTo>
                    <a:pt x="73" y="465"/>
                  </a:lnTo>
                  <a:lnTo>
                    <a:pt x="86" y="485"/>
                  </a:lnTo>
                  <a:lnTo>
                    <a:pt x="92" y="478"/>
                  </a:lnTo>
                  <a:lnTo>
                    <a:pt x="99" y="478"/>
                  </a:lnTo>
                  <a:lnTo>
                    <a:pt x="106" y="485"/>
                  </a:lnTo>
                  <a:lnTo>
                    <a:pt x="112" y="485"/>
                  </a:lnTo>
                  <a:lnTo>
                    <a:pt x="125" y="478"/>
                  </a:lnTo>
                  <a:lnTo>
                    <a:pt x="132" y="471"/>
                  </a:lnTo>
                  <a:lnTo>
                    <a:pt x="139" y="471"/>
                  </a:lnTo>
                  <a:lnTo>
                    <a:pt x="145" y="471"/>
                  </a:lnTo>
                  <a:lnTo>
                    <a:pt x="152" y="471"/>
                  </a:lnTo>
                  <a:lnTo>
                    <a:pt x="152" y="478"/>
                  </a:lnTo>
                  <a:lnTo>
                    <a:pt x="152" y="492"/>
                  </a:lnTo>
                  <a:lnTo>
                    <a:pt x="152" y="498"/>
                  </a:lnTo>
                  <a:lnTo>
                    <a:pt x="172" y="505"/>
                  </a:lnTo>
                  <a:lnTo>
                    <a:pt x="191" y="512"/>
                  </a:lnTo>
                  <a:lnTo>
                    <a:pt x="198" y="519"/>
                  </a:lnTo>
                  <a:lnTo>
                    <a:pt x="205" y="532"/>
                  </a:lnTo>
                  <a:lnTo>
                    <a:pt x="211" y="539"/>
                  </a:lnTo>
                  <a:lnTo>
                    <a:pt x="218" y="539"/>
                  </a:lnTo>
                  <a:lnTo>
                    <a:pt x="231" y="539"/>
                  </a:lnTo>
                  <a:lnTo>
                    <a:pt x="251" y="532"/>
                  </a:lnTo>
                  <a:lnTo>
                    <a:pt x="257" y="525"/>
                  </a:lnTo>
                  <a:lnTo>
                    <a:pt x="271" y="519"/>
                  </a:lnTo>
                  <a:lnTo>
                    <a:pt x="277" y="512"/>
                  </a:lnTo>
                  <a:lnTo>
                    <a:pt x="284" y="512"/>
                  </a:lnTo>
                  <a:lnTo>
                    <a:pt x="290" y="505"/>
                  </a:lnTo>
                  <a:lnTo>
                    <a:pt x="304" y="512"/>
                  </a:lnTo>
                  <a:lnTo>
                    <a:pt x="317" y="512"/>
                  </a:lnTo>
                  <a:lnTo>
                    <a:pt x="323" y="519"/>
                  </a:lnTo>
                  <a:lnTo>
                    <a:pt x="330" y="525"/>
                  </a:lnTo>
                  <a:lnTo>
                    <a:pt x="343" y="539"/>
                  </a:lnTo>
                  <a:lnTo>
                    <a:pt x="363" y="539"/>
                  </a:lnTo>
                  <a:lnTo>
                    <a:pt x="376" y="546"/>
                  </a:lnTo>
                  <a:lnTo>
                    <a:pt x="389" y="539"/>
                  </a:lnTo>
                  <a:lnTo>
                    <a:pt x="396" y="539"/>
                  </a:lnTo>
                  <a:lnTo>
                    <a:pt x="409" y="525"/>
                  </a:lnTo>
                  <a:lnTo>
                    <a:pt x="409" y="519"/>
                  </a:lnTo>
                  <a:lnTo>
                    <a:pt x="416" y="505"/>
                  </a:lnTo>
                  <a:lnTo>
                    <a:pt x="436" y="492"/>
                  </a:lnTo>
                  <a:lnTo>
                    <a:pt x="455" y="478"/>
                  </a:lnTo>
                  <a:lnTo>
                    <a:pt x="469" y="458"/>
                  </a:lnTo>
                  <a:lnTo>
                    <a:pt x="482" y="444"/>
                  </a:lnTo>
                  <a:lnTo>
                    <a:pt x="502" y="431"/>
                  </a:lnTo>
                  <a:lnTo>
                    <a:pt x="508" y="424"/>
                  </a:lnTo>
                  <a:lnTo>
                    <a:pt x="508" y="404"/>
                  </a:lnTo>
                  <a:lnTo>
                    <a:pt x="515" y="391"/>
                  </a:lnTo>
                  <a:lnTo>
                    <a:pt x="535" y="391"/>
                  </a:lnTo>
                  <a:lnTo>
                    <a:pt x="548" y="404"/>
                  </a:lnTo>
                  <a:lnTo>
                    <a:pt x="554" y="404"/>
                  </a:lnTo>
                  <a:lnTo>
                    <a:pt x="568" y="404"/>
                  </a:lnTo>
                  <a:lnTo>
                    <a:pt x="561" y="391"/>
                  </a:lnTo>
                  <a:lnTo>
                    <a:pt x="568" y="370"/>
                  </a:lnTo>
                  <a:lnTo>
                    <a:pt x="574" y="370"/>
                  </a:lnTo>
                  <a:lnTo>
                    <a:pt x="587" y="364"/>
                  </a:lnTo>
                  <a:lnTo>
                    <a:pt x="581" y="350"/>
                  </a:lnTo>
                  <a:lnTo>
                    <a:pt x="587" y="337"/>
                  </a:lnTo>
                  <a:lnTo>
                    <a:pt x="614" y="303"/>
                  </a:lnTo>
                  <a:lnTo>
                    <a:pt x="640" y="289"/>
                  </a:lnTo>
                  <a:lnTo>
                    <a:pt x="667" y="269"/>
                  </a:lnTo>
                  <a:lnTo>
                    <a:pt x="700" y="235"/>
                  </a:lnTo>
                  <a:lnTo>
                    <a:pt x="700" y="202"/>
                  </a:lnTo>
                  <a:lnTo>
                    <a:pt x="700" y="175"/>
                  </a:lnTo>
                  <a:lnTo>
                    <a:pt x="706" y="148"/>
                  </a:lnTo>
                  <a:lnTo>
                    <a:pt x="726" y="141"/>
                  </a:lnTo>
                  <a:lnTo>
                    <a:pt x="733" y="134"/>
                  </a:lnTo>
                  <a:lnTo>
                    <a:pt x="739" y="128"/>
                  </a:lnTo>
                  <a:lnTo>
                    <a:pt x="746" y="121"/>
                  </a:lnTo>
                  <a:lnTo>
                    <a:pt x="752" y="114"/>
                  </a:lnTo>
                  <a:lnTo>
                    <a:pt x="746" y="101"/>
                  </a:lnTo>
                  <a:lnTo>
                    <a:pt x="719" y="107"/>
                  </a:lnTo>
                  <a:lnTo>
                    <a:pt x="680" y="128"/>
                  </a:lnTo>
                  <a:lnTo>
                    <a:pt x="660" y="134"/>
                  </a:lnTo>
                  <a:lnTo>
                    <a:pt x="647" y="141"/>
                  </a:lnTo>
                  <a:lnTo>
                    <a:pt x="620" y="155"/>
                  </a:lnTo>
                  <a:lnTo>
                    <a:pt x="607" y="128"/>
                  </a:lnTo>
                  <a:lnTo>
                    <a:pt x="594" y="121"/>
                  </a:lnTo>
                  <a:lnTo>
                    <a:pt x="594" y="114"/>
                  </a:lnTo>
                  <a:lnTo>
                    <a:pt x="601" y="114"/>
                  </a:lnTo>
                  <a:lnTo>
                    <a:pt x="601" y="107"/>
                  </a:lnTo>
                  <a:lnTo>
                    <a:pt x="594" y="101"/>
                  </a:lnTo>
                  <a:lnTo>
                    <a:pt x="594" y="94"/>
                  </a:lnTo>
                  <a:lnTo>
                    <a:pt x="561" y="101"/>
                  </a:lnTo>
                  <a:lnTo>
                    <a:pt x="548" y="94"/>
                  </a:lnTo>
                  <a:lnTo>
                    <a:pt x="535" y="87"/>
                  </a:lnTo>
                  <a:lnTo>
                    <a:pt x="535" y="67"/>
                  </a:lnTo>
                  <a:lnTo>
                    <a:pt x="521" y="67"/>
                  </a:lnTo>
                  <a:lnTo>
                    <a:pt x="508" y="74"/>
                  </a:lnTo>
                  <a:lnTo>
                    <a:pt x="502" y="47"/>
                  </a:lnTo>
                  <a:lnTo>
                    <a:pt x="488" y="47"/>
                  </a:lnTo>
                  <a:lnTo>
                    <a:pt x="488" y="40"/>
                  </a:lnTo>
                  <a:lnTo>
                    <a:pt x="469" y="47"/>
                  </a:lnTo>
                  <a:lnTo>
                    <a:pt x="442" y="53"/>
                  </a:lnTo>
                  <a:lnTo>
                    <a:pt x="442" y="40"/>
                  </a:lnTo>
                  <a:lnTo>
                    <a:pt x="429" y="26"/>
                  </a:lnTo>
                  <a:lnTo>
                    <a:pt x="422" y="6"/>
                  </a:lnTo>
                  <a:lnTo>
                    <a:pt x="409" y="6"/>
                  </a:lnTo>
                  <a:lnTo>
                    <a:pt x="383" y="0"/>
                  </a:lnTo>
                  <a:lnTo>
                    <a:pt x="370" y="0"/>
                  </a:lnTo>
                  <a:lnTo>
                    <a:pt x="356" y="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3" name="Freeform 82"/>
            <p:cNvSpPr>
              <a:spLocks/>
            </p:cNvSpPr>
            <p:nvPr/>
          </p:nvSpPr>
          <p:spPr bwMode="auto">
            <a:xfrm>
              <a:off x="3749246" y="3659132"/>
              <a:ext cx="263571" cy="610699"/>
            </a:xfrm>
            <a:custGeom>
              <a:avLst/>
              <a:gdLst/>
              <a:ahLst/>
              <a:cxnLst>
                <a:cxn ang="0">
                  <a:pos x="33" y="290"/>
                </a:cxn>
                <a:cxn ang="0">
                  <a:pos x="13" y="277"/>
                </a:cxn>
                <a:cxn ang="0">
                  <a:pos x="13" y="256"/>
                </a:cxn>
                <a:cxn ang="0">
                  <a:pos x="19" y="243"/>
                </a:cxn>
                <a:cxn ang="0">
                  <a:pos x="39" y="236"/>
                </a:cxn>
                <a:cxn ang="0">
                  <a:pos x="52" y="223"/>
                </a:cxn>
                <a:cxn ang="0">
                  <a:pos x="46" y="209"/>
                </a:cxn>
                <a:cxn ang="0">
                  <a:pos x="33" y="209"/>
                </a:cxn>
                <a:cxn ang="0">
                  <a:pos x="6" y="216"/>
                </a:cxn>
                <a:cxn ang="0">
                  <a:pos x="0" y="203"/>
                </a:cxn>
                <a:cxn ang="0">
                  <a:pos x="0" y="169"/>
                </a:cxn>
                <a:cxn ang="0">
                  <a:pos x="6" y="115"/>
                </a:cxn>
                <a:cxn ang="0">
                  <a:pos x="13" y="95"/>
                </a:cxn>
                <a:cxn ang="0">
                  <a:pos x="33" y="68"/>
                </a:cxn>
                <a:cxn ang="0">
                  <a:pos x="39" y="41"/>
                </a:cxn>
                <a:cxn ang="0">
                  <a:pos x="59" y="27"/>
                </a:cxn>
                <a:cxn ang="0">
                  <a:pos x="85" y="21"/>
                </a:cxn>
                <a:cxn ang="0">
                  <a:pos x="105" y="14"/>
                </a:cxn>
                <a:cxn ang="0">
                  <a:pos x="125" y="0"/>
                </a:cxn>
                <a:cxn ang="0">
                  <a:pos x="138" y="27"/>
                </a:cxn>
                <a:cxn ang="0">
                  <a:pos x="151" y="88"/>
                </a:cxn>
                <a:cxn ang="0">
                  <a:pos x="151" y="149"/>
                </a:cxn>
                <a:cxn ang="0">
                  <a:pos x="151" y="236"/>
                </a:cxn>
                <a:cxn ang="0">
                  <a:pos x="138" y="250"/>
                </a:cxn>
                <a:cxn ang="0">
                  <a:pos x="112" y="270"/>
                </a:cxn>
                <a:cxn ang="0">
                  <a:pos x="105" y="290"/>
                </a:cxn>
                <a:cxn ang="0">
                  <a:pos x="125" y="304"/>
                </a:cxn>
                <a:cxn ang="0">
                  <a:pos x="145" y="317"/>
                </a:cxn>
                <a:cxn ang="0">
                  <a:pos x="125" y="344"/>
                </a:cxn>
                <a:cxn ang="0">
                  <a:pos x="99" y="358"/>
                </a:cxn>
                <a:cxn ang="0">
                  <a:pos x="92" y="337"/>
                </a:cxn>
                <a:cxn ang="0">
                  <a:pos x="59" y="331"/>
                </a:cxn>
                <a:cxn ang="0">
                  <a:pos x="46" y="317"/>
                </a:cxn>
                <a:cxn ang="0">
                  <a:pos x="39" y="304"/>
                </a:cxn>
              </a:cxnLst>
              <a:rect l="0" t="0" r="r" b="b"/>
              <a:pathLst>
                <a:path w="151" h="358">
                  <a:moveTo>
                    <a:pt x="39" y="304"/>
                  </a:moveTo>
                  <a:lnTo>
                    <a:pt x="33" y="290"/>
                  </a:lnTo>
                  <a:lnTo>
                    <a:pt x="19" y="283"/>
                  </a:lnTo>
                  <a:lnTo>
                    <a:pt x="13" y="277"/>
                  </a:lnTo>
                  <a:lnTo>
                    <a:pt x="13" y="270"/>
                  </a:lnTo>
                  <a:lnTo>
                    <a:pt x="13" y="256"/>
                  </a:lnTo>
                  <a:lnTo>
                    <a:pt x="13" y="243"/>
                  </a:lnTo>
                  <a:lnTo>
                    <a:pt x="19" y="243"/>
                  </a:lnTo>
                  <a:lnTo>
                    <a:pt x="33" y="236"/>
                  </a:lnTo>
                  <a:lnTo>
                    <a:pt x="39" y="236"/>
                  </a:lnTo>
                  <a:lnTo>
                    <a:pt x="46" y="230"/>
                  </a:lnTo>
                  <a:lnTo>
                    <a:pt x="52" y="223"/>
                  </a:lnTo>
                  <a:lnTo>
                    <a:pt x="52" y="216"/>
                  </a:lnTo>
                  <a:lnTo>
                    <a:pt x="46" y="209"/>
                  </a:lnTo>
                  <a:lnTo>
                    <a:pt x="39" y="209"/>
                  </a:lnTo>
                  <a:lnTo>
                    <a:pt x="33" y="209"/>
                  </a:lnTo>
                  <a:lnTo>
                    <a:pt x="19" y="209"/>
                  </a:lnTo>
                  <a:lnTo>
                    <a:pt x="6" y="216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0" y="189"/>
                  </a:lnTo>
                  <a:lnTo>
                    <a:pt x="0" y="169"/>
                  </a:lnTo>
                  <a:lnTo>
                    <a:pt x="6" y="142"/>
                  </a:lnTo>
                  <a:lnTo>
                    <a:pt x="6" y="115"/>
                  </a:lnTo>
                  <a:lnTo>
                    <a:pt x="6" y="101"/>
                  </a:lnTo>
                  <a:lnTo>
                    <a:pt x="13" y="95"/>
                  </a:lnTo>
                  <a:lnTo>
                    <a:pt x="19" y="81"/>
                  </a:lnTo>
                  <a:lnTo>
                    <a:pt x="33" y="68"/>
                  </a:lnTo>
                  <a:lnTo>
                    <a:pt x="33" y="54"/>
                  </a:lnTo>
                  <a:lnTo>
                    <a:pt x="39" y="41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79" y="27"/>
                  </a:lnTo>
                  <a:lnTo>
                    <a:pt x="85" y="21"/>
                  </a:lnTo>
                  <a:lnTo>
                    <a:pt x="92" y="14"/>
                  </a:lnTo>
                  <a:lnTo>
                    <a:pt x="105" y="14"/>
                  </a:lnTo>
                  <a:lnTo>
                    <a:pt x="112" y="7"/>
                  </a:lnTo>
                  <a:lnTo>
                    <a:pt x="125" y="0"/>
                  </a:lnTo>
                  <a:lnTo>
                    <a:pt x="132" y="0"/>
                  </a:lnTo>
                  <a:lnTo>
                    <a:pt x="138" y="27"/>
                  </a:lnTo>
                  <a:lnTo>
                    <a:pt x="145" y="61"/>
                  </a:lnTo>
                  <a:lnTo>
                    <a:pt x="151" y="88"/>
                  </a:lnTo>
                  <a:lnTo>
                    <a:pt x="151" y="108"/>
                  </a:lnTo>
                  <a:lnTo>
                    <a:pt x="151" y="149"/>
                  </a:lnTo>
                  <a:lnTo>
                    <a:pt x="151" y="196"/>
                  </a:lnTo>
                  <a:lnTo>
                    <a:pt x="151" y="236"/>
                  </a:lnTo>
                  <a:lnTo>
                    <a:pt x="151" y="243"/>
                  </a:lnTo>
                  <a:lnTo>
                    <a:pt x="138" y="250"/>
                  </a:lnTo>
                  <a:lnTo>
                    <a:pt x="132" y="270"/>
                  </a:lnTo>
                  <a:lnTo>
                    <a:pt x="112" y="270"/>
                  </a:lnTo>
                  <a:lnTo>
                    <a:pt x="105" y="283"/>
                  </a:lnTo>
                  <a:lnTo>
                    <a:pt x="105" y="290"/>
                  </a:lnTo>
                  <a:lnTo>
                    <a:pt x="118" y="297"/>
                  </a:lnTo>
                  <a:lnTo>
                    <a:pt x="125" y="304"/>
                  </a:lnTo>
                  <a:lnTo>
                    <a:pt x="132" y="304"/>
                  </a:lnTo>
                  <a:lnTo>
                    <a:pt x="145" y="317"/>
                  </a:lnTo>
                  <a:lnTo>
                    <a:pt x="151" y="337"/>
                  </a:lnTo>
                  <a:lnTo>
                    <a:pt x="125" y="344"/>
                  </a:lnTo>
                  <a:lnTo>
                    <a:pt x="105" y="351"/>
                  </a:lnTo>
                  <a:lnTo>
                    <a:pt x="99" y="358"/>
                  </a:lnTo>
                  <a:lnTo>
                    <a:pt x="92" y="351"/>
                  </a:lnTo>
                  <a:lnTo>
                    <a:pt x="92" y="337"/>
                  </a:lnTo>
                  <a:lnTo>
                    <a:pt x="72" y="337"/>
                  </a:lnTo>
                  <a:lnTo>
                    <a:pt x="59" y="331"/>
                  </a:lnTo>
                  <a:lnTo>
                    <a:pt x="52" y="324"/>
                  </a:lnTo>
                  <a:lnTo>
                    <a:pt x="46" y="317"/>
                  </a:lnTo>
                  <a:lnTo>
                    <a:pt x="39" y="310"/>
                  </a:lnTo>
                  <a:lnTo>
                    <a:pt x="39" y="304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4" name="Freeform 83"/>
            <p:cNvSpPr>
              <a:spLocks/>
            </p:cNvSpPr>
            <p:nvPr/>
          </p:nvSpPr>
          <p:spPr bwMode="auto">
            <a:xfrm>
              <a:off x="2333575" y="4245456"/>
              <a:ext cx="1463224" cy="1064321"/>
            </a:xfrm>
            <a:custGeom>
              <a:avLst/>
              <a:gdLst/>
              <a:ahLst/>
              <a:cxnLst>
                <a:cxn ang="0">
                  <a:pos x="732" y="0"/>
                </a:cxn>
                <a:cxn ang="0">
                  <a:pos x="706" y="20"/>
                </a:cxn>
                <a:cxn ang="0">
                  <a:pos x="739" y="54"/>
                </a:cxn>
                <a:cxn ang="0">
                  <a:pos x="746" y="95"/>
                </a:cxn>
                <a:cxn ang="0">
                  <a:pos x="719" y="115"/>
                </a:cxn>
                <a:cxn ang="0">
                  <a:pos x="660" y="128"/>
                </a:cxn>
                <a:cxn ang="0">
                  <a:pos x="581" y="142"/>
                </a:cxn>
                <a:cxn ang="0">
                  <a:pos x="508" y="128"/>
                </a:cxn>
                <a:cxn ang="0">
                  <a:pos x="449" y="121"/>
                </a:cxn>
                <a:cxn ang="0">
                  <a:pos x="409" y="135"/>
                </a:cxn>
                <a:cxn ang="0">
                  <a:pos x="376" y="142"/>
                </a:cxn>
                <a:cxn ang="0">
                  <a:pos x="350" y="162"/>
                </a:cxn>
                <a:cxn ang="0">
                  <a:pos x="303" y="169"/>
                </a:cxn>
                <a:cxn ang="0">
                  <a:pos x="290" y="196"/>
                </a:cxn>
                <a:cxn ang="0">
                  <a:pos x="244" y="209"/>
                </a:cxn>
                <a:cxn ang="0">
                  <a:pos x="211" y="236"/>
                </a:cxn>
                <a:cxn ang="0">
                  <a:pos x="204" y="277"/>
                </a:cxn>
                <a:cxn ang="0">
                  <a:pos x="204" y="324"/>
                </a:cxn>
                <a:cxn ang="0">
                  <a:pos x="218" y="364"/>
                </a:cxn>
                <a:cxn ang="0">
                  <a:pos x="178" y="378"/>
                </a:cxn>
                <a:cxn ang="0">
                  <a:pos x="112" y="391"/>
                </a:cxn>
                <a:cxn ang="0">
                  <a:pos x="79" y="371"/>
                </a:cxn>
                <a:cxn ang="0">
                  <a:pos x="0" y="425"/>
                </a:cxn>
                <a:cxn ang="0">
                  <a:pos x="0" y="465"/>
                </a:cxn>
                <a:cxn ang="0">
                  <a:pos x="46" y="445"/>
                </a:cxn>
                <a:cxn ang="0">
                  <a:pos x="72" y="479"/>
                </a:cxn>
                <a:cxn ang="0">
                  <a:pos x="99" y="533"/>
                </a:cxn>
                <a:cxn ang="0">
                  <a:pos x="125" y="539"/>
                </a:cxn>
                <a:cxn ang="0">
                  <a:pos x="152" y="553"/>
                </a:cxn>
                <a:cxn ang="0">
                  <a:pos x="185" y="546"/>
                </a:cxn>
                <a:cxn ang="0">
                  <a:pos x="224" y="580"/>
                </a:cxn>
                <a:cxn ang="0">
                  <a:pos x="257" y="593"/>
                </a:cxn>
                <a:cxn ang="0">
                  <a:pos x="290" y="614"/>
                </a:cxn>
                <a:cxn ang="0">
                  <a:pos x="363" y="600"/>
                </a:cxn>
                <a:cxn ang="0">
                  <a:pos x="389" y="614"/>
                </a:cxn>
                <a:cxn ang="0">
                  <a:pos x="435" y="627"/>
                </a:cxn>
                <a:cxn ang="0">
                  <a:pos x="462" y="620"/>
                </a:cxn>
                <a:cxn ang="0">
                  <a:pos x="482" y="580"/>
                </a:cxn>
                <a:cxn ang="0">
                  <a:pos x="488" y="546"/>
                </a:cxn>
                <a:cxn ang="0">
                  <a:pos x="521" y="546"/>
                </a:cxn>
                <a:cxn ang="0">
                  <a:pos x="541" y="539"/>
                </a:cxn>
                <a:cxn ang="0">
                  <a:pos x="567" y="539"/>
                </a:cxn>
                <a:cxn ang="0">
                  <a:pos x="587" y="533"/>
                </a:cxn>
                <a:cxn ang="0">
                  <a:pos x="620" y="526"/>
                </a:cxn>
                <a:cxn ang="0">
                  <a:pos x="647" y="486"/>
                </a:cxn>
                <a:cxn ang="0">
                  <a:pos x="653" y="452"/>
                </a:cxn>
                <a:cxn ang="0">
                  <a:pos x="686" y="432"/>
                </a:cxn>
                <a:cxn ang="0">
                  <a:pos x="719" y="398"/>
                </a:cxn>
                <a:cxn ang="0">
                  <a:pos x="719" y="364"/>
                </a:cxn>
                <a:cxn ang="0">
                  <a:pos x="713" y="330"/>
                </a:cxn>
                <a:cxn ang="0">
                  <a:pos x="732" y="297"/>
                </a:cxn>
                <a:cxn ang="0">
                  <a:pos x="779" y="283"/>
                </a:cxn>
                <a:cxn ang="0">
                  <a:pos x="792" y="256"/>
                </a:cxn>
                <a:cxn ang="0">
                  <a:pos x="812" y="256"/>
                </a:cxn>
                <a:cxn ang="0">
                  <a:pos x="838" y="250"/>
                </a:cxn>
                <a:cxn ang="0">
                  <a:pos x="818" y="202"/>
                </a:cxn>
                <a:cxn ang="0">
                  <a:pos x="812" y="155"/>
                </a:cxn>
                <a:cxn ang="0">
                  <a:pos x="785" y="108"/>
                </a:cxn>
                <a:cxn ang="0">
                  <a:pos x="785" y="61"/>
                </a:cxn>
                <a:cxn ang="0">
                  <a:pos x="779" y="7"/>
                </a:cxn>
              </a:cxnLst>
              <a:rect l="0" t="0" r="r" b="b"/>
              <a:pathLst>
                <a:path w="838" h="627">
                  <a:moveTo>
                    <a:pt x="772" y="0"/>
                  </a:moveTo>
                  <a:lnTo>
                    <a:pt x="765" y="0"/>
                  </a:lnTo>
                  <a:lnTo>
                    <a:pt x="732" y="0"/>
                  </a:lnTo>
                  <a:lnTo>
                    <a:pt x="726" y="0"/>
                  </a:lnTo>
                  <a:lnTo>
                    <a:pt x="719" y="7"/>
                  </a:lnTo>
                  <a:lnTo>
                    <a:pt x="706" y="20"/>
                  </a:lnTo>
                  <a:lnTo>
                    <a:pt x="719" y="41"/>
                  </a:lnTo>
                  <a:lnTo>
                    <a:pt x="732" y="41"/>
                  </a:lnTo>
                  <a:lnTo>
                    <a:pt x="739" y="54"/>
                  </a:lnTo>
                  <a:lnTo>
                    <a:pt x="752" y="81"/>
                  </a:lnTo>
                  <a:lnTo>
                    <a:pt x="752" y="88"/>
                  </a:lnTo>
                  <a:lnTo>
                    <a:pt x="746" y="95"/>
                  </a:lnTo>
                  <a:lnTo>
                    <a:pt x="739" y="101"/>
                  </a:lnTo>
                  <a:lnTo>
                    <a:pt x="732" y="115"/>
                  </a:lnTo>
                  <a:lnTo>
                    <a:pt x="719" y="115"/>
                  </a:lnTo>
                  <a:lnTo>
                    <a:pt x="719" y="121"/>
                  </a:lnTo>
                  <a:lnTo>
                    <a:pt x="686" y="128"/>
                  </a:lnTo>
                  <a:lnTo>
                    <a:pt x="660" y="128"/>
                  </a:lnTo>
                  <a:lnTo>
                    <a:pt x="633" y="128"/>
                  </a:lnTo>
                  <a:lnTo>
                    <a:pt x="627" y="142"/>
                  </a:lnTo>
                  <a:lnTo>
                    <a:pt x="581" y="142"/>
                  </a:lnTo>
                  <a:lnTo>
                    <a:pt x="534" y="148"/>
                  </a:lnTo>
                  <a:lnTo>
                    <a:pt x="521" y="135"/>
                  </a:lnTo>
                  <a:lnTo>
                    <a:pt x="508" y="128"/>
                  </a:lnTo>
                  <a:lnTo>
                    <a:pt x="482" y="121"/>
                  </a:lnTo>
                  <a:lnTo>
                    <a:pt x="468" y="135"/>
                  </a:lnTo>
                  <a:lnTo>
                    <a:pt x="449" y="121"/>
                  </a:lnTo>
                  <a:lnTo>
                    <a:pt x="435" y="135"/>
                  </a:lnTo>
                  <a:lnTo>
                    <a:pt x="429" y="128"/>
                  </a:lnTo>
                  <a:lnTo>
                    <a:pt x="409" y="135"/>
                  </a:lnTo>
                  <a:lnTo>
                    <a:pt x="396" y="128"/>
                  </a:lnTo>
                  <a:lnTo>
                    <a:pt x="383" y="128"/>
                  </a:lnTo>
                  <a:lnTo>
                    <a:pt x="376" y="142"/>
                  </a:lnTo>
                  <a:lnTo>
                    <a:pt x="376" y="162"/>
                  </a:lnTo>
                  <a:lnTo>
                    <a:pt x="363" y="155"/>
                  </a:lnTo>
                  <a:lnTo>
                    <a:pt x="350" y="162"/>
                  </a:lnTo>
                  <a:lnTo>
                    <a:pt x="336" y="169"/>
                  </a:lnTo>
                  <a:lnTo>
                    <a:pt x="323" y="175"/>
                  </a:lnTo>
                  <a:lnTo>
                    <a:pt x="303" y="169"/>
                  </a:lnTo>
                  <a:lnTo>
                    <a:pt x="290" y="182"/>
                  </a:lnTo>
                  <a:lnTo>
                    <a:pt x="297" y="189"/>
                  </a:lnTo>
                  <a:lnTo>
                    <a:pt x="290" y="196"/>
                  </a:lnTo>
                  <a:lnTo>
                    <a:pt x="290" y="209"/>
                  </a:lnTo>
                  <a:lnTo>
                    <a:pt x="257" y="202"/>
                  </a:lnTo>
                  <a:lnTo>
                    <a:pt x="244" y="209"/>
                  </a:lnTo>
                  <a:lnTo>
                    <a:pt x="231" y="223"/>
                  </a:lnTo>
                  <a:lnTo>
                    <a:pt x="224" y="229"/>
                  </a:lnTo>
                  <a:lnTo>
                    <a:pt x="211" y="236"/>
                  </a:lnTo>
                  <a:lnTo>
                    <a:pt x="218" y="256"/>
                  </a:lnTo>
                  <a:lnTo>
                    <a:pt x="211" y="263"/>
                  </a:lnTo>
                  <a:lnTo>
                    <a:pt x="204" y="277"/>
                  </a:lnTo>
                  <a:lnTo>
                    <a:pt x="198" y="283"/>
                  </a:lnTo>
                  <a:lnTo>
                    <a:pt x="191" y="310"/>
                  </a:lnTo>
                  <a:lnTo>
                    <a:pt x="204" y="324"/>
                  </a:lnTo>
                  <a:lnTo>
                    <a:pt x="211" y="344"/>
                  </a:lnTo>
                  <a:lnTo>
                    <a:pt x="224" y="357"/>
                  </a:lnTo>
                  <a:lnTo>
                    <a:pt x="218" y="364"/>
                  </a:lnTo>
                  <a:lnTo>
                    <a:pt x="211" y="371"/>
                  </a:lnTo>
                  <a:lnTo>
                    <a:pt x="198" y="378"/>
                  </a:lnTo>
                  <a:lnTo>
                    <a:pt x="178" y="378"/>
                  </a:lnTo>
                  <a:lnTo>
                    <a:pt x="145" y="384"/>
                  </a:lnTo>
                  <a:lnTo>
                    <a:pt x="138" y="398"/>
                  </a:lnTo>
                  <a:lnTo>
                    <a:pt x="112" y="391"/>
                  </a:lnTo>
                  <a:lnTo>
                    <a:pt x="112" y="378"/>
                  </a:lnTo>
                  <a:lnTo>
                    <a:pt x="105" y="364"/>
                  </a:lnTo>
                  <a:lnTo>
                    <a:pt x="79" y="371"/>
                  </a:lnTo>
                  <a:lnTo>
                    <a:pt x="79" y="378"/>
                  </a:lnTo>
                  <a:lnTo>
                    <a:pt x="26" y="411"/>
                  </a:lnTo>
                  <a:lnTo>
                    <a:pt x="0" y="425"/>
                  </a:lnTo>
                  <a:lnTo>
                    <a:pt x="0" y="445"/>
                  </a:lnTo>
                  <a:lnTo>
                    <a:pt x="0" y="459"/>
                  </a:lnTo>
                  <a:lnTo>
                    <a:pt x="0" y="465"/>
                  </a:lnTo>
                  <a:lnTo>
                    <a:pt x="20" y="445"/>
                  </a:lnTo>
                  <a:lnTo>
                    <a:pt x="33" y="445"/>
                  </a:lnTo>
                  <a:lnTo>
                    <a:pt x="46" y="445"/>
                  </a:lnTo>
                  <a:lnTo>
                    <a:pt x="53" y="445"/>
                  </a:lnTo>
                  <a:lnTo>
                    <a:pt x="66" y="452"/>
                  </a:lnTo>
                  <a:lnTo>
                    <a:pt x="72" y="479"/>
                  </a:lnTo>
                  <a:lnTo>
                    <a:pt x="86" y="499"/>
                  </a:lnTo>
                  <a:lnTo>
                    <a:pt x="92" y="519"/>
                  </a:lnTo>
                  <a:lnTo>
                    <a:pt x="99" y="533"/>
                  </a:lnTo>
                  <a:lnTo>
                    <a:pt x="105" y="526"/>
                  </a:lnTo>
                  <a:lnTo>
                    <a:pt x="119" y="539"/>
                  </a:lnTo>
                  <a:lnTo>
                    <a:pt x="125" y="539"/>
                  </a:lnTo>
                  <a:lnTo>
                    <a:pt x="138" y="539"/>
                  </a:lnTo>
                  <a:lnTo>
                    <a:pt x="145" y="546"/>
                  </a:lnTo>
                  <a:lnTo>
                    <a:pt x="152" y="553"/>
                  </a:lnTo>
                  <a:lnTo>
                    <a:pt x="152" y="560"/>
                  </a:lnTo>
                  <a:lnTo>
                    <a:pt x="171" y="553"/>
                  </a:lnTo>
                  <a:lnTo>
                    <a:pt x="185" y="546"/>
                  </a:lnTo>
                  <a:lnTo>
                    <a:pt x="204" y="553"/>
                  </a:lnTo>
                  <a:lnTo>
                    <a:pt x="211" y="566"/>
                  </a:lnTo>
                  <a:lnTo>
                    <a:pt x="224" y="580"/>
                  </a:lnTo>
                  <a:lnTo>
                    <a:pt x="231" y="587"/>
                  </a:lnTo>
                  <a:lnTo>
                    <a:pt x="251" y="580"/>
                  </a:lnTo>
                  <a:lnTo>
                    <a:pt x="257" y="593"/>
                  </a:lnTo>
                  <a:lnTo>
                    <a:pt x="264" y="607"/>
                  </a:lnTo>
                  <a:lnTo>
                    <a:pt x="270" y="614"/>
                  </a:lnTo>
                  <a:lnTo>
                    <a:pt x="290" y="614"/>
                  </a:lnTo>
                  <a:lnTo>
                    <a:pt x="310" y="607"/>
                  </a:lnTo>
                  <a:lnTo>
                    <a:pt x="336" y="600"/>
                  </a:lnTo>
                  <a:lnTo>
                    <a:pt x="363" y="600"/>
                  </a:lnTo>
                  <a:lnTo>
                    <a:pt x="369" y="627"/>
                  </a:lnTo>
                  <a:lnTo>
                    <a:pt x="383" y="620"/>
                  </a:lnTo>
                  <a:lnTo>
                    <a:pt x="389" y="614"/>
                  </a:lnTo>
                  <a:lnTo>
                    <a:pt x="402" y="620"/>
                  </a:lnTo>
                  <a:lnTo>
                    <a:pt x="429" y="627"/>
                  </a:lnTo>
                  <a:lnTo>
                    <a:pt x="435" y="627"/>
                  </a:lnTo>
                  <a:lnTo>
                    <a:pt x="442" y="627"/>
                  </a:lnTo>
                  <a:lnTo>
                    <a:pt x="449" y="627"/>
                  </a:lnTo>
                  <a:lnTo>
                    <a:pt x="462" y="620"/>
                  </a:lnTo>
                  <a:lnTo>
                    <a:pt x="462" y="607"/>
                  </a:lnTo>
                  <a:lnTo>
                    <a:pt x="462" y="593"/>
                  </a:lnTo>
                  <a:lnTo>
                    <a:pt x="482" y="580"/>
                  </a:lnTo>
                  <a:lnTo>
                    <a:pt x="488" y="566"/>
                  </a:lnTo>
                  <a:lnTo>
                    <a:pt x="488" y="560"/>
                  </a:lnTo>
                  <a:lnTo>
                    <a:pt x="488" y="546"/>
                  </a:lnTo>
                  <a:lnTo>
                    <a:pt x="508" y="546"/>
                  </a:lnTo>
                  <a:lnTo>
                    <a:pt x="515" y="553"/>
                  </a:lnTo>
                  <a:lnTo>
                    <a:pt x="521" y="546"/>
                  </a:lnTo>
                  <a:lnTo>
                    <a:pt x="521" y="533"/>
                  </a:lnTo>
                  <a:lnTo>
                    <a:pt x="528" y="539"/>
                  </a:lnTo>
                  <a:lnTo>
                    <a:pt x="541" y="539"/>
                  </a:lnTo>
                  <a:lnTo>
                    <a:pt x="541" y="546"/>
                  </a:lnTo>
                  <a:lnTo>
                    <a:pt x="554" y="546"/>
                  </a:lnTo>
                  <a:lnTo>
                    <a:pt x="567" y="539"/>
                  </a:lnTo>
                  <a:lnTo>
                    <a:pt x="574" y="539"/>
                  </a:lnTo>
                  <a:lnTo>
                    <a:pt x="581" y="533"/>
                  </a:lnTo>
                  <a:lnTo>
                    <a:pt x="587" y="533"/>
                  </a:lnTo>
                  <a:lnTo>
                    <a:pt x="587" y="519"/>
                  </a:lnTo>
                  <a:lnTo>
                    <a:pt x="600" y="533"/>
                  </a:lnTo>
                  <a:lnTo>
                    <a:pt x="620" y="526"/>
                  </a:lnTo>
                  <a:lnTo>
                    <a:pt x="633" y="519"/>
                  </a:lnTo>
                  <a:lnTo>
                    <a:pt x="647" y="512"/>
                  </a:lnTo>
                  <a:lnTo>
                    <a:pt x="647" y="486"/>
                  </a:lnTo>
                  <a:lnTo>
                    <a:pt x="653" y="479"/>
                  </a:lnTo>
                  <a:lnTo>
                    <a:pt x="647" y="459"/>
                  </a:lnTo>
                  <a:lnTo>
                    <a:pt x="653" y="452"/>
                  </a:lnTo>
                  <a:lnTo>
                    <a:pt x="666" y="445"/>
                  </a:lnTo>
                  <a:lnTo>
                    <a:pt x="666" y="432"/>
                  </a:lnTo>
                  <a:lnTo>
                    <a:pt x="686" y="432"/>
                  </a:lnTo>
                  <a:lnTo>
                    <a:pt x="713" y="432"/>
                  </a:lnTo>
                  <a:lnTo>
                    <a:pt x="719" y="411"/>
                  </a:lnTo>
                  <a:lnTo>
                    <a:pt x="719" y="398"/>
                  </a:lnTo>
                  <a:lnTo>
                    <a:pt x="719" y="384"/>
                  </a:lnTo>
                  <a:lnTo>
                    <a:pt x="719" y="378"/>
                  </a:lnTo>
                  <a:lnTo>
                    <a:pt x="719" y="364"/>
                  </a:lnTo>
                  <a:lnTo>
                    <a:pt x="713" y="357"/>
                  </a:lnTo>
                  <a:lnTo>
                    <a:pt x="706" y="344"/>
                  </a:lnTo>
                  <a:lnTo>
                    <a:pt x="713" y="330"/>
                  </a:lnTo>
                  <a:lnTo>
                    <a:pt x="726" y="317"/>
                  </a:lnTo>
                  <a:lnTo>
                    <a:pt x="732" y="304"/>
                  </a:lnTo>
                  <a:lnTo>
                    <a:pt x="732" y="297"/>
                  </a:lnTo>
                  <a:lnTo>
                    <a:pt x="772" y="304"/>
                  </a:lnTo>
                  <a:lnTo>
                    <a:pt x="772" y="297"/>
                  </a:lnTo>
                  <a:lnTo>
                    <a:pt x="779" y="283"/>
                  </a:lnTo>
                  <a:lnTo>
                    <a:pt x="785" y="270"/>
                  </a:lnTo>
                  <a:lnTo>
                    <a:pt x="785" y="256"/>
                  </a:lnTo>
                  <a:lnTo>
                    <a:pt x="792" y="256"/>
                  </a:lnTo>
                  <a:lnTo>
                    <a:pt x="798" y="250"/>
                  </a:lnTo>
                  <a:lnTo>
                    <a:pt x="805" y="250"/>
                  </a:lnTo>
                  <a:lnTo>
                    <a:pt x="812" y="256"/>
                  </a:lnTo>
                  <a:lnTo>
                    <a:pt x="825" y="256"/>
                  </a:lnTo>
                  <a:lnTo>
                    <a:pt x="825" y="250"/>
                  </a:lnTo>
                  <a:lnTo>
                    <a:pt x="838" y="250"/>
                  </a:lnTo>
                  <a:lnTo>
                    <a:pt x="831" y="229"/>
                  </a:lnTo>
                  <a:lnTo>
                    <a:pt x="818" y="223"/>
                  </a:lnTo>
                  <a:lnTo>
                    <a:pt x="818" y="202"/>
                  </a:lnTo>
                  <a:lnTo>
                    <a:pt x="818" y="189"/>
                  </a:lnTo>
                  <a:lnTo>
                    <a:pt x="812" y="175"/>
                  </a:lnTo>
                  <a:lnTo>
                    <a:pt x="812" y="155"/>
                  </a:lnTo>
                  <a:lnTo>
                    <a:pt x="805" y="142"/>
                  </a:lnTo>
                  <a:lnTo>
                    <a:pt x="785" y="128"/>
                  </a:lnTo>
                  <a:lnTo>
                    <a:pt x="785" y="108"/>
                  </a:lnTo>
                  <a:lnTo>
                    <a:pt x="779" y="101"/>
                  </a:lnTo>
                  <a:lnTo>
                    <a:pt x="779" y="81"/>
                  </a:lnTo>
                  <a:lnTo>
                    <a:pt x="785" y="61"/>
                  </a:lnTo>
                  <a:lnTo>
                    <a:pt x="785" y="41"/>
                  </a:lnTo>
                  <a:lnTo>
                    <a:pt x="785" y="27"/>
                  </a:lnTo>
                  <a:lnTo>
                    <a:pt x="779" y="7"/>
                  </a:lnTo>
                  <a:lnTo>
                    <a:pt x="772" y="0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2540083" y="5506121"/>
              <a:ext cx="1404804" cy="744754"/>
            </a:xfrm>
            <a:custGeom>
              <a:avLst/>
              <a:gdLst/>
              <a:ahLst/>
              <a:cxnLst>
                <a:cxn ang="0">
                  <a:pos x="805" y="33"/>
                </a:cxn>
                <a:cxn ang="0">
                  <a:pos x="798" y="13"/>
                </a:cxn>
                <a:cxn ang="0">
                  <a:pos x="745" y="6"/>
                </a:cxn>
                <a:cxn ang="0">
                  <a:pos x="640" y="6"/>
                </a:cxn>
                <a:cxn ang="0">
                  <a:pos x="640" y="27"/>
                </a:cxn>
                <a:cxn ang="0">
                  <a:pos x="627" y="40"/>
                </a:cxn>
                <a:cxn ang="0">
                  <a:pos x="587" y="20"/>
                </a:cxn>
                <a:cxn ang="0">
                  <a:pos x="574" y="20"/>
                </a:cxn>
                <a:cxn ang="0">
                  <a:pos x="561" y="20"/>
                </a:cxn>
                <a:cxn ang="0">
                  <a:pos x="554" y="40"/>
                </a:cxn>
                <a:cxn ang="0">
                  <a:pos x="547" y="74"/>
                </a:cxn>
                <a:cxn ang="0">
                  <a:pos x="534" y="81"/>
                </a:cxn>
                <a:cxn ang="0">
                  <a:pos x="514" y="81"/>
                </a:cxn>
                <a:cxn ang="0">
                  <a:pos x="501" y="87"/>
                </a:cxn>
                <a:cxn ang="0">
                  <a:pos x="488" y="94"/>
                </a:cxn>
                <a:cxn ang="0">
                  <a:pos x="468" y="101"/>
                </a:cxn>
                <a:cxn ang="0">
                  <a:pos x="448" y="94"/>
                </a:cxn>
                <a:cxn ang="0">
                  <a:pos x="435" y="101"/>
                </a:cxn>
                <a:cxn ang="0">
                  <a:pos x="435" y="155"/>
                </a:cxn>
                <a:cxn ang="0">
                  <a:pos x="415" y="168"/>
                </a:cxn>
                <a:cxn ang="0">
                  <a:pos x="409" y="182"/>
                </a:cxn>
                <a:cxn ang="0">
                  <a:pos x="382" y="188"/>
                </a:cxn>
                <a:cxn ang="0">
                  <a:pos x="343" y="195"/>
                </a:cxn>
                <a:cxn ang="0">
                  <a:pos x="330" y="162"/>
                </a:cxn>
                <a:cxn ang="0">
                  <a:pos x="310" y="141"/>
                </a:cxn>
                <a:cxn ang="0">
                  <a:pos x="283" y="148"/>
                </a:cxn>
                <a:cxn ang="0">
                  <a:pos x="264" y="148"/>
                </a:cxn>
                <a:cxn ang="0">
                  <a:pos x="264" y="114"/>
                </a:cxn>
                <a:cxn ang="0">
                  <a:pos x="237" y="101"/>
                </a:cxn>
                <a:cxn ang="0">
                  <a:pos x="198" y="128"/>
                </a:cxn>
                <a:cxn ang="0">
                  <a:pos x="198" y="155"/>
                </a:cxn>
                <a:cxn ang="0">
                  <a:pos x="178" y="168"/>
                </a:cxn>
                <a:cxn ang="0">
                  <a:pos x="158" y="155"/>
                </a:cxn>
                <a:cxn ang="0">
                  <a:pos x="138" y="155"/>
                </a:cxn>
                <a:cxn ang="0">
                  <a:pos x="105" y="108"/>
                </a:cxn>
                <a:cxn ang="0">
                  <a:pos x="72" y="114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0" y="148"/>
                </a:cxn>
                <a:cxn ang="0">
                  <a:pos x="6" y="195"/>
                </a:cxn>
                <a:cxn ang="0">
                  <a:pos x="72" y="249"/>
                </a:cxn>
                <a:cxn ang="0">
                  <a:pos x="138" y="276"/>
                </a:cxn>
                <a:cxn ang="0">
                  <a:pos x="178" y="296"/>
                </a:cxn>
                <a:cxn ang="0">
                  <a:pos x="244" y="296"/>
                </a:cxn>
                <a:cxn ang="0">
                  <a:pos x="356" y="310"/>
                </a:cxn>
                <a:cxn ang="0">
                  <a:pos x="448" y="330"/>
                </a:cxn>
                <a:cxn ang="0">
                  <a:pos x="495" y="350"/>
                </a:cxn>
                <a:cxn ang="0">
                  <a:pos x="627" y="391"/>
                </a:cxn>
                <a:cxn ang="0">
                  <a:pos x="699" y="404"/>
                </a:cxn>
                <a:cxn ang="0">
                  <a:pos x="739" y="431"/>
                </a:cxn>
                <a:cxn ang="0">
                  <a:pos x="752" y="418"/>
                </a:cxn>
                <a:cxn ang="0">
                  <a:pos x="759" y="404"/>
                </a:cxn>
                <a:cxn ang="0">
                  <a:pos x="778" y="418"/>
                </a:cxn>
                <a:cxn ang="0">
                  <a:pos x="798" y="411"/>
                </a:cxn>
                <a:cxn ang="0">
                  <a:pos x="772" y="384"/>
                </a:cxn>
                <a:cxn ang="0">
                  <a:pos x="759" y="310"/>
                </a:cxn>
                <a:cxn ang="0">
                  <a:pos x="765" y="155"/>
                </a:cxn>
                <a:cxn ang="0">
                  <a:pos x="785" y="81"/>
                </a:cxn>
              </a:cxnLst>
              <a:rect l="0" t="0" r="r" b="b"/>
              <a:pathLst>
                <a:path w="805" h="438">
                  <a:moveTo>
                    <a:pt x="798" y="67"/>
                  </a:moveTo>
                  <a:lnTo>
                    <a:pt x="805" y="33"/>
                  </a:lnTo>
                  <a:lnTo>
                    <a:pt x="805" y="20"/>
                  </a:lnTo>
                  <a:lnTo>
                    <a:pt x="798" y="13"/>
                  </a:lnTo>
                  <a:lnTo>
                    <a:pt x="792" y="6"/>
                  </a:lnTo>
                  <a:lnTo>
                    <a:pt x="745" y="6"/>
                  </a:lnTo>
                  <a:lnTo>
                    <a:pt x="666" y="0"/>
                  </a:lnTo>
                  <a:lnTo>
                    <a:pt x="640" y="6"/>
                  </a:lnTo>
                  <a:lnTo>
                    <a:pt x="640" y="20"/>
                  </a:lnTo>
                  <a:lnTo>
                    <a:pt x="640" y="27"/>
                  </a:lnTo>
                  <a:lnTo>
                    <a:pt x="640" y="33"/>
                  </a:lnTo>
                  <a:lnTo>
                    <a:pt x="627" y="40"/>
                  </a:lnTo>
                  <a:lnTo>
                    <a:pt x="594" y="20"/>
                  </a:lnTo>
                  <a:lnTo>
                    <a:pt x="587" y="20"/>
                  </a:lnTo>
                  <a:lnTo>
                    <a:pt x="580" y="20"/>
                  </a:lnTo>
                  <a:lnTo>
                    <a:pt x="574" y="20"/>
                  </a:lnTo>
                  <a:lnTo>
                    <a:pt x="567" y="20"/>
                  </a:lnTo>
                  <a:lnTo>
                    <a:pt x="561" y="20"/>
                  </a:lnTo>
                  <a:lnTo>
                    <a:pt x="561" y="27"/>
                  </a:lnTo>
                  <a:lnTo>
                    <a:pt x="554" y="40"/>
                  </a:lnTo>
                  <a:lnTo>
                    <a:pt x="547" y="47"/>
                  </a:lnTo>
                  <a:lnTo>
                    <a:pt x="547" y="74"/>
                  </a:lnTo>
                  <a:lnTo>
                    <a:pt x="547" y="81"/>
                  </a:lnTo>
                  <a:lnTo>
                    <a:pt x="534" y="81"/>
                  </a:lnTo>
                  <a:lnTo>
                    <a:pt x="528" y="81"/>
                  </a:lnTo>
                  <a:lnTo>
                    <a:pt x="514" y="81"/>
                  </a:lnTo>
                  <a:lnTo>
                    <a:pt x="508" y="87"/>
                  </a:lnTo>
                  <a:lnTo>
                    <a:pt x="501" y="87"/>
                  </a:lnTo>
                  <a:lnTo>
                    <a:pt x="495" y="87"/>
                  </a:lnTo>
                  <a:lnTo>
                    <a:pt x="488" y="94"/>
                  </a:lnTo>
                  <a:lnTo>
                    <a:pt x="481" y="101"/>
                  </a:lnTo>
                  <a:lnTo>
                    <a:pt x="468" y="101"/>
                  </a:lnTo>
                  <a:lnTo>
                    <a:pt x="455" y="94"/>
                  </a:lnTo>
                  <a:lnTo>
                    <a:pt x="448" y="94"/>
                  </a:lnTo>
                  <a:lnTo>
                    <a:pt x="442" y="94"/>
                  </a:lnTo>
                  <a:lnTo>
                    <a:pt x="435" y="101"/>
                  </a:lnTo>
                  <a:lnTo>
                    <a:pt x="429" y="121"/>
                  </a:lnTo>
                  <a:lnTo>
                    <a:pt x="435" y="155"/>
                  </a:lnTo>
                  <a:lnTo>
                    <a:pt x="429" y="155"/>
                  </a:lnTo>
                  <a:lnTo>
                    <a:pt x="415" y="168"/>
                  </a:lnTo>
                  <a:lnTo>
                    <a:pt x="415" y="175"/>
                  </a:lnTo>
                  <a:lnTo>
                    <a:pt x="409" y="182"/>
                  </a:lnTo>
                  <a:lnTo>
                    <a:pt x="402" y="182"/>
                  </a:lnTo>
                  <a:lnTo>
                    <a:pt x="382" y="188"/>
                  </a:lnTo>
                  <a:lnTo>
                    <a:pt x="356" y="188"/>
                  </a:lnTo>
                  <a:lnTo>
                    <a:pt x="343" y="195"/>
                  </a:lnTo>
                  <a:lnTo>
                    <a:pt x="330" y="182"/>
                  </a:lnTo>
                  <a:lnTo>
                    <a:pt x="330" y="162"/>
                  </a:lnTo>
                  <a:lnTo>
                    <a:pt x="316" y="155"/>
                  </a:lnTo>
                  <a:lnTo>
                    <a:pt x="310" y="141"/>
                  </a:lnTo>
                  <a:lnTo>
                    <a:pt x="290" y="141"/>
                  </a:lnTo>
                  <a:lnTo>
                    <a:pt x="283" y="148"/>
                  </a:lnTo>
                  <a:lnTo>
                    <a:pt x="270" y="155"/>
                  </a:lnTo>
                  <a:lnTo>
                    <a:pt x="264" y="148"/>
                  </a:lnTo>
                  <a:lnTo>
                    <a:pt x="264" y="128"/>
                  </a:lnTo>
                  <a:lnTo>
                    <a:pt x="264" y="114"/>
                  </a:lnTo>
                  <a:lnTo>
                    <a:pt x="250" y="108"/>
                  </a:lnTo>
                  <a:lnTo>
                    <a:pt x="237" y="101"/>
                  </a:lnTo>
                  <a:lnTo>
                    <a:pt x="204" y="121"/>
                  </a:lnTo>
                  <a:lnTo>
                    <a:pt x="198" y="128"/>
                  </a:lnTo>
                  <a:lnTo>
                    <a:pt x="198" y="141"/>
                  </a:lnTo>
                  <a:lnTo>
                    <a:pt x="198" y="155"/>
                  </a:lnTo>
                  <a:lnTo>
                    <a:pt x="191" y="162"/>
                  </a:lnTo>
                  <a:lnTo>
                    <a:pt x="178" y="168"/>
                  </a:lnTo>
                  <a:lnTo>
                    <a:pt x="171" y="162"/>
                  </a:lnTo>
                  <a:lnTo>
                    <a:pt x="158" y="155"/>
                  </a:lnTo>
                  <a:lnTo>
                    <a:pt x="145" y="155"/>
                  </a:lnTo>
                  <a:lnTo>
                    <a:pt x="138" y="155"/>
                  </a:lnTo>
                  <a:lnTo>
                    <a:pt x="105" y="135"/>
                  </a:lnTo>
                  <a:lnTo>
                    <a:pt x="105" y="108"/>
                  </a:lnTo>
                  <a:lnTo>
                    <a:pt x="92" y="108"/>
                  </a:lnTo>
                  <a:lnTo>
                    <a:pt x="72" y="114"/>
                  </a:lnTo>
                  <a:lnTo>
                    <a:pt x="59" y="108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6" y="121"/>
                  </a:lnTo>
                  <a:lnTo>
                    <a:pt x="0" y="121"/>
                  </a:lnTo>
                  <a:lnTo>
                    <a:pt x="0" y="148"/>
                  </a:lnTo>
                  <a:lnTo>
                    <a:pt x="6" y="168"/>
                  </a:lnTo>
                  <a:lnTo>
                    <a:pt x="6" y="195"/>
                  </a:lnTo>
                  <a:lnTo>
                    <a:pt x="19" y="202"/>
                  </a:lnTo>
                  <a:lnTo>
                    <a:pt x="72" y="249"/>
                  </a:lnTo>
                  <a:lnTo>
                    <a:pt x="99" y="256"/>
                  </a:lnTo>
                  <a:lnTo>
                    <a:pt x="138" y="276"/>
                  </a:lnTo>
                  <a:lnTo>
                    <a:pt x="151" y="283"/>
                  </a:lnTo>
                  <a:lnTo>
                    <a:pt x="178" y="296"/>
                  </a:lnTo>
                  <a:lnTo>
                    <a:pt x="211" y="303"/>
                  </a:lnTo>
                  <a:lnTo>
                    <a:pt x="244" y="296"/>
                  </a:lnTo>
                  <a:lnTo>
                    <a:pt x="283" y="296"/>
                  </a:lnTo>
                  <a:lnTo>
                    <a:pt x="356" y="310"/>
                  </a:lnTo>
                  <a:lnTo>
                    <a:pt x="429" y="323"/>
                  </a:lnTo>
                  <a:lnTo>
                    <a:pt x="448" y="330"/>
                  </a:lnTo>
                  <a:lnTo>
                    <a:pt x="468" y="344"/>
                  </a:lnTo>
                  <a:lnTo>
                    <a:pt x="495" y="350"/>
                  </a:lnTo>
                  <a:lnTo>
                    <a:pt x="567" y="370"/>
                  </a:lnTo>
                  <a:lnTo>
                    <a:pt x="627" y="391"/>
                  </a:lnTo>
                  <a:lnTo>
                    <a:pt x="679" y="397"/>
                  </a:lnTo>
                  <a:lnTo>
                    <a:pt x="699" y="404"/>
                  </a:lnTo>
                  <a:lnTo>
                    <a:pt x="712" y="418"/>
                  </a:lnTo>
                  <a:lnTo>
                    <a:pt x="739" y="431"/>
                  </a:lnTo>
                  <a:lnTo>
                    <a:pt x="759" y="438"/>
                  </a:lnTo>
                  <a:lnTo>
                    <a:pt x="752" y="418"/>
                  </a:lnTo>
                  <a:lnTo>
                    <a:pt x="745" y="397"/>
                  </a:lnTo>
                  <a:lnTo>
                    <a:pt x="759" y="404"/>
                  </a:lnTo>
                  <a:lnTo>
                    <a:pt x="765" y="418"/>
                  </a:lnTo>
                  <a:lnTo>
                    <a:pt x="778" y="418"/>
                  </a:lnTo>
                  <a:lnTo>
                    <a:pt x="785" y="411"/>
                  </a:lnTo>
                  <a:lnTo>
                    <a:pt x="798" y="411"/>
                  </a:lnTo>
                  <a:lnTo>
                    <a:pt x="785" y="397"/>
                  </a:lnTo>
                  <a:lnTo>
                    <a:pt x="772" y="384"/>
                  </a:lnTo>
                  <a:lnTo>
                    <a:pt x="765" y="364"/>
                  </a:lnTo>
                  <a:lnTo>
                    <a:pt x="759" y="310"/>
                  </a:lnTo>
                  <a:lnTo>
                    <a:pt x="765" y="222"/>
                  </a:lnTo>
                  <a:lnTo>
                    <a:pt x="765" y="155"/>
                  </a:lnTo>
                  <a:lnTo>
                    <a:pt x="759" y="94"/>
                  </a:lnTo>
                  <a:lnTo>
                    <a:pt x="785" y="81"/>
                  </a:lnTo>
                  <a:lnTo>
                    <a:pt x="798" y="6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2953101" y="2183167"/>
              <a:ext cx="657567" cy="606636"/>
            </a:xfrm>
            <a:custGeom>
              <a:avLst/>
              <a:gdLst/>
              <a:ahLst/>
              <a:cxnLst>
                <a:cxn ang="0">
                  <a:pos x="20" y="330"/>
                </a:cxn>
                <a:cxn ang="0">
                  <a:pos x="73" y="323"/>
                </a:cxn>
                <a:cxn ang="0">
                  <a:pos x="132" y="296"/>
                </a:cxn>
                <a:cxn ang="0">
                  <a:pos x="145" y="296"/>
                </a:cxn>
                <a:cxn ang="0">
                  <a:pos x="192" y="290"/>
                </a:cxn>
                <a:cxn ang="0">
                  <a:pos x="225" y="276"/>
                </a:cxn>
                <a:cxn ang="0">
                  <a:pos x="244" y="290"/>
                </a:cxn>
                <a:cxn ang="0">
                  <a:pos x="317" y="283"/>
                </a:cxn>
                <a:cxn ang="0">
                  <a:pos x="330" y="303"/>
                </a:cxn>
                <a:cxn ang="0">
                  <a:pos x="343" y="310"/>
                </a:cxn>
                <a:cxn ang="0">
                  <a:pos x="370" y="303"/>
                </a:cxn>
                <a:cxn ang="0">
                  <a:pos x="376" y="276"/>
                </a:cxn>
                <a:cxn ang="0">
                  <a:pos x="370" y="263"/>
                </a:cxn>
                <a:cxn ang="0">
                  <a:pos x="337" y="256"/>
                </a:cxn>
                <a:cxn ang="0">
                  <a:pos x="337" y="229"/>
                </a:cxn>
                <a:cxn ang="0">
                  <a:pos x="357" y="188"/>
                </a:cxn>
                <a:cxn ang="0">
                  <a:pos x="363" y="155"/>
                </a:cxn>
                <a:cxn ang="0">
                  <a:pos x="357" y="114"/>
                </a:cxn>
                <a:cxn ang="0">
                  <a:pos x="370" y="94"/>
                </a:cxn>
                <a:cxn ang="0">
                  <a:pos x="363" y="27"/>
                </a:cxn>
                <a:cxn ang="0">
                  <a:pos x="330" y="67"/>
                </a:cxn>
                <a:cxn ang="0">
                  <a:pos x="304" y="67"/>
                </a:cxn>
                <a:cxn ang="0">
                  <a:pos x="277" y="47"/>
                </a:cxn>
                <a:cxn ang="0">
                  <a:pos x="238" y="27"/>
                </a:cxn>
                <a:cxn ang="0">
                  <a:pos x="238" y="0"/>
                </a:cxn>
                <a:cxn ang="0">
                  <a:pos x="211" y="20"/>
                </a:cxn>
                <a:cxn ang="0">
                  <a:pos x="218" y="54"/>
                </a:cxn>
                <a:cxn ang="0">
                  <a:pos x="211" y="67"/>
                </a:cxn>
                <a:cxn ang="0">
                  <a:pos x="192" y="87"/>
                </a:cxn>
                <a:cxn ang="0">
                  <a:pos x="192" y="108"/>
                </a:cxn>
                <a:cxn ang="0">
                  <a:pos x="178" y="114"/>
                </a:cxn>
                <a:cxn ang="0">
                  <a:pos x="172" y="121"/>
                </a:cxn>
                <a:cxn ang="0">
                  <a:pos x="159" y="141"/>
                </a:cxn>
                <a:cxn ang="0">
                  <a:pos x="152" y="182"/>
                </a:cxn>
                <a:cxn ang="0">
                  <a:pos x="139" y="215"/>
                </a:cxn>
                <a:cxn ang="0">
                  <a:pos x="106" y="236"/>
                </a:cxn>
                <a:cxn ang="0">
                  <a:pos x="79" y="249"/>
                </a:cxn>
                <a:cxn ang="0">
                  <a:pos x="46" y="242"/>
                </a:cxn>
                <a:cxn ang="0">
                  <a:pos x="27" y="256"/>
                </a:cxn>
                <a:cxn ang="0">
                  <a:pos x="0" y="263"/>
                </a:cxn>
              </a:cxnLst>
              <a:rect l="0" t="0" r="r" b="b"/>
              <a:pathLst>
                <a:path w="376" h="357">
                  <a:moveTo>
                    <a:pt x="7" y="290"/>
                  </a:moveTo>
                  <a:lnTo>
                    <a:pt x="20" y="330"/>
                  </a:lnTo>
                  <a:lnTo>
                    <a:pt x="33" y="357"/>
                  </a:lnTo>
                  <a:lnTo>
                    <a:pt x="73" y="323"/>
                  </a:lnTo>
                  <a:lnTo>
                    <a:pt x="106" y="303"/>
                  </a:lnTo>
                  <a:lnTo>
                    <a:pt x="132" y="296"/>
                  </a:lnTo>
                  <a:lnTo>
                    <a:pt x="139" y="296"/>
                  </a:lnTo>
                  <a:lnTo>
                    <a:pt x="145" y="296"/>
                  </a:lnTo>
                  <a:lnTo>
                    <a:pt x="172" y="290"/>
                  </a:lnTo>
                  <a:lnTo>
                    <a:pt x="192" y="290"/>
                  </a:lnTo>
                  <a:lnTo>
                    <a:pt x="211" y="276"/>
                  </a:lnTo>
                  <a:lnTo>
                    <a:pt x="225" y="276"/>
                  </a:lnTo>
                  <a:lnTo>
                    <a:pt x="238" y="283"/>
                  </a:lnTo>
                  <a:lnTo>
                    <a:pt x="244" y="290"/>
                  </a:lnTo>
                  <a:lnTo>
                    <a:pt x="284" y="290"/>
                  </a:lnTo>
                  <a:lnTo>
                    <a:pt x="317" y="283"/>
                  </a:lnTo>
                  <a:lnTo>
                    <a:pt x="324" y="290"/>
                  </a:lnTo>
                  <a:lnTo>
                    <a:pt x="330" y="303"/>
                  </a:lnTo>
                  <a:lnTo>
                    <a:pt x="337" y="303"/>
                  </a:lnTo>
                  <a:lnTo>
                    <a:pt x="343" y="310"/>
                  </a:lnTo>
                  <a:lnTo>
                    <a:pt x="363" y="310"/>
                  </a:lnTo>
                  <a:lnTo>
                    <a:pt x="370" y="303"/>
                  </a:lnTo>
                  <a:lnTo>
                    <a:pt x="376" y="296"/>
                  </a:lnTo>
                  <a:lnTo>
                    <a:pt x="376" y="276"/>
                  </a:lnTo>
                  <a:lnTo>
                    <a:pt x="370" y="269"/>
                  </a:lnTo>
                  <a:lnTo>
                    <a:pt x="370" y="263"/>
                  </a:lnTo>
                  <a:lnTo>
                    <a:pt x="343" y="269"/>
                  </a:lnTo>
                  <a:lnTo>
                    <a:pt x="337" y="256"/>
                  </a:lnTo>
                  <a:lnTo>
                    <a:pt x="337" y="242"/>
                  </a:lnTo>
                  <a:lnTo>
                    <a:pt x="337" y="229"/>
                  </a:lnTo>
                  <a:lnTo>
                    <a:pt x="343" y="209"/>
                  </a:lnTo>
                  <a:lnTo>
                    <a:pt x="357" y="188"/>
                  </a:lnTo>
                  <a:lnTo>
                    <a:pt x="357" y="175"/>
                  </a:lnTo>
                  <a:lnTo>
                    <a:pt x="363" y="155"/>
                  </a:lnTo>
                  <a:lnTo>
                    <a:pt x="357" y="128"/>
                  </a:lnTo>
                  <a:lnTo>
                    <a:pt x="357" y="114"/>
                  </a:lnTo>
                  <a:lnTo>
                    <a:pt x="363" y="101"/>
                  </a:lnTo>
                  <a:lnTo>
                    <a:pt x="370" y="94"/>
                  </a:lnTo>
                  <a:lnTo>
                    <a:pt x="370" y="81"/>
                  </a:lnTo>
                  <a:lnTo>
                    <a:pt x="363" y="27"/>
                  </a:lnTo>
                  <a:lnTo>
                    <a:pt x="343" y="60"/>
                  </a:lnTo>
                  <a:lnTo>
                    <a:pt x="330" y="67"/>
                  </a:lnTo>
                  <a:lnTo>
                    <a:pt x="310" y="67"/>
                  </a:lnTo>
                  <a:lnTo>
                    <a:pt x="304" y="67"/>
                  </a:lnTo>
                  <a:lnTo>
                    <a:pt x="291" y="60"/>
                  </a:lnTo>
                  <a:lnTo>
                    <a:pt x="277" y="47"/>
                  </a:lnTo>
                  <a:lnTo>
                    <a:pt x="258" y="27"/>
                  </a:lnTo>
                  <a:lnTo>
                    <a:pt x="238" y="27"/>
                  </a:lnTo>
                  <a:lnTo>
                    <a:pt x="238" y="6"/>
                  </a:lnTo>
                  <a:lnTo>
                    <a:pt x="238" y="0"/>
                  </a:lnTo>
                  <a:lnTo>
                    <a:pt x="198" y="6"/>
                  </a:lnTo>
                  <a:lnTo>
                    <a:pt x="211" y="20"/>
                  </a:lnTo>
                  <a:lnTo>
                    <a:pt x="218" y="40"/>
                  </a:lnTo>
                  <a:lnTo>
                    <a:pt x="218" y="54"/>
                  </a:lnTo>
                  <a:lnTo>
                    <a:pt x="218" y="60"/>
                  </a:lnTo>
                  <a:lnTo>
                    <a:pt x="211" y="67"/>
                  </a:lnTo>
                  <a:lnTo>
                    <a:pt x="198" y="81"/>
                  </a:lnTo>
                  <a:lnTo>
                    <a:pt x="192" y="87"/>
                  </a:lnTo>
                  <a:lnTo>
                    <a:pt x="185" y="87"/>
                  </a:lnTo>
                  <a:lnTo>
                    <a:pt x="192" y="108"/>
                  </a:lnTo>
                  <a:lnTo>
                    <a:pt x="185" y="108"/>
                  </a:lnTo>
                  <a:lnTo>
                    <a:pt x="178" y="114"/>
                  </a:lnTo>
                  <a:lnTo>
                    <a:pt x="172" y="114"/>
                  </a:lnTo>
                  <a:lnTo>
                    <a:pt x="172" y="121"/>
                  </a:lnTo>
                  <a:lnTo>
                    <a:pt x="159" y="121"/>
                  </a:lnTo>
                  <a:lnTo>
                    <a:pt x="159" y="141"/>
                  </a:lnTo>
                  <a:lnTo>
                    <a:pt x="159" y="161"/>
                  </a:lnTo>
                  <a:lnTo>
                    <a:pt x="152" y="182"/>
                  </a:lnTo>
                  <a:lnTo>
                    <a:pt x="145" y="202"/>
                  </a:lnTo>
                  <a:lnTo>
                    <a:pt x="139" y="215"/>
                  </a:lnTo>
                  <a:lnTo>
                    <a:pt x="119" y="229"/>
                  </a:lnTo>
                  <a:lnTo>
                    <a:pt x="106" y="236"/>
                  </a:lnTo>
                  <a:lnTo>
                    <a:pt x="93" y="242"/>
                  </a:lnTo>
                  <a:lnTo>
                    <a:pt x="79" y="249"/>
                  </a:lnTo>
                  <a:lnTo>
                    <a:pt x="60" y="249"/>
                  </a:lnTo>
                  <a:lnTo>
                    <a:pt x="46" y="242"/>
                  </a:lnTo>
                  <a:lnTo>
                    <a:pt x="33" y="236"/>
                  </a:lnTo>
                  <a:lnTo>
                    <a:pt x="27" y="256"/>
                  </a:lnTo>
                  <a:lnTo>
                    <a:pt x="13" y="256"/>
                  </a:lnTo>
                  <a:lnTo>
                    <a:pt x="0" y="263"/>
                  </a:lnTo>
                  <a:lnTo>
                    <a:pt x="7" y="29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3726150" y="2012550"/>
              <a:ext cx="426605" cy="354773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20" y="60"/>
                </a:cxn>
                <a:cxn ang="0">
                  <a:pos x="40" y="60"/>
                </a:cxn>
                <a:cxn ang="0">
                  <a:pos x="53" y="53"/>
                </a:cxn>
                <a:cxn ang="0">
                  <a:pos x="53" y="40"/>
                </a:cxn>
                <a:cxn ang="0">
                  <a:pos x="20" y="20"/>
                </a:cxn>
                <a:cxn ang="0">
                  <a:pos x="33" y="20"/>
                </a:cxn>
                <a:cxn ang="0">
                  <a:pos x="40" y="13"/>
                </a:cxn>
                <a:cxn ang="0">
                  <a:pos x="47" y="13"/>
                </a:cxn>
                <a:cxn ang="0">
                  <a:pos x="53" y="13"/>
                </a:cxn>
                <a:cxn ang="0">
                  <a:pos x="73" y="13"/>
                </a:cxn>
                <a:cxn ang="0">
                  <a:pos x="80" y="13"/>
                </a:cxn>
                <a:cxn ang="0">
                  <a:pos x="93" y="13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26" y="20"/>
                </a:cxn>
                <a:cxn ang="0">
                  <a:pos x="126" y="6"/>
                </a:cxn>
                <a:cxn ang="0">
                  <a:pos x="139" y="6"/>
                </a:cxn>
                <a:cxn ang="0">
                  <a:pos x="152" y="0"/>
                </a:cxn>
                <a:cxn ang="0">
                  <a:pos x="159" y="0"/>
                </a:cxn>
                <a:cxn ang="0">
                  <a:pos x="172" y="0"/>
                </a:cxn>
                <a:cxn ang="0">
                  <a:pos x="185" y="0"/>
                </a:cxn>
                <a:cxn ang="0">
                  <a:pos x="198" y="0"/>
                </a:cxn>
                <a:cxn ang="0">
                  <a:pos x="218" y="13"/>
                </a:cxn>
                <a:cxn ang="0">
                  <a:pos x="231" y="13"/>
                </a:cxn>
                <a:cxn ang="0">
                  <a:pos x="231" y="26"/>
                </a:cxn>
                <a:cxn ang="0">
                  <a:pos x="231" y="40"/>
                </a:cxn>
                <a:cxn ang="0">
                  <a:pos x="245" y="60"/>
                </a:cxn>
                <a:cxn ang="0">
                  <a:pos x="238" y="67"/>
                </a:cxn>
                <a:cxn ang="0">
                  <a:pos x="238" y="74"/>
                </a:cxn>
                <a:cxn ang="0">
                  <a:pos x="238" y="80"/>
                </a:cxn>
                <a:cxn ang="0">
                  <a:pos x="238" y="94"/>
                </a:cxn>
                <a:cxn ang="0">
                  <a:pos x="238" y="107"/>
                </a:cxn>
                <a:cxn ang="0">
                  <a:pos x="231" y="12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155"/>
                </a:cxn>
                <a:cxn ang="0">
                  <a:pos x="238" y="168"/>
                </a:cxn>
                <a:cxn ang="0">
                  <a:pos x="238" y="175"/>
                </a:cxn>
                <a:cxn ang="0">
                  <a:pos x="198" y="182"/>
                </a:cxn>
                <a:cxn ang="0">
                  <a:pos x="165" y="182"/>
                </a:cxn>
                <a:cxn ang="0">
                  <a:pos x="165" y="161"/>
                </a:cxn>
                <a:cxn ang="0">
                  <a:pos x="146" y="161"/>
                </a:cxn>
                <a:cxn ang="0">
                  <a:pos x="119" y="161"/>
                </a:cxn>
                <a:cxn ang="0">
                  <a:pos x="106" y="175"/>
                </a:cxn>
                <a:cxn ang="0">
                  <a:pos x="99" y="195"/>
                </a:cxn>
                <a:cxn ang="0">
                  <a:pos x="40" y="209"/>
                </a:cxn>
                <a:cxn ang="0">
                  <a:pos x="33" y="195"/>
                </a:cxn>
                <a:cxn ang="0">
                  <a:pos x="27" y="168"/>
                </a:cxn>
                <a:cxn ang="0">
                  <a:pos x="14" y="161"/>
                </a:cxn>
                <a:cxn ang="0">
                  <a:pos x="7" y="121"/>
                </a:cxn>
                <a:cxn ang="0">
                  <a:pos x="0" y="101"/>
                </a:cxn>
              </a:cxnLst>
              <a:rect l="0" t="0" r="r" b="b"/>
              <a:pathLst>
                <a:path w="245" h="209">
                  <a:moveTo>
                    <a:pt x="0" y="101"/>
                  </a:moveTo>
                  <a:lnTo>
                    <a:pt x="20" y="60"/>
                  </a:lnTo>
                  <a:lnTo>
                    <a:pt x="40" y="60"/>
                  </a:lnTo>
                  <a:lnTo>
                    <a:pt x="53" y="53"/>
                  </a:lnTo>
                  <a:lnTo>
                    <a:pt x="53" y="40"/>
                  </a:lnTo>
                  <a:lnTo>
                    <a:pt x="20" y="20"/>
                  </a:lnTo>
                  <a:lnTo>
                    <a:pt x="33" y="20"/>
                  </a:lnTo>
                  <a:lnTo>
                    <a:pt x="40" y="13"/>
                  </a:lnTo>
                  <a:lnTo>
                    <a:pt x="47" y="13"/>
                  </a:lnTo>
                  <a:lnTo>
                    <a:pt x="53" y="13"/>
                  </a:lnTo>
                  <a:lnTo>
                    <a:pt x="73" y="13"/>
                  </a:lnTo>
                  <a:lnTo>
                    <a:pt x="80" y="13"/>
                  </a:lnTo>
                  <a:lnTo>
                    <a:pt x="93" y="13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26" y="20"/>
                  </a:lnTo>
                  <a:lnTo>
                    <a:pt x="126" y="6"/>
                  </a:lnTo>
                  <a:lnTo>
                    <a:pt x="139" y="6"/>
                  </a:lnTo>
                  <a:lnTo>
                    <a:pt x="152" y="0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85" y="0"/>
                  </a:lnTo>
                  <a:lnTo>
                    <a:pt x="198" y="0"/>
                  </a:lnTo>
                  <a:lnTo>
                    <a:pt x="218" y="13"/>
                  </a:lnTo>
                  <a:lnTo>
                    <a:pt x="231" y="13"/>
                  </a:lnTo>
                  <a:lnTo>
                    <a:pt x="231" y="26"/>
                  </a:lnTo>
                  <a:lnTo>
                    <a:pt x="231" y="40"/>
                  </a:lnTo>
                  <a:lnTo>
                    <a:pt x="245" y="60"/>
                  </a:lnTo>
                  <a:lnTo>
                    <a:pt x="238" y="67"/>
                  </a:lnTo>
                  <a:lnTo>
                    <a:pt x="238" y="74"/>
                  </a:lnTo>
                  <a:lnTo>
                    <a:pt x="238" y="80"/>
                  </a:lnTo>
                  <a:lnTo>
                    <a:pt x="238" y="94"/>
                  </a:lnTo>
                  <a:lnTo>
                    <a:pt x="238" y="107"/>
                  </a:lnTo>
                  <a:lnTo>
                    <a:pt x="231" y="12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155"/>
                  </a:lnTo>
                  <a:lnTo>
                    <a:pt x="238" y="168"/>
                  </a:lnTo>
                  <a:lnTo>
                    <a:pt x="238" y="175"/>
                  </a:lnTo>
                  <a:lnTo>
                    <a:pt x="198" y="182"/>
                  </a:lnTo>
                  <a:lnTo>
                    <a:pt x="165" y="182"/>
                  </a:lnTo>
                  <a:lnTo>
                    <a:pt x="165" y="161"/>
                  </a:lnTo>
                  <a:lnTo>
                    <a:pt x="146" y="161"/>
                  </a:lnTo>
                  <a:lnTo>
                    <a:pt x="119" y="161"/>
                  </a:lnTo>
                  <a:lnTo>
                    <a:pt x="106" y="175"/>
                  </a:lnTo>
                  <a:lnTo>
                    <a:pt x="99" y="195"/>
                  </a:lnTo>
                  <a:lnTo>
                    <a:pt x="40" y="209"/>
                  </a:lnTo>
                  <a:lnTo>
                    <a:pt x="33" y="195"/>
                  </a:lnTo>
                  <a:lnTo>
                    <a:pt x="27" y="168"/>
                  </a:lnTo>
                  <a:lnTo>
                    <a:pt x="14" y="161"/>
                  </a:lnTo>
                  <a:lnTo>
                    <a:pt x="7" y="12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8" name="Freeform 87"/>
            <p:cNvSpPr>
              <a:spLocks/>
            </p:cNvSpPr>
            <p:nvPr/>
          </p:nvSpPr>
          <p:spPr bwMode="auto">
            <a:xfrm>
              <a:off x="3542738" y="2183167"/>
              <a:ext cx="286667" cy="480705"/>
            </a:xfrm>
            <a:custGeom>
              <a:avLst/>
              <a:gdLst/>
              <a:ahLst/>
              <a:cxnLst>
                <a:cxn ang="0">
                  <a:pos x="165" y="229"/>
                </a:cxn>
                <a:cxn ang="0">
                  <a:pos x="145" y="269"/>
                </a:cxn>
                <a:cxn ang="0">
                  <a:pos x="125" y="283"/>
                </a:cxn>
                <a:cxn ang="0">
                  <a:pos x="112" y="276"/>
                </a:cxn>
                <a:cxn ang="0">
                  <a:pos x="112" y="249"/>
                </a:cxn>
                <a:cxn ang="0">
                  <a:pos x="105" y="236"/>
                </a:cxn>
                <a:cxn ang="0">
                  <a:pos x="86" y="236"/>
                </a:cxn>
                <a:cxn ang="0">
                  <a:pos x="72" y="236"/>
                </a:cxn>
                <a:cxn ang="0">
                  <a:pos x="59" y="229"/>
                </a:cxn>
                <a:cxn ang="0">
                  <a:pos x="39" y="236"/>
                </a:cxn>
                <a:cxn ang="0">
                  <a:pos x="33" y="249"/>
                </a:cxn>
                <a:cxn ang="0">
                  <a:pos x="33" y="269"/>
                </a:cxn>
                <a:cxn ang="0">
                  <a:pos x="33" y="263"/>
                </a:cxn>
                <a:cxn ang="0">
                  <a:pos x="6" y="269"/>
                </a:cxn>
                <a:cxn ang="0">
                  <a:pos x="0" y="256"/>
                </a:cxn>
                <a:cxn ang="0">
                  <a:pos x="0" y="242"/>
                </a:cxn>
                <a:cxn ang="0">
                  <a:pos x="0" y="229"/>
                </a:cxn>
                <a:cxn ang="0">
                  <a:pos x="6" y="209"/>
                </a:cxn>
                <a:cxn ang="0">
                  <a:pos x="20" y="188"/>
                </a:cxn>
                <a:cxn ang="0">
                  <a:pos x="20" y="175"/>
                </a:cxn>
                <a:cxn ang="0">
                  <a:pos x="26" y="155"/>
                </a:cxn>
                <a:cxn ang="0">
                  <a:pos x="20" y="128"/>
                </a:cxn>
                <a:cxn ang="0">
                  <a:pos x="20" y="114"/>
                </a:cxn>
                <a:cxn ang="0">
                  <a:pos x="26" y="101"/>
                </a:cxn>
                <a:cxn ang="0">
                  <a:pos x="33" y="94"/>
                </a:cxn>
                <a:cxn ang="0">
                  <a:pos x="33" y="81"/>
                </a:cxn>
                <a:cxn ang="0">
                  <a:pos x="26" y="27"/>
                </a:cxn>
                <a:cxn ang="0">
                  <a:pos x="26" y="13"/>
                </a:cxn>
                <a:cxn ang="0">
                  <a:pos x="39" y="13"/>
                </a:cxn>
                <a:cxn ang="0">
                  <a:pos x="53" y="13"/>
                </a:cxn>
                <a:cxn ang="0">
                  <a:pos x="66" y="13"/>
                </a:cxn>
                <a:cxn ang="0">
                  <a:pos x="72" y="20"/>
                </a:cxn>
                <a:cxn ang="0">
                  <a:pos x="79" y="13"/>
                </a:cxn>
                <a:cxn ang="0">
                  <a:pos x="86" y="6"/>
                </a:cxn>
                <a:cxn ang="0">
                  <a:pos x="105" y="0"/>
                </a:cxn>
                <a:cxn ang="0">
                  <a:pos x="112" y="20"/>
                </a:cxn>
                <a:cxn ang="0">
                  <a:pos x="119" y="60"/>
                </a:cxn>
                <a:cxn ang="0">
                  <a:pos x="132" y="67"/>
                </a:cxn>
                <a:cxn ang="0">
                  <a:pos x="138" y="94"/>
                </a:cxn>
                <a:cxn ang="0">
                  <a:pos x="145" y="108"/>
                </a:cxn>
                <a:cxn ang="0">
                  <a:pos x="152" y="134"/>
                </a:cxn>
                <a:cxn ang="0">
                  <a:pos x="152" y="141"/>
                </a:cxn>
                <a:cxn ang="0">
                  <a:pos x="152" y="148"/>
                </a:cxn>
                <a:cxn ang="0">
                  <a:pos x="145" y="155"/>
                </a:cxn>
                <a:cxn ang="0">
                  <a:pos x="138" y="168"/>
                </a:cxn>
                <a:cxn ang="0">
                  <a:pos x="158" y="175"/>
                </a:cxn>
                <a:cxn ang="0">
                  <a:pos x="158" y="188"/>
                </a:cxn>
                <a:cxn ang="0">
                  <a:pos x="158" y="209"/>
                </a:cxn>
                <a:cxn ang="0">
                  <a:pos x="165" y="229"/>
                </a:cxn>
              </a:cxnLst>
              <a:rect l="0" t="0" r="r" b="b"/>
              <a:pathLst>
                <a:path w="165" h="283">
                  <a:moveTo>
                    <a:pt x="165" y="229"/>
                  </a:moveTo>
                  <a:lnTo>
                    <a:pt x="145" y="269"/>
                  </a:lnTo>
                  <a:lnTo>
                    <a:pt x="125" y="283"/>
                  </a:lnTo>
                  <a:lnTo>
                    <a:pt x="112" y="276"/>
                  </a:lnTo>
                  <a:lnTo>
                    <a:pt x="112" y="249"/>
                  </a:lnTo>
                  <a:lnTo>
                    <a:pt x="105" y="236"/>
                  </a:lnTo>
                  <a:lnTo>
                    <a:pt x="86" y="236"/>
                  </a:lnTo>
                  <a:lnTo>
                    <a:pt x="72" y="236"/>
                  </a:lnTo>
                  <a:lnTo>
                    <a:pt x="59" y="229"/>
                  </a:lnTo>
                  <a:lnTo>
                    <a:pt x="39" y="236"/>
                  </a:lnTo>
                  <a:lnTo>
                    <a:pt x="33" y="249"/>
                  </a:lnTo>
                  <a:lnTo>
                    <a:pt x="33" y="269"/>
                  </a:lnTo>
                  <a:lnTo>
                    <a:pt x="33" y="263"/>
                  </a:lnTo>
                  <a:lnTo>
                    <a:pt x="6" y="269"/>
                  </a:lnTo>
                  <a:lnTo>
                    <a:pt x="0" y="256"/>
                  </a:lnTo>
                  <a:lnTo>
                    <a:pt x="0" y="242"/>
                  </a:lnTo>
                  <a:lnTo>
                    <a:pt x="0" y="229"/>
                  </a:lnTo>
                  <a:lnTo>
                    <a:pt x="6" y="209"/>
                  </a:lnTo>
                  <a:lnTo>
                    <a:pt x="20" y="188"/>
                  </a:lnTo>
                  <a:lnTo>
                    <a:pt x="20" y="175"/>
                  </a:lnTo>
                  <a:lnTo>
                    <a:pt x="26" y="155"/>
                  </a:lnTo>
                  <a:lnTo>
                    <a:pt x="20" y="128"/>
                  </a:lnTo>
                  <a:lnTo>
                    <a:pt x="20" y="114"/>
                  </a:lnTo>
                  <a:lnTo>
                    <a:pt x="26" y="101"/>
                  </a:lnTo>
                  <a:lnTo>
                    <a:pt x="33" y="94"/>
                  </a:lnTo>
                  <a:lnTo>
                    <a:pt x="33" y="81"/>
                  </a:lnTo>
                  <a:lnTo>
                    <a:pt x="26" y="27"/>
                  </a:lnTo>
                  <a:lnTo>
                    <a:pt x="26" y="13"/>
                  </a:lnTo>
                  <a:lnTo>
                    <a:pt x="39" y="13"/>
                  </a:lnTo>
                  <a:lnTo>
                    <a:pt x="53" y="13"/>
                  </a:lnTo>
                  <a:lnTo>
                    <a:pt x="66" y="13"/>
                  </a:lnTo>
                  <a:lnTo>
                    <a:pt x="72" y="20"/>
                  </a:lnTo>
                  <a:lnTo>
                    <a:pt x="79" y="13"/>
                  </a:lnTo>
                  <a:lnTo>
                    <a:pt x="86" y="6"/>
                  </a:lnTo>
                  <a:lnTo>
                    <a:pt x="105" y="0"/>
                  </a:lnTo>
                  <a:lnTo>
                    <a:pt x="112" y="20"/>
                  </a:lnTo>
                  <a:lnTo>
                    <a:pt x="119" y="60"/>
                  </a:lnTo>
                  <a:lnTo>
                    <a:pt x="132" y="67"/>
                  </a:lnTo>
                  <a:lnTo>
                    <a:pt x="138" y="94"/>
                  </a:lnTo>
                  <a:lnTo>
                    <a:pt x="145" y="108"/>
                  </a:lnTo>
                  <a:lnTo>
                    <a:pt x="152" y="134"/>
                  </a:lnTo>
                  <a:lnTo>
                    <a:pt x="152" y="141"/>
                  </a:lnTo>
                  <a:lnTo>
                    <a:pt x="152" y="148"/>
                  </a:lnTo>
                  <a:lnTo>
                    <a:pt x="145" y="155"/>
                  </a:lnTo>
                  <a:lnTo>
                    <a:pt x="138" y="168"/>
                  </a:lnTo>
                  <a:lnTo>
                    <a:pt x="158" y="175"/>
                  </a:lnTo>
                  <a:lnTo>
                    <a:pt x="158" y="188"/>
                  </a:lnTo>
                  <a:lnTo>
                    <a:pt x="158" y="209"/>
                  </a:lnTo>
                  <a:lnTo>
                    <a:pt x="165" y="229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99" name="Freeform 88"/>
            <p:cNvSpPr>
              <a:spLocks/>
            </p:cNvSpPr>
            <p:nvPr/>
          </p:nvSpPr>
          <p:spPr bwMode="auto">
            <a:xfrm>
              <a:off x="3898694" y="2112753"/>
              <a:ext cx="485025" cy="414354"/>
            </a:xfrm>
            <a:custGeom>
              <a:avLst/>
              <a:gdLst/>
              <a:ahLst/>
              <a:cxnLst>
                <a:cxn ang="0">
                  <a:pos x="172" y="243"/>
                </a:cxn>
                <a:cxn ang="0">
                  <a:pos x="172" y="202"/>
                </a:cxn>
                <a:cxn ang="0">
                  <a:pos x="152" y="202"/>
                </a:cxn>
                <a:cxn ang="0">
                  <a:pos x="152" y="169"/>
                </a:cxn>
                <a:cxn ang="0">
                  <a:pos x="132" y="155"/>
                </a:cxn>
                <a:cxn ang="0">
                  <a:pos x="106" y="162"/>
                </a:cxn>
                <a:cxn ang="0">
                  <a:pos x="93" y="182"/>
                </a:cxn>
                <a:cxn ang="0">
                  <a:pos x="66" y="182"/>
                </a:cxn>
                <a:cxn ang="0">
                  <a:pos x="47" y="182"/>
                </a:cxn>
                <a:cxn ang="0">
                  <a:pos x="40" y="182"/>
                </a:cxn>
                <a:cxn ang="0">
                  <a:pos x="33" y="182"/>
                </a:cxn>
                <a:cxn ang="0">
                  <a:pos x="14" y="182"/>
                </a:cxn>
                <a:cxn ang="0">
                  <a:pos x="14" y="175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20" y="101"/>
                </a:cxn>
                <a:cxn ang="0">
                  <a:pos x="47" y="101"/>
                </a:cxn>
                <a:cxn ang="0">
                  <a:pos x="66" y="101"/>
                </a:cxn>
                <a:cxn ang="0">
                  <a:pos x="66" y="122"/>
                </a:cxn>
                <a:cxn ang="0">
                  <a:pos x="99" y="122"/>
                </a:cxn>
                <a:cxn ang="0">
                  <a:pos x="139" y="115"/>
                </a:cxn>
                <a:cxn ang="0">
                  <a:pos x="139" y="108"/>
                </a:cxn>
                <a:cxn ang="0">
                  <a:pos x="139" y="95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9" y="47"/>
                </a:cxn>
                <a:cxn ang="0">
                  <a:pos x="139" y="34"/>
                </a:cxn>
                <a:cxn ang="0">
                  <a:pos x="139" y="20"/>
                </a:cxn>
                <a:cxn ang="0">
                  <a:pos x="139" y="14"/>
                </a:cxn>
                <a:cxn ang="0">
                  <a:pos x="139" y="7"/>
                </a:cxn>
                <a:cxn ang="0">
                  <a:pos x="146" y="0"/>
                </a:cxn>
                <a:cxn ang="0">
                  <a:pos x="179" y="54"/>
                </a:cxn>
                <a:cxn ang="0">
                  <a:pos x="231" y="74"/>
                </a:cxn>
                <a:cxn ang="0">
                  <a:pos x="251" y="74"/>
                </a:cxn>
                <a:cxn ang="0">
                  <a:pos x="271" y="81"/>
                </a:cxn>
                <a:cxn ang="0">
                  <a:pos x="278" y="115"/>
                </a:cxn>
                <a:cxn ang="0">
                  <a:pos x="258" y="169"/>
                </a:cxn>
                <a:cxn ang="0">
                  <a:pos x="245" y="169"/>
                </a:cxn>
                <a:cxn ang="0">
                  <a:pos x="238" y="202"/>
                </a:cxn>
                <a:cxn ang="0">
                  <a:pos x="225" y="202"/>
                </a:cxn>
                <a:cxn ang="0">
                  <a:pos x="218" y="223"/>
                </a:cxn>
                <a:cxn ang="0">
                  <a:pos x="172" y="243"/>
                </a:cxn>
              </a:cxnLst>
              <a:rect l="0" t="0" r="r" b="b"/>
              <a:pathLst>
                <a:path w="278" h="243">
                  <a:moveTo>
                    <a:pt x="172" y="243"/>
                  </a:moveTo>
                  <a:lnTo>
                    <a:pt x="172" y="202"/>
                  </a:lnTo>
                  <a:lnTo>
                    <a:pt x="152" y="202"/>
                  </a:lnTo>
                  <a:lnTo>
                    <a:pt x="152" y="169"/>
                  </a:lnTo>
                  <a:lnTo>
                    <a:pt x="132" y="155"/>
                  </a:lnTo>
                  <a:lnTo>
                    <a:pt x="106" y="162"/>
                  </a:lnTo>
                  <a:lnTo>
                    <a:pt x="93" y="182"/>
                  </a:lnTo>
                  <a:lnTo>
                    <a:pt x="66" y="182"/>
                  </a:lnTo>
                  <a:lnTo>
                    <a:pt x="47" y="182"/>
                  </a:lnTo>
                  <a:lnTo>
                    <a:pt x="40" y="182"/>
                  </a:lnTo>
                  <a:lnTo>
                    <a:pt x="33" y="182"/>
                  </a:lnTo>
                  <a:lnTo>
                    <a:pt x="14" y="182"/>
                  </a:lnTo>
                  <a:lnTo>
                    <a:pt x="14" y="175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20" y="101"/>
                  </a:lnTo>
                  <a:lnTo>
                    <a:pt x="47" y="101"/>
                  </a:lnTo>
                  <a:lnTo>
                    <a:pt x="66" y="101"/>
                  </a:lnTo>
                  <a:lnTo>
                    <a:pt x="66" y="122"/>
                  </a:lnTo>
                  <a:lnTo>
                    <a:pt x="99" y="122"/>
                  </a:lnTo>
                  <a:lnTo>
                    <a:pt x="139" y="115"/>
                  </a:lnTo>
                  <a:lnTo>
                    <a:pt x="139" y="108"/>
                  </a:lnTo>
                  <a:lnTo>
                    <a:pt x="139" y="95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9" y="47"/>
                  </a:lnTo>
                  <a:lnTo>
                    <a:pt x="139" y="34"/>
                  </a:lnTo>
                  <a:lnTo>
                    <a:pt x="139" y="20"/>
                  </a:lnTo>
                  <a:lnTo>
                    <a:pt x="139" y="14"/>
                  </a:lnTo>
                  <a:lnTo>
                    <a:pt x="139" y="7"/>
                  </a:lnTo>
                  <a:lnTo>
                    <a:pt x="146" y="0"/>
                  </a:lnTo>
                  <a:lnTo>
                    <a:pt x="179" y="54"/>
                  </a:lnTo>
                  <a:lnTo>
                    <a:pt x="231" y="74"/>
                  </a:lnTo>
                  <a:lnTo>
                    <a:pt x="251" y="74"/>
                  </a:lnTo>
                  <a:lnTo>
                    <a:pt x="271" y="81"/>
                  </a:lnTo>
                  <a:lnTo>
                    <a:pt x="278" y="115"/>
                  </a:lnTo>
                  <a:lnTo>
                    <a:pt x="258" y="169"/>
                  </a:lnTo>
                  <a:lnTo>
                    <a:pt x="245" y="169"/>
                  </a:lnTo>
                  <a:lnTo>
                    <a:pt x="238" y="202"/>
                  </a:lnTo>
                  <a:lnTo>
                    <a:pt x="225" y="202"/>
                  </a:lnTo>
                  <a:lnTo>
                    <a:pt x="218" y="223"/>
                  </a:lnTo>
                  <a:lnTo>
                    <a:pt x="172" y="243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0" name="Freeform 89"/>
            <p:cNvSpPr>
              <a:spLocks/>
            </p:cNvSpPr>
            <p:nvPr/>
          </p:nvSpPr>
          <p:spPr bwMode="auto">
            <a:xfrm>
              <a:off x="3370194" y="1782354"/>
              <a:ext cx="275797" cy="241029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39" y="20"/>
                </a:cxn>
                <a:cxn ang="0">
                  <a:pos x="72" y="0"/>
                </a:cxn>
                <a:cxn ang="0">
                  <a:pos x="86" y="0"/>
                </a:cxn>
                <a:cxn ang="0">
                  <a:pos x="86" y="20"/>
                </a:cxn>
                <a:cxn ang="0">
                  <a:pos x="92" y="33"/>
                </a:cxn>
                <a:cxn ang="0">
                  <a:pos x="92" y="47"/>
                </a:cxn>
                <a:cxn ang="0">
                  <a:pos x="99" y="60"/>
                </a:cxn>
                <a:cxn ang="0">
                  <a:pos x="99" y="67"/>
                </a:cxn>
                <a:cxn ang="0">
                  <a:pos x="132" y="67"/>
                </a:cxn>
                <a:cxn ang="0">
                  <a:pos x="145" y="74"/>
                </a:cxn>
                <a:cxn ang="0">
                  <a:pos x="152" y="81"/>
                </a:cxn>
                <a:cxn ang="0">
                  <a:pos x="158" y="94"/>
                </a:cxn>
                <a:cxn ang="0">
                  <a:pos x="158" y="121"/>
                </a:cxn>
                <a:cxn ang="0">
                  <a:pos x="132" y="141"/>
                </a:cxn>
                <a:cxn ang="0">
                  <a:pos x="105" y="141"/>
                </a:cxn>
                <a:cxn ang="0">
                  <a:pos x="79" y="141"/>
                </a:cxn>
                <a:cxn ang="0">
                  <a:pos x="72" y="135"/>
                </a:cxn>
                <a:cxn ang="0">
                  <a:pos x="66" y="128"/>
                </a:cxn>
                <a:cxn ang="0">
                  <a:pos x="53" y="128"/>
                </a:cxn>
                <a:cxn ang="0">
                  <a:pos x="33" y="141"/>
                </a:cxn>
                <a:cxn ang="0">
                  <a:pos x="20" y="135"/>
                </a:cxn>
                <a:cxn ang="0">
                  <a:pos x="13" y="121"/>
                </a:cxn>
                <a:cxn ang="0">
                  <a:pos x="20" y="108"/>
                </a:cxn>
                <a:cxn ang="0">
                  <a:pos x="13" y="81"/>
                </a:cxn>
                <a:cxn ang="0">
                  <a:pos x="6" y="67"/>
                </a:cxn>
                <a:cxn ang="0">
                  <a:pos x="6" y="47"/>
                </a:cxn>
                <a:cxn ang="0">
                  <a:pos x="0" y="33"/>
                </a:cxn>
                <a:cxn ang="0">
                  <a:pos x="13" y="20"/>
                </a:cxn>
              </a:cxnLst>
              <a:rect l="0" t="0" r="r" b="b"/>
              <a:pathLst>
                <a:path w="158" h="141">
                  <a:moveTo>
                    <a:pt x="13" y="20"/>
                  </a:moveTo>
                  <a:lnTo>
                    <a:pt x="39" y="20"/>
                  </a:lnTo>
                  <a:lnTo>
                    <a:pt x="72" y="0"/>
                  </a:lnTo>
                  <a:lnTo>
                    <a:pt x="86" y="0"/>
                  </a:lnTo>
                  <a:lnTo>
                    <a:pt x="86" y="20"/>
                  </a:lnTo>
                  <a:lnTo>
                    <a:pt x="92" y="33"/>
                  </a:lnTo>
                  <a:lnTo>
                    <a:pt x="92" y="47"/>
                  </a:lnTo>
                  <a:lnTo>
                    <a:pt x="99" y="60"/>
                  </a:lnTo>
                  <a:lnTo>
                    <a:pt x="99" y="67"/>
                  </a:lnTo>
                  <a:lnTo>
                    <a:pt x="132" y="67"/>
                  </a:lnTo>
                  <a:lnTo>
                    <a:pt x="145" y="74"/>
                  </a:lnTo>
                  <a:lnTo>
                    <a:pt x="152" y="81"/>
                  </a:lnTo>
                  <a:lnTo>
                    <a:pt x="158" y="94"/>
                  </a:lnTo>
                  <a:lnTo>
                    <a:pt x="158" y="121"/>
                  </a:lnTo>
                  <a:lnTo>
                    <a:pt x="132" y="141"/>
                  </a:lnTo>
                  <a:lnTo>
                    <a:pt x="105" y="141"/>
                  </a:lnTo>
                  <a:lnTo>
                    <a:pt x="79" y="141"/>
                  </a:lnTo>
                  <a:lnTo>
                    <a:pt x="72" y="135"/>
                  </a:lnTo>
                  <a:lnTo>
                    <a:pt x="66" y="128"/>
                  </a:lnTo>
                  <a:lnTo>
                    <a:pt x="53" y="128"/>
                  </a:lnTo>
                  <a:lnTo>
                    <a:pt x="33" y="141"/>
                  </a:lnTo>
                  <a:lnTo>
                    <a:pt x="20" y="135"/>
                  </a:lnTo>
                  <a:lnTo>
                    <a:pt x="13" y="121"/>
                  </a:lnTo>
                  <a:lnTo>
                    <a:pt x="20" y="108"/>
                  </a:lnTo>
                  <a:lnTo>
                    <a:pt x="13" y="81"/>
                  </a:lnTo>
                  <a:lnTo>
                    <a:pt x="6" y="67"/>
                  </a:lnTo>
                  <a:lnTo>
                    <a:pt x="6" y="47"/>
                  </a:lnTo>
                  <a:lnTo>
                    <a:pt x="0" y="33"/>
                  </a:lnTo>
                  <a:lnTo>
                    <a:pt x="13" y="2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1" name="Freeform 90"/>
            <p:cNvSpPr>
              <a:spLocks/>
            </p:cNvSpPr>
            <p:nvPr/>
          </p:nvSpPr>
          <p:spPr bwMode="auto">
            <a:xfrm>
              <a:off x="3783212" y="2344304"/>
              <a:ext cx="427962" cy="342587"/>
            </a:xfrm>
            <a:custGeom>
              <a:avLst/>
              <a:gdLst/>
              <a:ahLst/>
              <a:cxnLst>
                <a:cxn ang="0">
                  <a:pos x="27" y="135"/>
                </a:cxn>
                <a:cxn ang="0">
                  <a:pos x="20" y="115"/>
                </a:cxn>
                <a:cxn ang="0">
                  <a:pos x="20" y="94"/>
                </a:cxn>
                <a:cxn ang="0">
                  <a:pos x="20" y="81"/>
                </a:cxn>
                <a:cxn ang="0">
                  <a:pos x="0" y="74"/>
                </a:cxn>
                <a:cxn ang="0">
                  <a:pos x="7" y="61"/>
                </a:cxn>
                <a:cxn ang="0">
                  <a:pos x="14" y="54"/>
                </a:cxn>
                <a:cxn ang="0">
                  <a:pos x="14" y="47"/>
                </a:cxn>
                <a:cxn ang="0">
                  <a:pos x="14" y="40"/>
                </a:cxn>
                <a:cxn ang="0">
                  <a:pos x="7" y="14"/>
                </a:cxn>
                <a:cxn ang="0">
                  <a:pos x="66" y="0"/>
                </a:cxn>
                <a:cxn ang="0">
                  <a:pos x="80" y="40"/>
                </a:cxn>
                <a:cxn ang="0">
                  <a:pos x="80" y="47"/>
                </a:cxn>
                <a:cxn ang="0">
                  <a:pos x="99" y="47"/>
                </a:cxn>
                <a:cxn ang="0">
                  <a:pos x="106" y="47"/>
                </a:cxn>
                <a:cxn ang="0">
                  <a:pos x="113" y="47"/>
                </a:cxn>
                <a:cxn ang="0">
                  <a:pos x="132" y="47"/>
                </a:cxn>
                <a:cxn ang="0">
                  <a:pos x="159" y="47"/>
                </a:cxn>
                <a:cxn ang="0">
                  <a:pos x="172" y="27"/>
                </a:cxn>
                <a:cxn ang="0">
                  <a:pos x="198" y="20"/>
                </a:cxn>
                <a:cxn ang="0">
                  <a:pos x="218" y="34"/>
                </a:cxn>
                <a:cxn ang="0">
                  <a:pos x="218" y="67"/>
                </a:cxn>
                <a:cxn ang="0">
                  <a:pos x="238" y="67"/>
                </a:cxn>
                <a:cxn ang="0">
                  <a:pos x="238" y="108"/>
                </a:cxn>
                <a:cxn ang="0">
                  <a:pos x="225" y="142"/>
                </a:cxn>
                <a:cxn ang="0">
                  <a:pos x="231" y="182"/>
                </a:cxn>
                <a:cxn ang="0">
                  <a:pos x="245" y="189"/>
                </a:cxn>
                <a:cxn ang="0">
                  <a:pos x="218" y="196"/>
                </a:cxn>
                <a:cxn ang="0">
                  <a:pos x="185" y="202"/>
                </a:cxn>
                <a:cxn ang="0">
                  <a:pos x="179" y="189"/>
                </a:cxn>
                <a:cxn ang="0">
                  <a:pos x="172" y="175"/>
                </a:cxn>
                <a:cxn ang="0">
                  <a:pos x="132" y="162"/>
                </a:cxn>
                <a:cxn ang="0">
                  <a:pos x="99" y="155"/>
                </a:cxn>
                <a:cxn ang="0">
                  <a:pos x="80" y="155"/>
                </a:cxn>
                <a:cxn ang="0">
                  <a:pos x="73" y="135"/>
                </a:cxn>
                <a:cxn ang="0">
                  <a:pos x="47" y="135"/>
                </a:cxn>
                <a:cxn ang="0">
                  <a:pos x="27" y="135"/>
                </a:cxn>
              </a:cxnLst>
              <a:rect l="0" t="0" r="r" b="b"/>
              <a:pathLst>
                <a:path w="245" h="202">
                  <a:moveTo>
                    <a:pt x="27" y="135"/>
                  </a:moveTo>
                  <a:lnTo>
                    <a:pt x="20" y="115"/>
                  </a:lnTo>
                  <a:lnTo>
                    <a:pt x="20" y="94"/>
                  </a:lnTo>
                  <a:lnTo>
                    <a:pt x="20" y="81"/>
                  </a:lnTo>
                  <a:lnTo>
                    <a:pt x="0" y="74"/>
                  </a:lnTo>
                  <a:lnTo>
                    <a:pt x="7" y="61"/>
                  </a:lnTo>
                  <a:lnTo>
                    <a:pt x="14" y="54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7" y="14"/>
                  </a:lnTo>
                  <a:lnTo>
                    <a:pt x="66" y="0"/>
                  </a:lnTo>
                  <a:lnTo>
                    <a:pt x="80" y="40"/>
                  </a:lnTo>
                  <a:lnTo>
                    <a:pt x="80" y="47"/>
                  </a:lnTo>
                  <a:lnTo>
                    <a:pt x="99" y="47"/>
                  </a:lnTo>
                  <a:lnTo>
                    <a:pt x="106" y="47"/>
                  </a:lnTo>
                  <a:lnTo>
                    <a:pt x="113" y="47"/>
                  </a:lnTo>
                  <a:lnTo>
                    <a:pt x="132" y="47"/>
                  </a:lnTo>
                  <a:lnTo>
                    <a:pt x="159" y="47"/>
                  </a:lnTo>
                  <a:lnTo>
                    <a:pt x="172" y="27"/>
                  </a:lnTo>
                  <a:lnTo>
                    <a:pt x="198" y="20"/>
                  </a:lnTo>
                  <a:lnTo>
                    <a:pt x="218" y="34"/>
                  </a:lnTo>
                  <a:lnTo>
                    <a:pt x="218" y="67"/>
                  </a:lnTo>
                  <a:lnTo>
                    <a:pt x="238" y="67"/>
                  </a:lnTo>
                  <a:lnTo>
                    <a:pt x="238" y="108"/>
                  </a:lnTo>
                  <a:lnTo>
                    <a:pt x="225" y="142"/>
                  </a:lnTo>
                  <a:lnTo>
                    <a:pt x="231" y="182"/>
                  </a:lnTo>
                  <a:lnTo>
                    <a:pt x="245" y="189"/>
                  </a:lnTo>
                  <a:lnTo>
                    <a:pt x="218" y="196"/>
                  </a:lnTo>
                  <a:lnTo>
                    <a:pt x="185" y="202"/>
                  </a:lnTo>
                  <a:lnTo>
                    <a:pt x="179" y="189"/>
                  </a:lnTo>
                  <a:lnTo>
                    <a:pt x="172" y="175"/>
                  </a:lnTo>
                  <a:lnTo>
                    <a:pt x="132" y="162"/>
                  </a:lnTo>
                  <a:lnTo>
                    <a:pt x="99" y="155"/>
                  </a:lnTo>
                  <a:lnTo>
                    <a:pt x="80" y="155"/>
                  </a:lnTo>
                  <a:lnTo>
                    <a:pt x="73" y="135"/>
                  </a:lnTo>
                  <a:lnTo>
                    <a:pt x="47" y="135"/>
                  </a:lnTo>
                  <a:lnTo>
                    <a:pt x="27" y="135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2" name="Freeform 91"/>
            <p:cNvSpPr>
              <a:spLocks/>
            </p:cNvSpPr>
            <p:nvPr/>
          </p:nvSpPr>
          <p:spPr bwMode="auto">
            <a:xfrm>
              <a:off x="3932660" y="1816206"/>
              <a:ext cx="415735" cy="296547"/>
            </a:xfrm>
            <a:custGeom>
              <a:avLst/>
              <a:gdLst/>
              <a:ahLst/>
              <a:cxnLst>
                <a:cxn ang="0">
                  <a:pos x="126" y="175"/>
                </a:cxn>
                <a:cxn ang="0">
                  <a:pos x="112" y="155"/>
                </a:cxn>
                <a:cxn ang="0">
                  <a:pos x="112" y="141"/>
                </a:cxn>
                <a:cxn ang="0">
                  <a:pos x="112" y="128"/>
                </a:cxn>
                <a:cxn ang="0">
                  <a:pos x="99" y="12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15"/>
                </a:cxn>
                <a:cxn ang="0">
                  <a:pos x="40" y="115"/>
                </a:cxn>
                <a:cxn ang="0">
                  <a:pos x="33" y="115"/>
                </a:cxn>
                <a:cxn ang="0">
                  <a:pos x="20" y="121"/>
                </a:cxn>
                <a:cxn ang="0">
                  <a:pos x="7" y="121"/>
                </a:cxn>
                <a:cxn ang="0">
                  <a:pos x="0" y="108"/>
                </a:cxn>
                <a:cxn ang="0">
                  <a:pos x="0" y="81"/>
                </a:cxn>
                <a:cxn ang="0">
                  <a:pos x="0" y="61"/>
                </a:cxn>
                <a:cxn ang="0">
                  <a:pos x="0" y="47"/>
                </a:cxn>
                <a:cxn ang="0">
                  <a:pos x="7" y="40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53" y="61"/>
                </a:cxn>
                <a:cxn ang="0">
                  <a:pos x="66" y="67"/>
                </a:cxn>
                <a:cxn ang="0">
                  <a:pos x="66" y="47"/>
                </a:cxn>
                <a:cxn ang="0">
                  <a:pos x="73" y="34"/>
                </a:cxn>
                <a:cxn ang="0">
                  <a:pos x="79" y="27"/>
                </a:cxn>
                <a:cxn ang="0">
                  <a:pos x="99" y="20"/>
                </a:cxn>
                <a:cxn ang="0">
                  <a:pos x="112" y="20"/>
                </a:cxn>
                <a:cxn ang="0">
                  <a:pos x="126" y="20"/>
                </a:cxn>
                <a:cxn ang="0">
                  <a:pos x="152" y="0"/>
                </a:cxn>
                <a:cxn ang="0">
                  <a:pos x="165" y="0"/>
                </a:cxn>
                <a:cxn ang="0">
                  <a:pos x="165" y="13"/>
                </a:cxn>
                <a:cxn ang="0">
                  <a:pos x="205" y="13"/>
                </a:cxn>
                <a:cxn ang="0">
                  <a:pos x="205" y="20"/>
                </a:cxn>
                <a:cxn ang="0">
                  <a:pos x="205" y="40"/>
                </a:cxn>
                <a:cxn ang="0">
                  <a:pos x="211" y="47"/>
                </a:cxn>
                <a:cxn ang="0">
                  <a:pos x="218" y="67"/>
                </a:cxn>
                <a:cxn ang="0">
                  <a:pos x="205" y="74"/>
                </a:cxn>
                <a:cxn ang="0">
                  <a:pos x="211" y="88"/>
                </a:cxn>
                <a:cxn ang="0">
                  <a:pos x="225" y="88"/>
                </a:cxn>
                <a:cxn ang="0">
                  <a:pos x="238" y="94"/>
                </a:cxn>
                <a:cxn ang="0">
                  <a:pos x="231" y="108"/>
                </a:cxn>
                <a:cxn ang="0">
                  <a:pos x="238" y="128"/>
                </a:cxn>
                <a:cxn ang="0">
                  <a:pos x="231" y="141"/>
                </a:cxn>
                <a:cxn ang="0">
                  <a:pos x="225" y="155"/>
                </a:cxn>
                <a:cxn ang="0">
                  <a:pos x="205" y="162"/>
                </a:cxn>
                <a:cxn ang="0">
                  <a:pos x="178" y="175"/>
                </a:cxn>
                <a:cxn ang="0">
                  <a:pos x="152" y="168"/>
                </a:cxn>
                <a:cxn ang="0">
                  <a:pos x="126" y="175"/>
                </a:cxn>
              </a:cxnLst>
              <a:rect l="0" t="0" r="r" b="b"/>
              <a:pathLst>
                <a:path w="238" h="175">
                  <a:moveTo>
                    <a:pt x="126" y="175"/>
                  </a:moveTo>
                  <a:lnTo>
                    <a:pt x="112" y="155"/>
                  </a:lnTo>
                  <a:lnTo>
                    <a:pt x="112" y="141"/>
                  </a:lnTo>
                  <a:lnTo>
                    <a:pt x="112" y="128"/>
                  </a:lnTo>
                  <a:lnTo>
                    <a:pt x="99" y="12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15"/>
                  </a:lnTo>
                  <a:lnTo>
                    <a:pt x="40" y="115"/>
                  </a:lnTo>
                  <a:lnTo>
                    <a:pt x="33" y="115"/>
                  </a:lnTo>
                  <a:lnTo>
                    <a:pt x="20" y="121"/>
                  </a:lnTo>
                  <a:lnTo>
                    <a:pt x="7" y="121"/>
                  </a:lnTo>
                  <a:lnTo>
                    <a:pt x="0" y="108"/>
                  </a:lnTo>
                  <a:lnTo>
                    <a:pt x="0" y="81"/>
                  </a:lnTo>
                  <a:lnTo>
                    <a:pt x="0" y="61"/>
                  </a:lnTo>
                  <a:lnTo>
                    <a:pt x="0" y="47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53" y="61"/>
                  </a:lnTo>
                  <a:lnTo>
                    <a:pt x="66" y="67"/>
                  </a:lnTo>
                  <a:lnTo>
                    <a:pt x="66" y="47"/>
                  </a:lnTo>
                  <a:lnTo>
                    <a:pt x="73" y="34"/>
                  </a:lnTo>
                  <a:lnTo>
                    <a:pt x="79" y="27"/>
                  </a:lnTo>
                  <a:lnTo>
                    <a:pt x="99" y="20"/>
                  </a:lnTo>
                  <a:lnTo>
                    <a:pt x="112" y="20"/>
                  </a:lnTo>
                  <a:lnTo>
                    <a:pt x="126" y="20"/>
                  </a:lnTo>
                  <a:lnTo>
                    <a:pt x="152" y="0"/>
                  </a:lnTo>
                  <a:lnTo>
                    <a:pt x="165" y="0"/>
                  </a:lnTo>
                  <a:lnTo>
                    <a:pt x="165" y="13"/>
                  </a:lnTo>
                  <a:lnTo>
                    <a:pt x="205" y="13"/>
                  </a:lnTo>
                  <a:lnTo>
                    <a:pt x="205" y="20"/>
                  </a:lnTo>
                  <a:lnTo>
                    <a:pt x="205" y="40"/>
                  </a:lnTo>
                  <a:lnTo>
                    <a:pt x="211" y="47"/>
                  </a:lnTo>
                  <a:lnTo>
                    <a:pt x="218" y="67"/>
                  </a:lnTo>
                  <a:lnTo>
                    <a:pt x="205" y="74"/>
                  </a:lnTo>
                  <a:lnTo>
                    <a:pt x="211" y="88"/>
                  </a:lnTo>
                  <a:lnTo>
                    <a:pt x="225" y="88"/>
                  </a:lnTo>
                  <a:lnTo>
                    <a:pt x="238" y="94"/>
                  </a:lnTo>
                  <a:lnTo>
                    <a:pt x="231" y="108"/>
                  </a:lnTo>
                  <a:lnTo>
                    <a:pt x="238" y="128"/>
                  </a:lnTo>
                  <a:lnTo>
                    <a:pt x="231" y="141"/>
                  </a:lnTo>
                  <a:lnTo>
                    <a:pt x="225" y="155"/>
                  </a:lnTo>
                  <a:lnTo>
                    <a:pt x="205" y="162"/>
                  </a:lnTo>
                  <a:lnTo>
                    <a:pt x="178" y="175"/>
                  </a:lnTo>
                  <a:lnTo>
                    <a:pt x="152" y="168"/>
                  </a:lnTo>
                  <a:lnTo>
                    <a:pt x="126" y="175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3" name="Freeform 92"/>
            <p:cNvSpPr>
              <a:spLocks/>
            </p:cNvSpPr>
            <p:nvPr/>
          </p:nvSpPr>
          <p:spPr bwMode="auto">
            <a:xfrm>
              <a:off x="3002011" y="1794541"/>
              <a:ext cx="425245" cy="423833"/>
            </a:xfrm>
            <a:custGeom>
              <a:avLst/>
              <a:gdLst/>
              <a:ahLst/>
              <a:cxnLst>
                <a:cxn ang="0">
                  <a:pos x="85" y="27"/>
                </a:cxn>
                <a:cxn ang="0">
                  <a:pos x="105" y="21"/>
                </a:cxn>
                <a:cxn ang="0">
                  <a:pos x="118" y="14"/>
                </a:cxn>
                <a:cxn ang="0">
                  <a:pos x="138" y="14"/>
                </a:cxn>
                <a:cxn ang="0">
                  <a:pos x="151" y="21"/>
                </a:cxn>
                <a:cxn ang="0">
                  <a:pos x="165" y="14"/>
                </a:cxn>
                <a:cxn ang="0">
                  <a:pos x="178" y="7"/>
                </a:cxn>
                <a:cxn ang="0">
                  <a:pos x="204" y="7"/>
                </a:cxn>
                <a:cxn ang="0">
                  <a:pos x="217" y="0"/>
                </a:cxn>
                <a:cxn ang="0">
                  <a:pos x="224" y="14"/>
                </a:cxn>
                <a:cxn ang="0">
                  <a:pos x="211" y="27"/>
                </a:cxn>
                <a:cxn ang="0">
                  <a:pos x="217" y="41"/>
                </a:cxn>
                <a:cxn ang="0">
                  <a:pos x="217" y="61"/>
                </a:cxn>
                <a:cxn ang="0">
                  <a:pos x="224" y="75"/>
                </a:cxn>
                <a:cxn ang="0">
                  <a:pos x="231" y="102"/>
                </a:cxn>
                <a:cxn ang="0">
                  <a:pos x="224" y="115"/>
                </a:cxn>
                <a:cxn ang="0">
                  <a:pos x="231" y="129"/>
                </a:cxn>
                <a:cxn ang="0">
                  <a:pos x="244" y="135"/>
                </a:cxn>
                <a:cxn ang="0">
                  <a:pos x="237" y="149"/>
                </a:cxn>
                <a:cxn ang="0">
                  <a:pos x="237" y="162"/>
                </a:cxn>
                <a:cxn ang="0">
                  <a:pos x="224" y="176"/>
                </a:cxn>
                <a:cxn ang="0">
                  <a:pos x="211" y="182"/>
                </a:cxn>
                <a:cxn ang="0">
                  <a:pos x="191" y="189"/>
                </a:cxn>
                <a:cxn ang="0">
                  <a:pos x="178" y="203"/>
                </a:cxn>
                <a:cxn ang="0">
                  <a:pos x="178" y="216"/>
                </a:cxn>
                <a:cxn ang="0">
                  <a:pos x="178" y="223"/>
                </a:cxn>
                <a:cxn ang="0">
                  <a:pos x="171" y="236"/>
                </a:cxn>
                <a:cxn ang="0">
                  <a:pos x="165" y="243"/>
                </a:cxn>
                <a:cxn ang="0">
                  <a:pos x="151" y="250"/>
                </a:cxn>
                <a:cxn ang="0">
                  <a:pos x="125" y="250"/>
                </a:cxn>
                <a:cxn ang="0">
                  <a:pos x="112" y="250"/>
                </a:cxn>
                <a:cxn ang="0">
                  <a:pos x="99" y="243"/>
                </a:cxn>
                <a:cxn ang="0">
                  <a:pos x="72" y="236"/>
                </a:cxn>
                <a:cxn ang="0">
                  <a:pos x="66" y="230"/>
                </a:cxn>
                <a:cxn ang="0">
                  <a:pos x="46" y="216"/>
                </a:cxn>
                <a:cxn ang="0">
                  <a:pos x="46" y="196"/>
                </a:cxn>
                <a:cxn ang="0">
                  <a:pos x="59" y="196"/>
                </a:cxn>
                <a:cxn ang="0">
                  <a:pos x="52" y="176"/>
                </a:cxn>
                <a:cxn ang="0">
                  <a:pos x="59" y="169"/>
                </a:cxn>
                <a:cxn ang="0">
                  <a:pos x="46" y="155"/>
                </a:cxn>
                <a:cxn ang="0">
                  <a:pos x="33" y="155"/>
                </a:cxn>
                <a:cxn ang="0">
                  <a:pos x="33" y="142"/>
                </a:cxn>
                <a:cxn ang="0">
                  <a:pos x="26" y="129"/>
                </a:cxn>
                <a:cxn ang="0">
                  <a:pos x="13" y="135"/>
                </a:cxn>
                <a:cxn ang="0">
                  <a:pos x="6" y="129"/>
                </a:cxn>
                <a:cxn ang="0">
                  <a:pos x="0" y="122"/>
                </a:cxn>
                <a:cxn ang="0">
                  <a:pos x="0" y="115"/>
                </a:cxn>
                <a:cxn ang="0">
                  <a:pos x="26" y="108"/>
                </a:cxn>
                <a:cxn ang="0">
                  <a:pos x="59" y="102"/>
                </a:cxn>
                <a:cxn ang="0">
                  <a:pos x="59" y="81"/>
                </a:cxn>
                <a:cxn ang="0">
                  <a:pos x="52" y="54"/>
                </a:cxn>
                <a:cxn ang="0">
                  <a:pos x="52" y="41"/>
                </a:cxn>
                <a:cxn ang="0">
                  <a:pos x="66" y="48"/>
                </a:cxn>
                <a:cxn ang="0">
                  <a:pos x="85" y="41"/>
                </a:cxn>
                <a:cxn ang="0">
                  <a:pos x="85" y="27"/>
                </a:cxn>
              </a:cxnLst>
              <a:rect l="0" t="0" r="r" b="b"/>
              <a:pathLst>
                <a:path w="244" h="250">
                  <a:moveTo>
                    <a:pt x="85" y="27"/>
                  </a:moveTo>
                  <a:lnTo>
                    <a:pt x="105" y="21"/>
                  </a:lnTo>
                  <a:lnTo>
                    <a:pt x="118" y="14"/>
                  </a:lnTo>
                  <a:lnTo>
                    <a:pt x="138" y="14"/>
                  </a:lnTo>
                  <a:lnTo>
                    <a:pt x="151" y="21"/>
                  </a:lnTo>
                  <a:lnTo>
                    <a:pt x="165" y="14"/>
                  </a:lnTo>
                  <a:lnTo>
                    <a:pt x="178" y="7"/>
                  </a:lnTo>
                  <a:lnTo>
                    <a:pt x="204" y="7"/>
                  </a:lnTo>
                  <a:lnTo>
                    <a:pt x="217" y="0"/>
                  </a:lnTo>
                  <a:lnTo>
                    <a:pt x="224" y="14"/>
                  </a:lnTo>
                  <a:lnTo>
                    <a:pt x="211" y="27"/>
                  </a:lnTo>
                  <a:lnTo>
                    <a:pt x="217" y="41"/>
                  </a:lnTo>
                  <a:lnTo>
                    <a:pt x="217" y="61"/>
                  </a:lnTo>
                  <a:lnTo>
                    <a:pt x="224" y="75"/>
                  </a:lnTo>
                  <a:lnTo>
                    <a:pt x="231" y="102"/>
                  </a:lnTo>
                  <a:lnTo>
                    <a:pt x="224" y="115"/>
                  </a:lnTo>
                  <a:lnTo>
                    <a:pt x="231" y="129"/>
                  </a:lnTo>
                  <a:lnTo>
                    <a:pt x="244" y="135"/>
                  </a:lnTo>
                  <a:lnTo>
                    <a:pt x="237" y="149"/>
                  </a:lnTo>
                  <a:lnTo>
                    <a:pt x="237" y="162"/>
                  </a:lnTo>
                  <a:lnTo>
                    <a:pt x="224" y="176"/>
                  </a:lnTo>
                  <a:lnTo>
                    <a:pt x="211" y="182"/>
                  </a:lnTo>
                  <a:lnTo>
                    <a:pt x="191" y="189"/>
                  </a:lnTo>
                  <a:lnTo>
                    <a:pt x="178" y="203"/>
                  </a:lnTo>
                  <a:lnTo>
                    <a:pt x="178" y="216"/>
                  </a:lnTo>
                  <a:lnTo>
                    <a:pt x="178" y="223"/>
                  </a:lnTo>
                  <a:lnTo>
                    <a:pt x="171" y="236"/>
                  </a:lnTo>
                  <a:lnTo>
                    <a:pt x="165" y="243"/>
                  </a:lnTo>
                  <a:lnTo>
                    <a:pt x="151" y="250"/>
                  </a:lnTo>
                  <a:lnTo>
                    <a:pt x="125" y="250"/>
                  </a:lnTo>
                  <a:lnTo>
                    <a:pt x="112" y="250"/>
                  </a:lnTo>
                  <a:lnTo>
                    <a:pt x="99" y="243"/>
                  </a:lnTo>
                  <a:lnTo>
                    <a:pt x="72" y="236"/>
                  </a:lnTo>
                  <a:lnTo>
                    <a:pt x="66" y="230"/>
                  </a:lnTo>
                  <a:lnTo>
                    <a:pt x="46" y="216"/>
                  </a:lnTo>
                  <a:lnTo>
                    <a:pt x="46" y="196"/>
                  </a:lnTo>
                  <a:lnTo>
                    <a:pt x="59" y="196"/>
                  </a:lnTo>
                  <a:lnTo>
                    <a:pt x="52" y="176"/>
                  </a:lnTo>
                  <a:lnTo>
                    <a:pt x="59" y="169"/>
                  </a:lnTo>
                  <a:lnTo>
                    <a:pt x="46" y="155"/>
                  </a:lnTo>
                  <a:lnTo>
                    <a:pt x="33" y="155"/>
                  </a:lnTo>
                  <a:lnTo>
                    <a:pt x="33" y="142"/>
                  </a:lnTo>
                  <a:lnTo>
                    <a:pt x="26" y="129"/>
                  </a:lnTo>
                  <a:lnTo>
                    <a:pt x="13" y="135"/>
                  </a:lnTo>
                  <a:lnTo>
                    <a:pt x="6" y="129"/>
                  </a:lnTo>
                  <a:lnTo>
                    <a:pt x="0" y="122"/>
                  </a:lnTo>
                  <a:lnTo>
                    <a:pt x="0" y="115"/>
                  </a:lnTo>
                  <a:lnTo>
                    <a:pt x="26" y="108"/>
                  </a:lnTo>
                  <a:lnTo>
                    <a:pt x="59" y="102"/>
                  </a:lnTo>
                  <a:lnTo>
                    <a:pt x="59" y="81"/>
                  </a:lnTo>
                  <a:lnTo>
                    <a:pt x="52" y="54"/>
                  </a:lnTo>
                  <a:lnTo>
                    <a:pt x="52" y="41"/>
                  </a:lnTo>
                  <a:lnTo>
                    <a:pt x="66" y="48"/>
                  </a:lnTo>
                  <a:lnTo>
                    <a:pt x="85" y="41"/>
                  </a:lnTo>
                  <a:lnTo>
                    <a:pt x="85" y="27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4" name="Freeform 93"/>
            <p:cNvSpPr>
              <a:spLocks/>
            </p:cNvSpPr>
            <p:nvPr/>
          </p:nvSpPr>
          <p:spPr bwMode="auto">
            <a:xfrm>
              <a:off x="3300905" y="1794541"/>
              <a:ext cx="643982" cy="503724"/>
            </a:xfrm>
            <a:custGeom>
              <a:avLst/>
              <a:gdLst/>
              <a:ahLst/>
              <a:cxnLst>
                <a:cxn ang="0">
                  <a:pos x="40" y="230"/>
                </a:cxn>
                <a:cxn ang="0">
                  <a:pos x="40" y="257"/>
                </a:cxn>
                <a:cxn ang="0">
                  <a:pos x="79" y="277"/>
                </a:cxn>
                <a:cxn ang="0">
                  <a:pos x="106" y="297"/>
                </a:cxn>
                <a:cxn ang="0">
                  <a:pos x="132" y="297"/>
                </a:cxn>
                <a:cxn ang="0">
                  <a:pos x="165" y="257"/>
                </a:cxn>
                <a:cxn ang="0">
                  <a:pos x="178" y="243"/>
                </a:cxn>
                <a:cxn ang="0">
                  <a:pos x="205" y="243"/>
                </a:cxn>
                <a:cxn ang="0">
                  <a:pos x="218" y="243"/>
                </a:cxn>
                <a:cxn ang="0">
                  <a:pos x="244" y="230"/>
                </a:cxn>
                <a:cxn ang="0">
                  <a:pos x="284" y="189"/>
                </a:cxn>
                <a:cxn ang="0">
                  <a:pos x="297" y="169"/>
                </a:cxn>
                <a:cxn ang="0">
                  <a:pos x="277" y="149"/>
                </a:cxn>
                <a:cxn ang="0">
                  <a:pos x="291" y="142"/>
                </a:cxn>
                <a:cxn ang="0">
                  <a:pos x="317" y="142"/>
                </a:cxn>
                <a:cxn ang="0">
                  <a:pos x="337" y="142"/>
                </a:cxn>
                <a:cxn ang="0">
                  <a:pos x="350" y="149"/>
                </a:cxn>
                <a:cxn ang="0">
                  <a:pos x="370" y="135"/>
                </a:cxn>
                <a:cxn ang="0">
                  <a:pos x="363" y="95"/>
                </a:cxn>
                <a:cxn ang="0">
                  <a:pos x="363" y="61"/>
                </a:cxn>
                <a:cxn ang="0">
                  <a:pos x="317" y="41"/>
                </a:cxn>
                <a:cxn ang="0">
                  <a:pos x="304" y="7"/>
                </a:cxn>
                <a:cxn ang="0">
                  <a:pos x="284" y="14"/>
                </a:cxn>
                <a:cxn ang="0">
                  <a:pos x="271" y="21"/>
                </a:cxn>
                <a:cxn ang="0">
                  <a:pos x="225" y="48"/>
                </a:cxn>
                <a:cxn ang="0">
                  <a:pos x="185" y="48"/>
                </a:cxn>
                <a:cxn ang="0">
                  <a:pos x="185" y="68"/>
                </a:cxn>
                <a:cxn ang="0">
                  <a:pos x="198" y="88"/>
                </a:cxn>
                <a:cxn ang="0">
                  <a:pos x="172" y="135"/>
                </a:cxn>
                <a:cxn ang="0">
                  <a:pos x="119" y="135"/>
                </a:cxn>
                <a:cxn ang="0">
                  <a:pos x="106" y="122"/>
                </a:cxn>
                <a:cxn ang="0">
                  <a:pos x="73" y="135"/>
                </a:cxn>
                <a:cxn ang="0">
                  <a:pos x="66" y="162"/>
                </a:cxn>
                <a:cxn ang="0">
                  <a:pos x="40" y="182"/>
                </a:cxn>
                <a:cxn ang="0">
                  <a:pos x="7" y="203"/>
                </a:cxn>
                <a:cxn ang="0">
                  <a:pos x="7" y="223"/>
                </a:cxn>
              </a:cxnLst>
              <a:rect l="0" t="0" r="r" b="b"/>
              <a:pathLst>
                <a:path w="370" h="297">
                  <a:moveTo>
                    <a:pt x="0" y="236"/>
                  </a:moveTo>
                  <a:lnTo>
                    <a:pt x="40" y="230"/>
                  </a:lnTo>
                  <a:lnTo>
                    <a:pt x="40" y="236"/>
                  </a:lnTo>
                  <a:lnTo>
                    <a:pt x="40" y="257"/>
                  </a:lnTo>
                  <a:lnTo>
                    <a:pt x="60" y="257"/>
                  </a:lnTo>
                  <a:lnTo>
                    <a:pt x="79" y="277"/>
                  </a:lnTo>
                  <a:lnTo>
                    <a:pt x="93" y="290"/>
                  </a:lnTo>
                  <a:lnTo>
                    <a:pt x="106" y="297"/>
                  </a:lnTo>
                  <a:lnTo>
                    <a:pt x="112" y="297"/>
                  </a:lnTo>
                  <a:lnTo>
                    <a:pt x="132" y="297"/>
                  </a:lnTo>
                  <a:lnTo>
                    <a:pt x="145" y="290"/>
                  </a:lnTo>
                  <a:lnTo>
                    <a:pt x="165" y="257"/>
                  </a:lnTo>
                  <a:lnTo>
                    <a:pt x="165" y="243"/>
                  </a:lnTo>
                  <a:lnTo>
                    <a:pt x="178" y="243"/>
                  </a:lnTo>
                  <a:lnTo>
                    <a:pt x="192" y="243"/>
                  </a:lnTo>
                  <a:lnTo>
                    <a:pt x="205" y="243"/>
                  </a:lnTo>
                  <a:lnTo>
                    <a:pt x="211" y="250"/>
                  </a:lnTo>
                  <a:lnTo>
                    <a:pt x="218" y="243"/>
                  </a:lnTo>
                  <a:lnTo>
                    <a:pt x="225" y="236"/>
                  </a:lnTo>
                  <a:lnTo>
                    <a:pt x="244" y="230"/>
                  </a:lnTo>
                  <a:lnTo>
                    <a:pt x="264" y="189"/>
                  </a:lnTo>
                  <a:lnTo>
                    <a:pt x="284" y="189"/>
                  </a:lnTo>
                  <a:lnTo>
                    <a:pt x="297" y="182"/>
                  </a:lnTo>
                  <a:lnTo>
                    <a:pt x="297" y="169"/>
                  </a:lnTo>
                  <a:lnTo>
                    <a:pt x="264" y="149"/>
                  </a:lnTo>
                  <a:lnTo>
                    <a:pt x="277" y="149"/>
                  </a:lnTo>
                  <a:lnTo>
                    <a:pt x="284" y="142"/>
                  </a:lnTo>
                  <a:lnTo>
                    <a:pt x="291" y="142"/>
                  </a:lnTo>
                  <a:lnTo>
                    <a:pt x="297" y="142"/>
                  </a:lnTo>
                  <a:lnTo>
                    <a:pt x="317" y="142"/>
                  </a:lnTo>
                  <a:lnTo>
                    <a:pt x="324" y="142"/>
                  </a:lnTo>
                  <a:lnTo>
                    <a:pt x="337" y="142"/>
                  </a:lnTo>
                  <a:lnTo>
                    <a:pt x="343" y="149"/>
                  </a:lnTo>
                  <a:lnTo>
                    <a:pt x="350" y="149"/>
                  </a:lnTo>
                  <a:lnTo>
                    <a:pt x="370" y="149"/>
                  </a:lnTo>
                  <a:lnTo>
                    <a:pt x="370" y="135"/>
                  </a:lnTo>
                  <a:lnTo>
                    <a:pt x="363" y="122"/>
                  </a:lnTo>
                  <a:lnTo>
                    <a:pt x="363" y="95"/>
                  </a:lnTo>
                  <a:lnTo>
                    <a:pt x="363" y="75"/>
                  </a:lnTo>
                  <a:lnTo>
                    <a:pt x="363" y="61"/>
                  </a:lnTo>
                  <a:lnTo>
                    <a:pt x="337" y="41"/>
                  </a:lnTo>
                  <a:lnTo>
                    <a:pt x="317" y="41"/>
                  </a:lnTo>
                  <a:lnTo>
                    <a:pt x="324" y="14"/>
                  </a:lnTo>
                  <a:lnTo>
                    <a:pt x="304" y="7"/>
                  </a:lnTo>
                  <a:lnTo>
                    <a:pt x="284" y="0"/>
                  </a:lnTo>
                  <a:lnTo>
                    <a:pt x="284" y="14"/>
                  </a:lnTo>
                  <a:lnTo>
                    <a:pt x="284" y="21"/>
                  </a:lnTo>
                  <a:lnTo>
                    <a:pt x="271" y="21"/>
                  </a:lnTo>
                  <a:lnTo>
                    <a:pt x="251" y="21"/>
                  </a:lnTo>
                  <a:lnTo>
                    <a:pt x="225" y="48"/>
                  </a:lnTo>
                  <a:lnTo>
                    <a:pt x="205" y="48"/>
                  </a:lnTo>
                  <a:lnTo>
                    <a:pt x="185" y="48"/>
                  </a:lnTo>
                  <a:lnTo>
                    <a:pt x="172" y="61"/>
                  </a:lnTo>
                  <a:lnTo>
                    <a:pt x="185" y="68"/>
                  </a:lnTo>
                  <a:lnTo>
                    <a:pt x="192" y="75"/>
                  </a:lnTo>
                  <a:lnTo>
                    <a:pt x="198" y="88"/>
                  </a:lnTo>
                  <a:lnTo>
                    <a:pt x="198" y="115"/>
                  </a:lnTo>
                  <a:lnTo>
                    <a:pt x="172" y="135"/>
                  </a:lnTo>
                  <a:lnTo>
                    <a:pt x="145" y="135"/>
                  </a:lnTo>
                  <a:lnTo>
                    <a:pt x="119" y="135"/>
                  </a:lnTo>
                  <a:lnTo>
                    <a:pt x="112" y="129"/>
                  </a:lnTo>
                  <a:lnTo>
                    <a:pt x="106" y="122"/>
                  </a:lnTo>
                  <a:lnTo>
                    <a:pt x="93" y="122"/>
                  </a:lnTo>
                  <a:lnTo>
                    <a:pt x="73" y="135"/>
                  </a:lnTo>
                  <a:lnTo>
                    <a:pt x="66" y="149"/>
                  </a:lnTo>
                  <a:lnTo>
                    <a:pt x="66" y="162"/>
                  </a:lnTo>
                  <a:lnTo>
                    <a:pt x="53" y="176"/>
                  </a:lnTo>
                  <a:lnTo>
                    <a:pt x="40" y="182"/>
                  </a:lnTo>
                  <a:lnTo>
                    <a:pt x="20" y="189"/>
                  </a:lnTo>
                  <a:lnTo>
                    <a:pt x="7" y="203"/>
                  </a:lnTo>
                  <a:lnTo>
                    <a:pt x="7" y="216"/>
                  </a:lnTo>
                  <a:lnTo>
                    <a:pt x="7" y="223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5" name="Freeform 94"/>
            <p:cNvSpPr>
              <a:spLocks/>
            </p:cNvSpPr>
            <p:nvPr/>
          </p:nvSpPr>
          <p:spPr bwMode="auto">
            <a:xfrm>
              <a:off x="2909626" y="1988176"/>
              <a:ext cx="425245" cy="412999"/>
            </a:xfrm>
            <a:custGeom>
              <a:avLst/>
              <a:gdLst/>
              <a:ahLst/>
              <a:cxnLst>
                <a:cxn ang="0">
                  <a:pos x="218" y="128"/>
                </a:cxn>
                <a:cxn ang="0">
                  <a:pos x="178" y="135"/>
                </a:cxn>
                <a:cxn ang="0">
                  <a:pos x="152" y="128"/>
                </a:cxn>
                <a:cxn ang="0">
                  <a:pos x="119" y="115"/>
                </a:cxn>
                <a:cxn ang="0">
                  <a:pos x="99" y="81"/>
                </a:cxn>
                <a:cxn ang="0">
                  <a:pos x="105" y="61"/>
                </a:cxn>
                <a:cxn ang="0">
                  <a:pos x="99" y="40"/>
                </a:cxn>
                <a:cxn ang="0">
                  <a:pos x="86" y="27"/>
                </a:cxn>
                <a:cxn ang="0">
                  <a:pos x="66" y="20"/>
                </a:cxn>
                <a:cxn ang="0">
                  <a:pos x="53" y="7"/>
                </a:cxn>
                <a:cxn ang="0">
                  <a:pos x="46" y="0"/>
                </a:cxn>
                <a:cxn ang="0">
                  <a:pos x="13" y="14"/>
                </a:cxn>
                <a:cxn ang="0">
                  <a:pos x="0" y="34"/>
                </a:cxn>
                <a:cxn ang="0">
                  <a:pos x="20" y="40"/>
                </a:cxn>
                <a:cxn ang="0">
                  <a:pos x="46" y="47"/>
                </a:cxn>
                <a:cxn ang="0">
                  <a:pos x="53" y="67"/>
                </a:cxn>
                <a:cxn ang="0">
                  <a:pos x="46" y="88"/>
                </a:cxn>
                <a:cxn ang="0">
                  <a:pos x="53" y="108"/>
                </a:cxn>
                <a:cxn ang="0">
                  <a:pos x="66" y="115"/>
                </a:cxn>
                <a:cxn ang="0">
                  <a:pos x="86" y="142"/>
                </a:cxn>
                <a:cxn ang="0">
                  <a:pos x="86" y="175"/>
                </a:cxn>
                <a:cxn ang="0">
                  <a:pos x="72" y="202"/>
                </a:cxn>
                <a:cxn ang="0">
                  <a:pos x="86" y="209"/>
                </a:cxn>
                <a:cxn ang="0">
                  <a:pos x="105" y="243"/>
                </a:cxn>
                <a:cxn ang="0">
                  <a:pos x="125" y="229"/>
                </a:cxn>
                <a:cxn ang="0">
                  <a:pos x="152" y="236"/>
                </a:cxn>
                <a:cxn ang="0">
                  <a:pos x="185" y="243"/>
                </a:cxn>
                <a:cxn ang="0">
                  <a:pos x="198" y="236"/>
                </a:cxn>
                <a:cxn ang="0">
                  <a:pos x="204" y="229"/>
                </a:cxn>
                <a:cxn ang="0">
                  <a:pos x="218" y="223"/>
                </a:cxn>
                <a:cxn ang="0">
                  <a:pos x="218" y="202"/>
                </a:cxn>
                <a:cxn ang="0">
                  <a:pos x="237" y="182"/>
                </a:cxn>
                <a:cxn ang="0">
                  <a:pos x="244" y="169"/>
                </a:cxn>
                <a:cxn ang="0">
                  <a:pos x="237" y="135"/>
                </a:cxn>
              </a:cxnLst>
              <a:rect l="0" t="0" r="r" b="b"/>
              <a:pathLst>
                <a:path w="244" h="243">
                  <a:moveTo>
                    <a:pt x="224" y="121"/>
                  </a:moveTo>
                  <a:lnTo>
                    <a:pt x="218" y="128"/>
                  </a:lnTo>
                  <a:lnTo>
                    <a:pt x="204" y="135"/>
                  </a:lnTo>
                  <a:lnTo>
                    <a:pt x="178" y="135"/>
                  </a:lnTo>
                  <a:lnTo>
                    <a:pt x="165" y="135"/>
                  </a:lnTo>
                  <a:lnTo>
                    <a:pt x="152" y="128"/>
                  </a:lnTo>
                  <a:lnTo>
                    <a:pt x="125" y="121"/>
                  </a:lnTo>
                  <a:lnTo>
                    <a:pt x="119" y="115"/>
                  </a:lnTo>
                  <a:lnTo>
                    <a:pt x="99" y="101"/>
                  </a:lnTo>
                  <a:lnTo>
                    <a:pt x="99" y="81"/>
                  </a:lnTo>
                  <a:lnTo>
                    <a:pt x="112" y="81"/>
                  </a:lnTo>
                  <a:lnTo>
                    <a:pt x="105" y="61"/>
                  </a:lnTo>
                  <a:lnTo>
                    <a:pt x="112" y="54"/>
                  </a:lnTo>
                  <a:lnTo>
                    <a:pt x="99" y="40"/>
                  </a:lnTo>
                  <a:lnTo>
                    <a:pt x="86" y="40"/>
                  </a:lnTo>
                  <a:lnTo>
                    <a:pt x="86" y="27"/>
                  </a:lnTo>
                  <a:lnTo>
                    <a:pt x="79" y="14"/>
                  </a:lnTo>
                  <a:lnTo>
                    <a:pt x="66" y="20"/>
                  </a:lnTo>
                  <a:lnTo>
                    <a:pt x="59" y="14"/>
                  </a:lnTo>
                  <a:lnTo>
                    <a:pt x="53" y="7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20" y="0"/>
                  </a:lnTo>
                  <a:lnTo>
                    <a:pt x="13" y="14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6" y="40"/>
                  </a:lnTo>
                  <a:lnTo>
                    <a:pt x="20" y="40"/>
                  </a:lnTo>
                  <a:lnTo>
                    <a:pt x="33" y="40"/>
                  </a:lnTo>
                  <a:lnTo>
                    <a:pt x="46" y="47"/>
                  </a:lnTo>
                  <a:lnTo>
                    <a:pt x="53" y="54"/>
                  </a:lnTo>
                  <a:lnTo>
                    <a:pt x="53" y="67"/>
                  </a:lnTo>
                  <a:lnTo>
                    <a:pt x="59" y="81"/>
                  </a:lnTo>
                  <a:lnTo>
                    <a:pt x="46" y="88"/>
                  </a:lnTo>
                  <a:lnTo>
                    <a:pt x="46" y="101"/>
                  </a:lnTo>
                  <a:lnTo>
                    <a:pt x="53" y="108"/>
                  </a:lnTo>
                  <a:lnTo>
                    <a:pt x="66" y="108"/>
                  </a:lnTo>
                  <a:lnTo>
                    <a:pt x="66" y="115"/>
                  </a:lnTo>
                  <a:lnTo>
                    <a:pt x="72" y="128"/>
                  </a:lnTo>
                  <a:lnTo>
                    <a:pt x="86" y="142"/>
                  </a:lnTo>
                  <a:lnTo>
                    <a:pt x="86" y="155"/>
                  </a:lnTo>
                  <a:lnTo>
                    <a:pt x="86" y="175"/>
                  </a:lnTo>
                  <a:lnTo>
                    <a:pt x="79" y="182"/>
                  </a:lnTo>
                  <a:lnTo>
                    <a:pt x="72" y="202"/>
                  </a:lnTo>
                  <a:lnTo>
                    <a:pt x="66" y="216"/>
                  </a:lnTo>
                  <a:lnTo>
                    <a:pt x="86" y="209"/>
                  </a:lnTo>
                  <a:lnTo>
                    <a:pt x="92" y="229"/>
                  </a:lnTo>
                  <a:lnTo>
                    <a:pt x="105" y="243"/>
                  </a:lnTo>
                  <a:lnTo>
                    <a:pt x="119" y="229"/>
                  </a:lnTo>
                  <a:lnTo>
                    <a:pt x="125" y="229"/>
                  </a:lnTo>
                  <a:lnTo>
                    <a:pt x="132" y="229"/>
                  </a:lnTo>
                  <a:lnTo>
                    <a:pt x="152" y="236"/>
                  </a:lnTo>
                  <a:lnTo>
                    <a:pt x="171" y="236"/>
                  </a:lnTo>
                  <a:lnTo>
                    <a:pt x="185" y="243"/>
                  </a:lnTo>
                  <a:lnTo>
                    <a:pt x="185" y="236"/>
                  </a:lnTo>
                  <a:lnTo>
                    <a:pt x="198" y="236"/>
                  </a:lnTo>
                  <a:lnTo>
                    <a:pt x="198" y="229"/>
                  </a:lnTo>
                  <a:lnTo>
                    <a:pt x="204" y="229"/>
                  </a:lnTo>
                  <a:lnTo>
                    <a:pt x="211" y="223"/>
                  </a:lnTo>
                  <a:lnTo>
                    <a:pt x="218" y="223"/>
                  </a:lnTo>
                  <a:lnTo>
                    <a:pt x="211" y="202"/>
                  </a:lnTo>
                  <a:lnTo>
                    <a:pt x="218" y="202"/>
                  </a:lnTo>
                  <a:lnTo>
                    <a:pt x="224" y="196"/>
                  </a:lnTo>
                  <a:lnTo>
                    <a:pt x="237" y="182"/>
                  </a:lnTo>
                  <a:lnTo>
                    <a:pt x="244" y="175"/>
                  </a:lnTo>
                  <a:lnTo>
                    <a:pt x="244" y="169"/>
                  </a:lnTo>
                  <a:lnTo>
                    <a:pt x="244" y="155"/>
                  </a:lnTo>
                  <a:lnTo>
                    <a:pt x="237" y="135"/>
                  </a:lnTo>
                  <a:lnTo>
                    <a:pt x="224" y="12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6" name="Freeform 95"/>
            <p:cNvSpPr>
              <a:spLocks/>
            </p:cNvSpPr>
            <p:nvPr/>
          </p:nvSpPr>
          <p:spPr bwMode="auto">
            <a:xfrm>
              <a:off x="2472152" y="2984792"/>
              <a:ext cx="862718" cy="927556"/>
            </a:xfrm>
            <a:custGeom>
              <a:avLst/>
              <a:gdLst/>
              <a:ahLst/>
              <a:cxnLst>
                <a:cxn ang="0">
                  <a:pos x="389" y="40"/>
                </a:cxn>
                <a:cxn ang="0">
                  <a:pos x="363" y="27"/>
                </a:cxn>
                <a:cxn ang="0">
                  <a:pos x="350" y="0"/>
                </a:cxn>
                <a:cxn ang="0">
                  <a:pos x="310" y="0"/>
                </a:cxn>
                <a:cxn ang="0">
                  <a:pos x="271" y="40"/>
                </a:cxn>
                <a:cxn ang="0">
                  <a:pos x="244" y="101"/>
                </a:cxn>
                <a:cxn ang="0">
                  <a:pos x="211" y="168"/>
                </a:cxn>
                <a:cxn ang="0">
                  <a:pos x="119" y="182"/>
                </a:cxn>
                <a:cxn ang="0">
                  <a:pos x="0" y="195"/>
                </a:cxn>
                <a:cxn ang="0">
                  <a:pos x="33" y="236"/>
                </a:cxn>
                <a:cxn ang="0">
                  <a:pos x="33" y="283"/>
                </a:cxn>
                <a:cxn ang="0">
                  <a:pos x="40" y="316"/>
                </a:cxn>
                <a:cxn ang="0">
                  <a:pos x="66" y="343"/>
                </a:cxn>
                <a:cxn ang="0">
                  <a:pos x="73" y="337"/>
                </a:cxn>
                <a:cxn ang="0">
                  <a:pos x="132" y="411"/>
                </a:cxn>
                <a:cxn ang="0">
                  <a:pos x="158" y="418"/>
                </a:cxn>
                <a:cxn ang="0">
                  <a:pos x="178" y="438"/>
                </a:cxn>
                <a:cxn ang="0">
                  <a:pos x="185" y="451"/>
                </a:cxn>
                <a:cxn ang="0">
                  <a:pos x="205" y="478"/>
                </a:cxn>
                <a:cxn ang="0">
                  <a:pos x="238" y="485"/>
                </a:cxn>
                <a:cxn ang="0">
                  <a:pos x="257" y="478"/>
                </a:cxn>
                <a:cxn ang="0">
                  <a:pos x="290" y="498"/>
                </a:cxn>
                <a:cxn ang="0">
                  <a:pos x="323" y="532"/>
                </a:cxn>
                <a:cxn ang="0">
                  <a:pos x="343" y="539"/>
                </a:cxn>
                <a:cxn ang="0">
                  <a:pos x="383" y="532"/>
                </a:cxn>
                <a:cxn ang="0">
                  <a:pos x="396" y="485"/>
                </a:cxn>
                <a:cxn ang="0">
                  <a:pos x="376" y="471"/>
                </a:cxn>
                <a:cxn ang="0">
                  <a:pos x="376" y="418"/>
                </a:cxn>
                <a:cxn ang="0">
                  <a:pos x="376" y="391"/>
                </a:cxn>
                <a:cxn ang="0">
                  <a:pos x="409" y="364"/>
                </a:cxn>
                <a:cxn ang="0">
                  <a:pos x="416" y="357"/>
                </a:cxn>
                <a:cxn ang="0">
                  <a:pos x="429" y="377"/>
                </a:cxn>
                <a:cxn ang="0">
                  <a:pos x="462" y="364"/>
                </a:cxn>
                <a:cxn ang="0">
                  <a:pos x="482" y="343"/>
                </a:cxn>
                <a:cxn ang="0">
                  <a:pos x="495" y="330"/>
                </a:cxn>
                <a:cxn ang="0">
                  <a:pos x="482" y="296"/>
                </a:cxn>
                <a:cxn ang="0">
                  <a:pos x="469" y="269"/>
                </a:cxn>
                <a:cxn ang="0">
                  <a:pos x="455" y="256"/>
                </a:cxn>
                <a:cxn ang="0">
                  <a:pos x="455" y="222"/>
                </a:cxn>
                <a:cxn ang="0">
                  <a:pos x="442" y="195"/>
                </a:cxn>
                <a:cxn ang="0">
                  <a:pos x="429" y="175"/>
                </a:cxn>
                <a:cxn ang="0">
                  <a:pos x="416" y="134"/>
                </a:cxn>
                <a:cxn ang="0">
                  <a:pos x="396" y="121"/>
                </a:cxn>
                <a:cxn ang="0">
                  <a:pos x="403" y="87"/>
                </a:cxn>
                <a:cxn ang="0">
                  <a:pos x="416" y="60"/>
                </a:cxn>
                <a:cxn ang="0">
                  <a:pos x="416" y="33"/>
                </a:cxn>
              </a:cxnLst>
              <a:rect l="0" t="0" r="r" b="b"/>
              <a:pathLst>
                <a:path w="495" h="546">
                  <a:moveTo>
                    <a:pt x="416" y="33"/>
                  </a:moveTo>
                  <a:lnTo>
                    <a:pt x="389" y="40"/>
                  </a:lnTo>
                  <a:lnTo>
                    <a:pt x="383" y="27"/>
                  </a:lnTo>
                  <a:lnTo>
                    <a:pt x="363" y="27"/>
                  </a:lnTo>
                  <a:lnTo>
                    <a:pt x="363" y="6"/>
                  </a:lnTo>
                  <a:lnTo>
                    <a:pt x="350" y="0"/>
                  </a:lnTo>
                  <a:lnTo>
                    <a:pt x="337" y="13"/>
                  </a:lnTo>
                  <a:lnTo>
                    <a:pt x="310" y="0"/>
                  </a:lnTo>
                  <a:lnTo>
                    <a:pt x="290" y="13"/>
                  </a:lnTo>
                  <a:lnTo>
                    <a:pt x="271" y="40"/>
                  </a:lnTo>
                  <a:lnTo>
                    <a:pt x="257" y="80"/>
                  </a:lnTo>
                  <a:lnTo>
                    <a:pt x="244" y="101"/>
                  </a:lnTo>
                  <a:lnTo>
                    <a:pt x="218" y="134"/>
                  </a:lnTo>
                  <a:lnTo>
                    <a:pt x="211" y="168"/>
                  </a:lnTo>
                  <a:lnTo>
                    <a:pt x="178" y="188"/>
                  </a:lnTo>
                  <a:lnTo>
                    <a:pt x="119" y="182"/>
                  </a:lnTo>
                  <a:lnTo>
                    <a:pt x="46" y="175"/>
                  </a:lnTo>
                  <a:lnTo>
                    <a:pt x="0" y="195"/>
                  </a:lnTo>
                  <a:lnTo>
                    <a:pt x="13" y="215"/>
                  </a:lnTo>
                  <a:lnTo>
                    <a:pt x="33" y="236"/>
                  </a:lnTo>
                  <a:lnTo>
                    <a:pt x="40" y="269"/>
                  </a:lnTo>
                  <a:lnTo>
                    <a:pt x="33" y="283"/>
                  </a:lnTo>
                  <a:lnTo>
                    <a:pt x="33" y="303"/>
                  </a:lnTo>
                  <a:lnTo>
                    <a:pt x="40" y="316"/>
                  </a:lnTo>
                  <a:lnTo>
                    <a:pt x="53" y="343"/>
                  </a:lnTo>
                  <a:lnTo>
                    <a:pt x="66" y="343"/>
                  </a:lnTo>
                  <a:lnTo>
                    <a:pt x="66" y="337"/>
                  </a:lnTo>
                  <a:lnTo>
                    <a:pt x="73" y="337"/>
                  </a:lnTo>
                  <a:lnTo>
                    <a:pt x="112" y="370"/>
                  </a:lnTo>
                  <a:lnTo>
                    <a:pt x="132" y="411"/>
                  </a:lnTo>
                  <a:lnTo>
                    <a:pt x="145" y="411"/>
                  </a:lnTo>
                  <a:lnTo>
                    <a:pt x="158" y="418"/>
                  </a:lnTo>
                  <a:lnTo>
                    <a:pt x="172" y="424"/>
                  </a:lnTo>
                  <a:lnTo>
                    <a:pt x="178" y="438"/>
                  </a:lnTo>
                  <a:lnTo>
                    <a:pt x="178" y="445"/>
                  </a:lnTo>
                  <a:lnTo>
                    <a:pt x="185" y="451"/>
                  </a:lnTo>
                  <a:lnTo>
                    <a:pt x="198" y="471"/>
                  </a:lnTo>
                  <a:lnTo>
                    <a:pt x="205" y="478"/>
                  </a:lnTo>
                  <a:lnTo>
                    <a:pt x="224" y="485"/>
                  </a:lnTo>
                  <a:lnTo>
                    <a:pt x="238" y="485"/>
                  </a:lnTo>
                  <a:lnTo>
                    <a:pt x="244" y="478"/>
                  </a:lnTo>
                  <a:lnTo>
                    <a:pt x="257" y="478"/>
                  </a:lnTo>
                  <a:lnTo>
                    <a:pt x="271" y="485"/>
                  </a:lnTo>
                  <a:lnTo>
                    <a:pt x="290" y="498"/>
                  </a:lnTo>
                  <a:lnTo>
                    <a:pt x="310" y="532"/>
                  </a:lnTo>
                  <a:lnTo>
                    <a:pt x="323" y="532"/>
                  </a:lnTo>
                  <a:lnTo>
                    <a:pt x="337" y="546"/>
                  </a:lnTo>
                  <a:lnTo>
                    <a:pt x="343" y="539"/>
                  </a:lnTo>
                  <a:lnTo>
                    <a:pt x="356" y="546"/>
                  </a:lnTo>
                  <a:lnTo>
                    <a:pt x="383" y="532"/>
                  </a:lnTo>
                  <a:lnTo>
                    <a:pt x="396" y="512"/>
                  </a:lnTo>
                  <a:lnTo>
                    <a:pt x="396" y="485"/>
                  </a:lnTo>
                  <a:lnTo>
                    <a:pt x="389" y="485"/>
                  </a:lnTo>
                  <a:lnTo>
                    <a:pt x="376" y="471"/>
                  </a:lnTo>
                  <a:lnTo>
                    <a:pt x="370" y="438"/>
                  </a:lnTo>
                  <a:lnTo>
                    <a:pt x="376" y="418"/>
                  </a:lnTo>
                  <a:lnTo>
                    <a:pt x="370" y="404"/>
                  </a:lnTo>
                  <a:lnTo>
                    <a:pt x="376" y="391"/>
                  </a:lnTo>
                  <a:lnTo>
                    <a:pt x="389" y="377"/>
                  </a:lnTo>
                  <a:lnTo>
                    <a:pt x="409" y="364"/>
                  </a:lnTo>
                  <a:lnTo>
                    <a:pt x="409" y="357"/>
                  </a:lnTo>
                  <a:lnTo>
                    <a:pt x="416" y="357"/>
                  </a:lnTo>
                  <a:lnTo>
                    <a:pt x="422" y="364"/>
                  </a:lnTo>
                  <a:lnTo>
                    <a:pt x="429" y="377"/>
                  </a:lnTo>
                  <a:lnTo>
                    <a:pt x="449" y="370"/>
                  </a:lnTo>
                  <a:lnTo>
                    <a:pt x="462" y="364"/>
                  </a:lnTo>
                  <a:lnTo>
                    <a:pt x="469" y="357"/>
                  </a:lnTo>
                  <a:lnTo>
                    <a:pt x="482" y="343"/>
                  </a:lnTo>
                  <a:lnTo>
                    <a:pt x="488" y="330"/>
                  </a:lnTo>
                  <a:lnTo>
                    <a:pt x="495" y="330"/>
                  </a:lnTo>
                  <a:lnTo>
                    <a:pt x="495" y="303"/>
                  </a:lnTo>
                  <a:lnTo>
                    <a:pt x="482" y="296"/>
                  </a:lnTo>
                  <a:lnTo>
                    <a:pt x="469" y="283"/>
                  </a:lnTo>
                  <a:lnTo>
                    <a:pt x="469" y="269"/>
                  </a:lnTo>
                  <a:lnTo>
                    <a:pt x="462" y="262"/>
                  </a:lnTo>
                  <a:lnTo>
                    <a:pt x="455" y="256"/>
                  </a:lnTo>
                  <a:lnTo>
                    <a:pt x="449" y="242"/>
                  </a:lnTo>
                  <a:lnTo>
                    <a:pt x="455" y="222"/>
                  </a:lnTo>
                  <a:lnTo>
                    <a:pt x="449" y="202"/>
                  </a:lnTo>
                  <a:lnTo>
                    <a:pt x="442" y="195"/>
                  </a:lnTo>
                  <a:lnTo>
                    <a:pt x="436" y="188"/>
                  </a:lnTo>
                  <a:lnTo>
                    <a:pt x="429" y="175"/>
                  </a:lnTo>
                  <a:lnTo>
                    <a:pt x="429" y="141"/>
                  </a:lnTo>
                  <a:lnTo>
                    <a:pt x="416" y="134"/>
                  </a:lnTo>
                  <a:lnTo>
                    <a:pt x="403" y="134"/>
                  </a:lnTo>
                  <a:lnTo>
                    <a:pt x="396" y="121"/>
                  </a:lnTo>
                  <a:lnTo>
                    <a:pt x="403" y="101"/>
                  </a:lnTo>
                  <a:lnTo>
                    <a:pt x="403" y="87"/>
                  </a:lnTo>
                  <a:lnTo>
                    <a:pt x="409" y="67"/>
                  </a:lnTo>
                  <a:lnTo>
                    <a:pt x="416" y="60"/>
                  </a:lnTo>
                  <a:lnTo>
                    <a:pt x="422" y="53"/>
                  </a:lnTo>
                  <a:lnTo>
                    <a:pt x="416" y="33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7" name="Freeform 96"/>
            <p:cNvSpPr>
              <a:spLocks/>
            </p:cNvSpPr>
            <p:nvPr/>
          </p:nvSpPr>
          <p:spPr bwMode="auto">
            <a:xfrm>
              <a:off x="3829405" y="3305713"/>
              <a:ext cx="471438" cy="538931"/>
            </a:xfrm>
            <a:custGeom>
              <a:avLst/>
              <a:gdLst/>
              <a:ahLst/>
              <a:cxnLst>
                <a:cxn ang="0">
                  <a:pos x="86" y="209"/>
                </a:cxn>
                <a:cxn ang="0">
                  <a:pos x="92" y="236"/>
                </a:cxn>
                <a:cxn ang="0">
                  <a:pos x="99" y="270"/>
                </a:cxn>
                <a:cxn ang="0">
                  <a:pos x="105" y="297"/>
                </a:cxn>
                <a:cxn ang="0">
                  <a:pos x="105" y="317"/>
                </a:cxn>
                <a:cxn ang="0">
                  <a:pos x="119" y="317"/>
                </a:cxn>
                <a:cxn ang="0">
                  <a:pos x="132" y="290"/>
                </a:cxn>
                <a:cxn ang="0">
                  <a:pos x="152" y="277"/>
                </a:cxn>
                <a:cxn ang="0">
                  <a:pos x="165" y="277"/>
                </a:cxn>
                <a:cxn ang="0">
                  <a:pos x="165" y="283"/>
                </a:cxn>
                <a:cxn ang="0">
                  <a:pos x="178" y="283"/>
                </a:cxn>
                <a:cxn ang="0">
                  <a:pos x="185" y="283"/>
                </a:cxn>
                <a:cxn ang="0">
                  <a:pos x="204" y="297"/>
                </a:cxn>
                <a:cxn ang="0">
                  <a:pos x="218" y="290"/>
                </a:cxn>
                <a:cxn ang="0">
                  <a:pos x="224" y="277"/>
                </a:cxn>
                <a:cxn ang="0">
                  <a:pos x="244" y="270"/>
                </a:cxn>
                <a:cxn ang="0">
                  <a:pos x="257" y="263"/>
                </a:cxn>
                <a:cxn ang="0">
                  <a:pos x="270" y="263"/>
                </a:cxn>
                <a:cxn ang="0">
                  <a:pos x="257" y="236"/>
                </a:cxn>
                <a:cxn ang="0">
                  <a:pos x="244" y="223"/>
                </a:cxn>
                <a:cxn ang="0">
                  <a:pos x="237" y="203"/>
                </a:cxn>
                <a:cxn ang="0">
                  <a:pos x="237" y="189"/>
                </a:cxn>
                <a:cxn ang="0">
                  <a:pos x="244" y="169"/>
                </a:cxn>
                <a:cxn ang="0">
                  <a:pos x="257" y="155"/>
                </a:cxn>
                <a:cxn ang="0">
                  <a:pos x="264" y="142"/>
                </a:cxn>
                <a:cxn ang="0">
                  <a:pos x="264" y="128"/>
                </a:cxn>
                <a:cxn ang="0">
                  <a:pos x="270" y="108"/>
                </a:cxn>
                <a:cxn ang="0">
                  <a:pos x="264" y="74"/>
                </a:cxn>
                <a:cxn ang="0">
                  <a:pos x="257" y="68"/>
                </a:cxn>
                <a:cxn ang="0">
                  <a:pos x="251" y="61"/>
                </a:cxn>
                <a:cxn ang="0">
                  <a:pos x="251" y="48"/>
                </a:cxn>
                <a:cxn ang="0">
                  <a:pos x="244" y="34"/>
                </a:cxn>
                <a:cxn ang="0">
                  <a:pos x="244" y="27"/>
                </a:cxn>
                <a:cxn ang="0">
                  <a:pos x="224" y="27"/>
                </a:cxn>
                <a:cxn ang="0">
                  <a:pos x="191" y="34"/>
                </a:cxn>
                <a:cxn ang="0">
                  <a:pos x="171" y="34"/>
                </a:cxn>
                <a:cxn ang="0">
                  <a:pos x="171" y="27"/>
                </a:cxn>
                <a:cxn ang="0">
                  <a:pos x="158" y="14"/>
                </a:cxn>
                <a:cxn ang="0">
                  <a:pos x="152" y="14"/>
                </a:cxn>
                <a:cxn ang="0">
                  <a:pos x="138" y="14"/>
                </a:cxn>
                <a:cxn ang="0">
                  <a:pos x="125" y="0"/>
                </a:cxn>
                <a:cxn ang="0">
                  <a:pos x="105" y="7"/>
                </a:cxn>
                <a:cxn ang="0">
                  <a:pos x="79" y="14"/>
                </a:cxn>
                <a:cxn ang="0">
                  <a:pos x="46" y="7"/>
                </a:cxn>
                <a:cxn ang="0">
                  <a:pos x="33" y="7"/>
                </a:cxn>
                <a:cxn ang="0">
                  <a:pos x="26" y="14"/>
                </a:cxn>
                <a:cxn ang="0">
                  <a:pos x="0" y="27"/>
                </a:cxn>
                <a:cxn ang="0">
                  <a:pos x="6" y="61"/>
                </a:cxn>
                <a:cxn ang="0">
                  <a:pos x="26" y="95"/>
                </a:cxn>
                <a:cxn ang="0">
                  <a:pos x="59" y="108"/>
                </a:cxn>
                <a:cxn ang="0">
                  <a:pos x="72" y="128"/>
                </a:cxn>
                <a:cxn ang="0">
                  <a:pos x="79" y="155"/>
                </a:cxn>
                <a:cxn ang="0">
                  <a:pos x="79" y="176"/>
                </a:cxn>
                <a:cxn ang="0">
                  <a:pos x="86" y="209"/>
                </a:cxn>
              </a:cxnLst>
              <a:rect l="0" t="0" r="r" b="b"/>
              <a:pathLst>
                <a:path w="270" h="317">
                  <a:moveTo>
                    <a:pt x="86" y="209"/>
                  </a:moveTo>
                  <a:lnTo>
                    <a:pt x="92" y="236"/>
                  </a:lnTo>
                  <a:lnTo>
                    <a:pt x="99" y="270"/>
                  </a:lnTo>
                  <a:lnTo>
                    <a:pt x="105" y="297"/>
                  </a:lnTo>
                  <a:lnTo>
                    <a:pt x="105" y="317"/>
                  </a:lnTo>
                  <a:lnTo>
                    <a:pt x="119" y="317"/>
                  </a:lnTo>
                  <a:lnTo>
                    <a:pt x="132" y="290"/>
                  </a:lnTo>
                  <a:lnTo>
                    <a:pt x="152" y="277"/>
                  </a:lnTo>
                  <a:lnTo>
                    <a:pt x="165" y="277"/>
                  </a:lnTo>
                  <a:lnTo>
                    <a:pt x="165" y="283"/>
                  </a:lnTo>
                  <a:lnTo>
                    <a:pt x="178" y="283"/>
                  </a:lnTo>
                  <a:lnTo>
                    <a:pt x="185" y="283"/>
                  </a:lnTo>
                  <a:lnTo>
                    <a:pt x="204" y="297"/>
                  </a:lnTo>
                  <a:lnTo>
                    <a:pt x="218" y="290"/>
                  </a:lnTo>
                  <a:lnTo>
                    <a:pt x="224" y="277"/>
                  </a:lnTo>
                  <a:lnTo>
                    <a:pt x="244" y="270"/>
                  </a:lnTo>
                  <a:lnTo>
                    <a:pt x="257" y="263"/>
                  </a:lnTo>
                  <a:lnTo>
                    <a:pt x="270" y="263"/>
                  </a:lnTo>
                  <a:lnTo>
                    <a:pt x="257" y="236"/>
                  </a:lnTo>
                  <a:lnTo>
                    <a:pt x="244" y="223"/>
                  </a:lnTo>
                  <a:lnTo>
                    <a:pt x="237" y="203"/>
                  </a:lnTo>
                  <a:lnTo>
                    <a:pt x="237" y="189"/>
                  </a:lnTo>
                  <a:lnTo>
                    <a:pt x="244" y="169"/>
                  </a:lnTo>
                  <a:lnTo>
                    <a:pt x="257" y="155"/>
                  </a:lnTo>
                  <a:lnTo>
                    <a:pt x="264" y="142"/>
                  </a:lnTo>
                  <a:lnTo>
                    <a:pt x="264" y="128"/>
                  </a:lnTo>
                  <a:lnTo>
                    <a:pt x="270" y="108"/>
                  </a:lnTo>
                  <a:lnTo>
                    <a:pt x="264" y="74"/>
                  </a:lnTo>
                  <a:lnTo>
                    <a:pt x="257" y="68"/>
                  </a:lnTo>
                  <a:lnTo>
                    <a:pt x="251" y="61"/>
                  </a:lnTo>
                  <a:lnTo>
                    <a:pt x="251" y="48"/>
                  </a:lnTo>
                  <a:lnTo>
                    <a:pt x="244" y="34"/>
                  </a:lnTo>
                  <a:lnTo>
                    <a:pt x="244" y="27"/>
                  </a:lnTo>
                  <a:lnTo>
                    <a:pt x="224" y="27"/>
                  </a:lnTo>
                  <a:lnTo>
                    <a:pt x="191" y="34"/>
                  </a:lnTo>
                  <a:lnTo>
                    <a:pt x="171" y="34"/>
                  </a:lnTo>
                  <a:lnTo>
                    <a:pt x="171" y="27"/>
                  </a:lnTo>
                  <a:lnTo>
                    <a:pt x="158" y="14"/>
                  </a:lnTo>
                  <a:lnTo>
                    <a:pt x="152" y="14"/>
                  </a:lnTo>
                  <a:lnTo>
                    <a:pt x="138" y="14"/>
                  </a:lnTo>
                  <a:lnTo>
                    <a:pt x="125" y="0"/>
                  </a:lnTo>
                  <a:lnTo>
                    <a:pt x="105" y="7"/>
                  </a:lnTo>
                  <a:lnTo>
                    <a:pt x="79" y="14"/>
                  </a:lnTo>
                  <a:lnTo>
                    <a:pt x="46" y="7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0" y="27"/>
                  </a:lnTo>
                  <a:lnTo>
                    <a:pt x="6" y="61"/>
                  </a:lnTo>
                  <a:lnTo>
                    <a:pt x="26" y="95"/>
                  </a:lnTo>
                  <a:lnTo>
                    <a:pt x="59" y="108"/>
                  </a:lnTo>
                  <a:lnTo>
                    <a:pt x="72" y="128"/>
                  </a:lnTo>
                  <a:lnTo>
                    <a:pt x="79" y="155"/>
                  </a:lnTo>
                  <a:lnTo>
                    <a:pt x="79" y="176"/>
                  </a:lnTo>
                  <a:lnTo>
                    <a:pt x="86" y="209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8" name="Freeform 97"/>
            <p:cNvSpPr>
              <a:spLocks/>
            </p:cNvSpPr>
            <p:nvPr/>
          </p:nvSpPr>
          <p:spPr bwMode="auto">
            <a:xfrm>
              <a:off x="3576703" y="2869694"/>
              <a:ext cx="355956" cy="448206"/>
            </a:xfrm>
            <a:custGeom>
              <a:avLst/>
              <a:gdLst/>
              <a:ahLst/>
              <a:cxnLst>
                <a:cxn ang="0">
                  <a:pos x="39" y="7"/>
                </a:cxn>
                <a:cxn ang="0">
                  <a:pos x="26" y="34"/>
                </a:cxn>
                <a:cxn ang="0">
                  <a:pos x="26" y="41"/>
                </a:cxn>
                <a:cxn ang="0">
                  <a:pos x="0" y="61"/>
                </a:cxn>
                <a:cxn ang="0">
                  <a:pos x="0" y="74"/>
                </a:cxn>
                <a:cxn ang="0">
                  <a:pos x="6" y="88"/>
                </a:cxn>
                <a:cxn ang="0">
                  <a:pos x="13" y="101"/>
                </a:cxn>
                <a:cxn ang="0">
                  <a:pos x="19" y="115"/>
                </a:cxn>
                <a:cxn ang="0">
                  <a:pos x="26" y="121"/>
                </a:cxn>
                <a:cxn ang="0">
                  <a:pos x="26" y="142"/>
                </a:cxn>
                <a:cxn ang="0">
                  <a:pos x="46" y="169"/>
                </a:cxn>
                <a:cxn ang="0">
                  <a:pos x="59" y="202"/>
                </a:cxn>
                <a:cxn ang="0">
                  <a:pos x="66" y="216"/>
                </a:cxn>
                <a:cxn ang="0">
                  <a:pos x="72" y="229"/>
                </a:cxn>
                <a:cxn ang="0">
                  <a:pos x="79" y="236"/>
                </a:cxn>
                <a:cxn ang="0">
                  <a:pos x="99" y="263"/>
                </a:cxn>
                <a:cxn ang="0">
                  <a:pos x="92" y="229"/>
                </a:cxn>
                <a:cxn ang="0">
                  <a:pos x="105" y="175"/>
                </a:cxn>
                <a:cxn ang="0">
                  <a:pos x="118" y="162"/>
                </a:cxn>
                <a:cxn ang="0">
                  <a:pos x="132" y="148"/>
                </a:cxn>
                <a:cxn ang="0">
                  <a:pos x="151" y="135"/>
                </a:cxn>
                <a:cxn ang="0">
                  <a:pos x="171" y="128"/>
                </a:cxn>
                <a:cxn ang="0">
                  <a:pos x="184" y="135"/>
                </a:cxn>
                <a:cxn ang="0">
                  <a:pos x="198" y="135"/>
                </a:cxn>
                <a:cxn ang="0">
                  <a:pos x="204" y="128"/>
                </a:cxn>
                <a:cxn ang="0">
                  <a:pos x="204" y="121"/>
                </a:cxn>
                <a:cxn ang="0">
                  <a:pos x="198" y="108"/>
                </a:cxn>
                <a:cxn ang="0">
                  <a:pos x="204" y="101"/>
                </a:cxn>
                <a:cxn ang="0">
                  <a:pos x="204" y="95"/>
                </a:cxn>
                <a:cxn ang="0">
                  <a:pos x="198" y="88"/>
                </a:cxn>
                <a:cxn ang="0">
                  <a:pos x="191" y="74"/>
                </a:cxn>
                <a:cxn ang="0">
                  <a:pos x="184" y="61"/>
                </a:cxn>
                <a:cxn ang="0">
                  <a:pos x="184" y="41"/>
                </a:cxn>
                <a:cxn ang="0">
                  <a:pos x="178" y="20"/>
                </a:cxn>
                <a:cxn ang="0">
                  <a:pos x="171" y="20"/>
                </a:cxn>
                <a:cxn ang="0">
                  <a:pos x="158" y="14"/>
                </a:cxn>
                <a:cxn ang="0">
                  <a:pos x="145" y="20"/>
                </a:cxn>
                <a:cxn ang="0">
                  <a:pos x="125" y="20"/>
                </a:cxn>
                <a:cxn ang="0">
                  <a:pos x="118" y="20"/>
                </a:cxn>
                <a:cxn ang="0">
                  <a:pos x="112" y="27"/>
                </a:cxn>
                <a:cxn ang="0">
                  <a:pos x="99" y="20"/>
                </a:cxn>
                <a:cxn ang="0">
                  <a:pos x="85" y="27"/>
                </a:cxn>
                <a:cxn ang="0">
                  <a:pos x="66" y="7"/>
                </a:cxn>
                <a:cxn ang="0">
                  <a:pos x="59" y="0"/>
                </a:cxn>
                <a:cxn ang="0">
                  <a:pos x="52" y="7"/>
                </a:cxn>
                <a:cxn ang="0">
                  <a:pos x="39" y="7"/>
                </a:cxn>
              </a:cxnLst>
              <a:rect l="0" t="0" r="r" b="b"/>
              <a:pathLst>
                <a:path w="204" h="263">
                  <a:moveTo>
                    <a:pt x="39" y="7"/>
                  </a:moveTo>
                  <a:lnTo>
                    <a:pt x="26" y="34"/>
                  </a:lnTo>
                  <a:lnTo>
                    <a:pt x="26" y="4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6" y="88"/>
                  </a:lnTo>
                  <a:lnTo>
                    <a:pt x="13" y="101"/>
                  </a:lnTo>
                  <a:lnTo>
                    <a:pt x="19" y="115"/>
                  </a:lnTo>
                  <a:lnTo>
                    <a:pt x="26" y="121"/>
                  </a:lnTo>
                  <a:lnTo>
                    <a:pt x="26" y="142"/>
                  </a:lnTo>
                  <a:lnTo>
                    <a:pt x="46" y="169"/>
                  </a:lnTo>
                  <a:lnTo>
                    <a:pt x="59" y="202"/>
                  </a:lnTo>
                  <a:lnTo>
                    <a:pt x="66" y="216"/>
                  </a:lnTo>
                  <a:lnTo>
                    <a:pt x="72" y="229"/>
                  </a:lnTo>
                  <a:lnTo>
                    <a:pt x="79" y="236"/>
                  </a:lnTo>
                  <a:lnTo>
                    <a:pt x="99" y="263"/>
                  </a:lnTo>
                  <a:lnTo>
                    <a:pt x="92" y="229"/>
                  </a:lnTo>
                  <a:lnTo>
                    <a:pt x="105" y="175"/>
                  </a:lnTo>
                  <a:lnTo>
                    <a:pt x="118" y="162"/>
                  </a:lnTo>
                  <a:lnTo>
                    <a:pt x="132" y="148"/>
                  </a:lnTo>
                  <a:lnTo>
                    <a:pt x="151" y="135"/>
                  </a:lnTo>
                  <a:lnTo>
                    <a:pt x="171" y="128"/>
                  </a:lnTo>
                  <a:lnTo>
                    <a:pt x="184" y="135"/>
                  </a:lnTo>
                  <a:lnTo>
                    <a:pt x="198" y="135"/>
                  </a:lnTo>
                  <a:lnTo>
                    <a:pt x="204" y="128"/>
                  </a:lnTo>
                  <a:lnTo>
                    <a:pt x="204" y="121"/>
                  </a:lnTo>
                  <a:lnTo>
                    <a:pt x="198" y="108"/>
                  </a:lnTo>
                  <a:lnTo>
                    <a:pt x="204" y="101"/>
                  </a:lnTo>
                  <a:lnTo>
                    <a:pt x="204" y="95"/>
                  </a:lnTo>
                  <a:lnTo>
                    <a:pt x="198" y="88"/>
                  </a:lnTo>
                  <a:lnTo>
                    <a:pt x="191" y="74"/>
                  </a:lnTo>
                  <a:lnTo>
                    <a:pt x="184" y="61"/>
                  </a:lnTo>
                  <a:lnTo>
                    <a:pt x="184" y="41"/>
                  </a:lnTo>
                  <a:lnTo>
                    <a:pt x="178" y="20"/>
                  </a:lnTo>
                  <a:lnTo>
                    <a:pt x="171" y="20"/>
                  </a:lnTo>
                  <a:lnTo>
                    <a:pt x="158" y="14"/>
                  </a:lnTo>
                  <a:lnTo>
                    <a:pt x="145" y="20"/>
                  </a:lnTo>
                  <a:lnTo>
                    <a:pt x="125" y="20"/>
                  </a:lnTo>
                  <a:lnTo>
                    <a:pt x="118" y="20"/>
                  </a:lnTo>
                  <a:lnTo>
                    <a:pt x="112" y="27"/>
                  </a:lnTo>
                  <a:lnTo>
                    <a:pt x="99" y="20"/>
                  </a:lnTo>
                  <a:lnTo>
                    <a:pt x="85" y="27"/>
                  </a:lnTo>
                  <a:lnTo>
                    <a:pt x="66" y="7"/>
                  </a:lnTo>
                  <a:lnTo>
                    <a:pt x="59" y="0"/>
                  </a:lnTo>
                  <a:lnTo>
                    <a:pt x="52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09" name="Freeform 98"/>
            <p:cNvSpPr>
              <a:spLocks/>
            </p:cNvSpPr>
            <p:nvPr/>
          </p:nvSpPr>
          <p:spPr bwMode="auto">
            <a:xfrm>
              <a:off x="3011521" y="2653038"/>
              <a:ext cx="461929" cy="400812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40" y="47"/>
                </a:cxn>
                <a:cxn ang="0">
                  <a:pos x="73" y="27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2" y="20"/>
                </a:cxn>
                <a:cxn ang="0">
                  <a:pos x="139" y="14"/>
                </a:cxn>
                <a:cxn ang="0">
                  <a:pos x="159" y="14"/>
                </a:cxn>
                <a:cxn ang="0">
                  <a:pos x="178" y="0"/>
                </a:cxn>
                <a:cxn ang="0">
                  <a:pos x="192" y="0"/>
                </a:cxn>
                <a:cxn ang="0">
                  <a:pos x="205" y="7"/>
                </a:cxn>
                <a:cxn ang="0">
                  <a:pos x="211" y="14"/>
                </a:cxn>
                <a:cxn ang="0">
                  <a:pos x="211" y="27"/>
                </a:cxn>
                <a:cxn ang="0">
                  <a:pos x="225" y="34"/>
                </a:cxn>
                <a:cxn ang="0">
                  <a:pos x="231" y="47"/>
                </a:cxn>
                <a:cxn ang="0">
                  <a:pos x="258" y="61"/>
                </a:cxn>
                <a:cxn ang="0">
                  <a:pos x="264" y="74"/>
                </a:cxn>
                <a:cxn ang="0">
                  <a:pos x="264" y="88"/>
                </a:cxn>
                <a:cxn ang="0">
                  <a:pos x="264" y="101"/>
                </a:cxn>
                <a:cxn ang="0">
                  <a:pos x="251" y="108"/>
                </a:cxn>
                <a:cxn ang="0">
                  <a:pos x="251" y="121"/>
                </a:cxn>
                <a:cxn ang="0">
                  <a:pos x="251" y="135"/>
                </a:cxn>
                <a:cxn ang="0">
                  <a:pos x="258" y="155"/>
                </a:cxn>
                <a:cxn ang="0">
                  <a:pos x="258" y="175"/>
                </a:cxn>
                <a:cxn ang="0">
                  <a:pos x="258" y="202"/>
                </a:cxn>
                <a:cxn ang="0">
                  <a:pos x="244" y="209"/>
                </a:cxn>
                <a:cxn ang="0">
                  <a:pos x="238" y="202"/>
                </a:cxn>
                <a:cxn ang="0">
                  <a:pos x="231" y="189"/>
                </a:cxn>
                <a:cxn ang="0">
                  <a:pos x="205" y="175"/>
                </a:cxn>
                <a:cxn ang="0">
                  <a:pos x="198" y="169"/>
                </a:cxn>
                <a:cxn ang="0">
                  <a:pos x="185" y="175"/>
                </a:cxn>
                <a:cxn ang="0">
                  <a:pos x="185" y="182"/>
                </a:cxn>
                <a:cxn ang="0">
                  <a:pos x="178" y="182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9"/>
                </a:cxn>
                <a:cxn ang="0">
                  <a:pos x="132" y="196"/>
                </a:cxn>
                <a:cxn ang="0">
                  <a:pos x="119" y="202"/>
                </a:cxn>
                <a:cxn ang="0">
                  <a:pos x="119" y="216"/>
                </a:cxn>
                <a:cxn ang="0">
                  <a:pos x="119" y="229"/>
                </a:cxn>
                <a:cxn ang="0">
                  <a:pos x="106" y="229"/>
                </a:cxn>
                <a:cxn ang="0">
                  <a:pos x="79" y="236"/>
                </a:cxn>
                <a:cxn ang="0">
                  <a:pos x="73" y="223"/>
                </a:cxn>
                <a:cxn ang="0">
                  <a:pos x="53" y="223"/>
                </a:cxn>
                <a:cxn ang="0">
                  <a:pos x="53" y="202"/>
                </a:cxn>
                <a:cxn ang="0">
                  <a:pos x="40" y="196"/>
                </a:cxn>
                <a:cxn ang="0">
                  <a:pos x="27" y="209"/>
                </a:cxn>
                <a:cxn ang="0">
                  <a:pos x="0" y="196"/>
                </a:cxn>
                <a:cxn ang="0">
                  <a:pos x="7" y="189"/>
                </a:cxn>
                <a:cxn ang="0">
                  <a:pos x="27" y="175"/>
                </a:cxn>
                <a:cxn ang="0">
                  <a:pos x="40" y="128"/>
                </a:cxn>
                <a:cxn ang="0">
                  <a:pos x="13" y="101"/>
                </a:cxn>
                <a:cxn ang="0">
                  <a:pos x="0" y="81"/>
                </a:cxn>
              </a:cxnLst>
              <a:rect l="0" t="0" r="r" b="b"/>
              <a:pathLst>
                <a:path w="264" h="236">
                  <a:moveTo>
                    <a:pt x="0" y="81"/>
                  </a:moveTo>
                  <a:lnTo>
                    <a:pt x="40" y="47"/>
                  </a:lnTo>
                  <a:lnTo>
                    <a:pt x="73" y="27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12" y="20"/>
                  </a:lnTo>
                  <a:lnTo>
                    <a:pt x="139" y="14"/>
                  </a:lnTo>
                  <a:lnTo>
                    <a:pt x="159" y="14"/>
                  </a:lnTo>
                  <a:lnTo>
                    <a:pt x="178" y="0"/>
                  </a:lnTo>
                  <a:lnTo>
                    <a:pt x="192" y="0"/>
                  </a:lnTo>
                  <a:lnTo>
                    <a:pt x="205" y="7"/>
                  </a:lnTo>
                  <a:lnTo>
                    <a:pt x="211" y="14"/>
                  </a:lnTo>
                  <a:lnTo>
                    <a:pt x="211" y="27"/>
                  </a:lnTo>
                  <a:lnTo>
                    <a:pt x="225" y="34"/>
                  </a:lnTo>
                  <a:lnTo>
                    <a:pt x="231" y="47"/>
                  </a:lnTo>
                  <a:lnTo>
                    <a:pt x="258" y="61"/>
                  </a:lnTo>
                  <a:lnTo>
                    <a:pt x="264" y="74"/>
                  </a:lnTo>
                  <a:lnTo>
                    <a:pt x="264" y="88"/>
                  </a:lnTo>
                  <a:lnTo>
                    <a:pt x="264" y="101"/>
                  </a:lnTo>
                  <a:lnTo>
                    <a:pt x="251" y="108"/>
                  </a:lnTo>
                  <a:lnTo>
                    <a:pt x="251" y="121"/>
                  </a:lnTo>
                  <a:lnTo>
                    <a:pt x="251" y="135"/>
                  </a:lnTo>
                  <a:lnTo>
                    <a:pt x="258" y="155"/>
                  </a:lnTo>
                  <a:lnTo>
                    <a:pt x="258" y="175"/>
                  </a:lnTo>
                  <a:lnTo>
                    <a:pt x="258" y="202"/>
                  </a:lnTo>
                  <a:lnTo>
                    <a:pt x="244" y="209"/>
                  </a:lnTo>
                  <a:lnTo>
                    <a:pt x="238" y="202"/>
                  </a:lnTo>
                  <a:lnTo>
                    <a:pt x="231" y="189"/>
                  </a:lnTo>
                  <a:lnTo>
                    <a:pt x="205" y="175"/>
                  </a:lnTo>
                  <a:lnTo>
                    <a:pt x="198" y="169"/>
                  </a:lnTo>
                  <a:lnTo>
                    <a:pt x="185" y="175"/>
                  </a:lnTo>
                  <a:lnTo>
                    <a:pt x="185" y="182"/>
                  </a:lnTo>
                  <a:lnTo>
                    <a:pt x="178" y="182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9"/>
                  </a:lnTo>
                  <a:lnTo>
                    <a:pt x="132" y="196"/>
                  </a:lnTo>
                  <a:lnTo>
                    <a:pt x="119" y="202"/>
                  </a:lnTo>
                  <a:lnTo>
                    <a:pt x="119" y="216"/>
                  </a:lnTo>
                  <a:lnTo>
                    <a:pt x="119" y="229"/>
                  </a:lnTo>
                  <a:lnTo>
                    <a:pt x="106" y="229"/>
                  </a:lnTo>
                  <a:lnTo>
                    <a:pt x="79" y="236"/>
                  </a:lnTo>
                  <a:lnTo>
                    <a:pt x="73" y="223"/>
                  </a:lnTo>
                  <a:lnTo>
                    <a:pt x="53" y="223"/>
                  </a:lnTo>
                  <a:lnTo>
                    <a:pt x="53" y="202"/>
                  </a:lnTo>
                  <a:lnTo>
                    <a:pt x="40" y="196"/>
                  </a:lnTo>
                  <a:lnTo>
                    <a:pt x="27" y="209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27" y="175"/>
                  </a:lnTo>
                  <a:lnTo>
                    <a:pt x="40" y="128"/>
                  </a:lnTo>
                  <a:lnTo>
                    <a:pt x="13" y="10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0" name="Freeform 99"/>
            <p:cNvSpPr>
              <a:spLocks/>
            </p:cNvSpPr>
            <p:nvPr/>
          </p:nvSpPr>
          <p:spPr bwMode="auto">
            <a:xfrm>
              <a:off x="3170918" y="2764311"/>
              <a:ext cx="586920" cy="790793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73" y="418"/>
                </a:cxn>
                <a:cxn ang="0">
                  <a:pos x="66" y="397"/>
                </a:cxn>
                <a:cxn ang="0">
                  <a:pos x="53" y="377"/>
                </a:cxn>
                <a:cxn ang="0">
                  <a:pos x="53" y="337"/>
                </a:cxn>
                <a:cxn ang="0">
                  <a:pos x="40" y="323"/>
                </a:cxn>
                <a:cxn ang="0">
                  <a:pos x="33" y="276"/>
                </a:cxn>
                <a:cxn ang="0">
                  <a:pos x="7" y="269"/>
                </a:cxn>
                <a:cxn ang="0">
                  <a:pos x="7" y="236"/>
                </a:cxn>
                <a:cxn ang="0">
                  <a:pos x="13" y="202"/>
                </a:cxn>
                <a:cxn ang="0">
                  <a:pos x="26" y="188"/>
                </a:cxn>
                <a:cxn ang="0">
                  <a:pos x="33" y="168"/>
                </a:cxn>
                <a:cxn ang="0">
                  <a:pos x="33" y="141"/>
                </a:cxn>
                <a:cxn ang="0">
                  <a:pos x="59" y="128"/>
                </a:cxn>
                <a:cxn ang="0">
                  <a:pos x="79" y="128"/>
                </a:cxn>
                <a:cxn ang="0">
                  <a:pos x="99" y="121"/>
                </a:cxn>
                <a:cxn ang="0">
                  <a:pos x="112" y="108"/>
                </a:cxn>
                <a:cxn ang="0">
                  <a:pos x="145" y="128"/>
                </a:cxn>
                <a:cxn ang="0">
                  <a:pos x="158" y="148"/>
                </a:cxn>
                <a:cxn ang="0">
                  <a:pos x="172" y="114"/>
                </a:cxn>
                <a:cxn ang="0">
                  <a:pos x="165" y="74"/>
                </a:cxn>
                <a:cxn ang="0">
                  <a:pos x="165" y="47"/>
                </a:cxn>
                <a:cxn ang="0">
                  <a:pos x="178" y="27"/>
                </a:cxn>
                <a:cxn ang="0">
                  <a:pos x="172" y="0"/>
                </a:cxn>
                <a:cxn ang="0">
                  <a:pos x="185" y="20"/>
                </a:cxn>
                <a:cxn ang="0">
                  <a:pos x="191" y="40"/>
                </a:cxn>
                <a:cxn ang="0">
                  <a:pos x="244" y="40"/>
                </a:cxn>
                <a:cxn ang="0">
                  <a:pos x="264" y="54"/>
                </a:cxn>
                <a:cxn ang="0">
                  <a:pos x="264" y="101"/>
                </a:cxn>
                <a:cxn ang="0">
                  <a:pos x="238" y="128"/>
                </a:cxn>
                <a:cxn ang="0">
                  <a:pos x="244" y="155"/>
                </a:cxn>
                <a:cxn ang="0">
                  <a:pos x="257" y="182"/>
                </a:cxn>
                <a:cxn ang="0">
                  <a:pos x="264" y="209"/>
                </a:cxn>
                <a:cxn ang="0">
                  <a:pos x="297" y="269"/>
                </a:cxn>
                <a:cxn ang="0">
                  <a:pos x="310" y="296"/>
                </a:cxn>
                <a:cxn ang="0">
                  <a:pos x="337" y="330"/>
                </a:cxn>
                <a:cxn ang="0">
                  <a:pos x="317" y="411"/>
                </a:cxn>
                <a:cxn ang="0">
                  <a:pos x="277" y="397"/>
                </a:cxn>
                <a:cxn ang="0">
                  <a:pos x="264" y="411"/>
                </a:cxn>
                <a:cxn ang="0">
                  <a:pos x="251" y="424"/>
                </a:cxn>
                <a:cxn ang="0">
                  <a:pos x="231" y="424"/>
                </a:cxn>
                <a:cxn ang="0">
                  <a:pos x="205" y="424"/>
                </a:cxn>
                <a:cxn ang="0">
                  <a:pos x="198" y="418"/>
                </a:cxn>
                <a:cxn ang="0">
                  <a:pos x="191" y="404"/>
                </a:cxn>
                <a:cxn ang="0">
                  <a:pos x="165" y="438"/>
                </a:cxn>
                <a:cxn ang="0">
                  <a:pos x="158" y="451"/>
                </a:cxn>
                <a:cxn ang="0">
                  <a:pos x="139" y="445"/>
                </a:cxn>
                <a:cxn ang="0">
                  <a:pos x="125" y="458"/>
                </a:cxn>
                <a:cxn ang="0">
                  <a:pos x="99" y="465"/>
                </a:cxn>
              </a:cxnLst>
              <a:rect l="0" t="0" r="r" b="b"/>
              <a:pathLst>
                <a:path w="337" h="465">
                  <a:moveTo>
                    <a:pt x="99" y="465"/>
                  </a:moveTo>
                  <a:lnTo>
                    <a:pt x="99" y="438"/>
                  </a:lnTo>
                  <a:lnTo>
                    <a:pt x="86" y="431"/>
                  </a:lnTo>
                  <a:lnTo>
                    <a:pt x="73" y="418"/>
                  </a:lnTo>
                  <a:lnTo>
                    <a:pt x="73" y="404"/>
                  </a:lnTo>
                  <a:lnTo>
                    <a:pt x="66" y="397"/>
                  </a:lnTo>
                  <a:lnTo>
                    <a:pt x="59" y="391"/>
                  </a:lnTo>
                  <a:lnTo>
                    <a:pt x="53" y="377"/>
                  </a:lnTo>
                  <a:lnTo>
                    <a:pt x="59" y="357"/>
                  </a:lnTo>
                  <a:lnTo>
                    <a:pt x="53" y="337"/>
                  </a:lnTo>
                  <a:lnTo>
                    <a:pt x="46" y="330"/>
                  </a:lnTo>
                  <a:lnTo>
                    <a:pt x="40" y="323"/>
                  </a:lnTo>
                  <a:lnTo>
                    <a:pt x="33" y="310"/>
                  </a:lnTo>
                  <a:lnTo>
                    <a:pt x="33" y="276"/>
                  </a:lnTo>
                  <a:lnTo>
                    <a:pt x="20" y="269"/>
                  </a:lnTo>
                  <a:lnTo>
                    <a:pt x="7" y="269"/>
                  </a:lnTo>
                  <a:lnTo>
                    <a:pt x="0" y="256"/>
                  </a:lnTo>
                  <a:lnTo>
                    <a:pt x="7" y="236"/>
                  </a:lnTo>
                  <a:lnTo>
                    <a:pt x="7" y="222"/>
                  </a:lnTo>
                  <a:lnTo>
                    <a:pt x="13" y="202"/>
                  </a:lnTo>
                  <a:lnTo>
                    <a:pt x="20" y="195"/>
                  </a:lnTo>
                  <a:lnTo>
                    <a:pt x="26" y="188"/>
                  </a:lnTo>
                  <a:lnTo>
                    <a:pt x="20" y="168"/>
                  </a:lnTo>
                  <a:lnTo>
                    <a:pt x="33" y="168"/>
                  </a:lnTo>
                  <a:lnTo>
                    <a:pt x="33" y="155"/>
                  </a:lnTo>
                  <a:lnTo>
                    <a:pt x="33" y="141"/>
                  </a:lnTo>
                  <a:lnTo>
                    <a:pt x="46" y="135"/>
                  </a:lnTo>
                  <a:lnTo>
                    <a:pt x="59" y="128"/>
                  </a:lnTo>
                  <a:lnTo>
                    <a:pt x="66" y="128"/>
                  </a:lnTo>
                  <a:lnTo>
                    <a:pt x="79" y="128"/>
                  </a:lnTo>
                  <a:lnTo>
                    <a:pt x="92" y="121"/>
                  </a:lnTo>
                  <a:lnTo>
                    <a:pt x="99" y="121"/>
                  </a:lnTo>
                  <a:lnTo>
                    <a:pt x="99" y="114"/>
                  </a:lnTo>
                  <a:lnTo>
                    <a:pt x="112" y="108"/>
                  </a:lnTo>
                  <a:lnTo>
                    <a:pt x="119" y="114"/>
                  </a:lnTo>
                  <a:lnTo>
                    <a:pt x="145" y="128"/>
                  </a:lnTo>
                  <a:lnTo>
                    <a:pt x="152" y="141"/>
                  </a:lnTo>
                  <a:lnTo>
                    <a:pt x="158" y="148"/>
                  </a:lnTo>
                  <a:lnTo>
                    <a:pt x="172" y="141"/>
                  </a:lnTo>
                  <a:lnTo>
                    <a:pt x="172" y="114"/>
                  </a:lnTo>
                  <a:lnTo>
                    <a:pt x="172" y="94"/>
                  </a:lnTo>
                  <a:lnTo>
                    <a:pt x="165" y="74"/>
                  </a:lnTo>
                  <a:lnTo>
                    <a:pt x="165" y="60"/>
                  </a:lnTo>
                  <a:lnTo>
                    <a:pt x="165" y="47"/>
                  </a:lnTo>
                  <a:lnTo>
                    <a:pt x="178" y="40"/>
                  </a:lnTo>
                  <a:lnTo>
                    <a:pt x="178" y="27"/>
                  </a:lnTo>
                  <a:lnTo>
                    <a:pt x="178" y="13"/>
                  </a:lnTo>
                  <a:lnTo>
                    <a:pt x="172" y="0"/>
                  </a:lnTo>
                  <a:lnTo>
                    <a:pt x="185" y="6"/>
                  </a:lnTo>
                  <a:lnTo>
                    <a:pt x="185" y="20"/>
                  </a:lnTo>
                  <a:lnTo>
                    <a:pt x="191" y="27"/>
                  </a:lnTo>
                  <a:lnTo>
                    <a:pt x="191" y="40"/>
                  </a:lnTo>
                  <a:lnTo>
                    <a:pt x="231" y="40"/>
                  </a:lnTo>
                  <a:lnTo>
                    <a:pt x="244" y="40"/>
                  </a:lnTo>
                  <a:lnTo>
                    <a:pt x="257" y="40"/>
                  </a:lnTo>
                  <a:lnTo>
                    <a:pt x="264" y="54"/>
                  </a:lnTo>
                  <a:lnTo>
                    <a:pt x="277" y="74"/>
                  </a:lnTo>
                  <a:lnTo>
                    <a:pt x="264" y="101"/>
                  </a:lnTo>
                  <a:lnTo>
                    <a:pt x="264" y="108"/>
                  </a:lnTo>
                  <a:lnTo>
                    <a:pt x="238" y="128"/>
                  </a:lnTo>
                  <a:lnTo>
                    <a:pt x="238" y="141"/>
                  </a:lnTo>
                  <a:lnTo>
                    <a:pt x="244" y="155"/>
                  </a:lnTo>
                  <a:lnTo>
                    <a:pt x="251" y="168"/>
                  </a:lnTo>
                  <a:lnTo>
                    <a:pt x="257" y="182"/>
                  </a:lnTo>
                  <a:lnTo>
                    <a:pt x="264" y="188"/>
                  </a:lnTo>
                  <a:lnTo>
                    <a:pt x="264" y="209"/>
                  </a:lnTo>
                  <a:lnTo>
                    <a:pt x="284" y="236"/>
                  </a:lnTo>
                  <a:lnTo>
                    <a:pt x="297" y="269"/>
                  </a:lnTo>
                  <a:lnTo>
                    <a:pt x="304" y="283"/>
                  </a:lnTo>
                  <a:lnTo>
                    <a:pt x="310" y="296"/>
                  </a:lnTo>
                  <a:lnTo>
                    <a:pt x="317" y="303"/>
                  </a:lnTo>
                  <a:lnTo>
                    <a:pt x="337" y="330"/>
                  </a:lnTo>
                  <a:lnTo>
                    <a:pt x="323" y="411"/>
                  </a:lnTo>
                  <a:lnTo>
                    <a:pt x="317" y="411"/>
                  </a:lnTo>
                  <a:lnTo>
                    <a:pt x="297" y="411"/>
                  </a:lnTo>
                  <a:lnTo>
                    <a:pt x="277" y="397"/>
                  </a:lnTo>
                  <a:lnTo>
                    <a:pt x="271" y="397"/>
                  </a:lnTo>
                  <a:lnTo>
                    <a:pt x="264" y="411"/>
                  </a:lnTo>
                  <a:lnTo>
                    <a:pt x="257" y="418"/>
                  </a:lnTo>
                  <a:lnTo>
                    <a:pt x="251" y="424"/>
                  </a:lnTo>
                  <a:lnTo>
                    <a:pt x="238" y="424"/>
                  </a:lnTo>
                  <a:lnTo>
                    <a:pt x="231" y="424"/>
                  </a:lnTo>
                  <a:lnTo>
                    <a:pt x="224" y="418"/>
                  </a:lnTo>
                  <a:lnTo>
                    <a:pt x="205" y="424"/>
                  </a:lnTo>
                  <a:lnTo>
                    <a:pt x="198" y="424"/>
                  </a:lnTo>
                  <a:lnTo>
                    <a:pt x="198" y="418"/>
                  </a:lnTo>
                  <a:lnTo>
                    <a:pt x="198" y="404"/>
                  </a:lnTo>
                  <a:lnTo>
                    <a:pt x="191" y="404"/>
                  </a:lnTo>
                  <a:lnTo>
                    <a:pt x="172" y="411"/>
                  </a:lnTo>
                  <a:lnTo>
                    <a:pt x="165" y="438"/>
                  </a:lnTo>
                  <a:lnTo>
                    <a:pt x="165" y="445"/>
                  </a:lnTo>
                  <a:lnTo>
                    <a:pt x="158" y="451"/>
                  </a:lnTo>
                  <a:lnTo>
                    <a:pt x="145" y="451"/>
                  </a:lnTo>
                  <a:lnTo>
                    <a:pt x="139" y="445"/>
                  </a:lnTo>
                  <a:lnTo>
                    <a:pt x="125" y="451"/>
                  </a:lnTo>
                  <a:lnTo>
                    <a:pt x="125" y="458"/>
                  </a:lnTo>
                  <a:lnTo>
                    <a:pt x="112" y="458"/>
                  </a:lnTo>
                  <a:lnTo>
                    <a:pt x="99" y="465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1" name="Freeform 100"/>
            <p:cNvSpPr>
              <a:spLocks/>
            </p:cNvSpPr>
            <p:nvPr/>
          </p:nvSpPr>
          <p:spPr bwMode="auto">
            <a:xfrm>
              <a:off x="3379705" y="2573146"/>
              <a:ext cx="898041" cy="789439"/>
            </a:xfrm>
            <a:custGeom>
              <a:avLst/>
              <a:gdLst/>
              <a:ahLst/>
              <a:cxnLst>
                <a:cxn ang="0">
                  <a:pos x="238" y="40"/>
                </a:cxn>
                <a:cxn ang="0">
                  <a:pos x="205" y="47"/>
                </a:cxn>
                <a:cxn ang="0">
                  <a:pos x="198" y="7"/>
                </a:cxn>
                <a:cxn ang="0">
                  <a:pos x="165" y="7"/>
                </a:cxn>
                <a:cxn ang="0">
                  <a:pos x="132" y="7"/>
                </a:cxn>
                <a:cxn ang="0">
                  <a:pos x="126" y="40"/>
                </a:cxn>
                <a:cxn ang="0">
                  <a:pos x="132" y="67"/>
                </a:cxn>
                <a:cxn ang="0">
                  <a:pos x="119" y="81"/>
                </a:cxn>
                <a:cxn ang="0">
                  <a:pos x="93" y="74"/>
                </a:cxn>
                <a:cxn ang="0">
                  <a:pos x="80" y="61"/>
                </a:cxn>
                <a:cxn ang="0">
                  <a:pos x="40" y="61"/>
                </a:cxn>
                <a:cxn ang="0">
                  <a:pos x="0" y="74"/>
                </a:cxn>
                <a:cxn ang="0">
                  <a:pos x="20" y="94"/>
                </a:cxn>
                <a:cxn ang="0">
                  <a:pos x="60" y="114"/>
                </a:cxn>
                <a:cxn ang="0">
                  <a:pos x="66" y="135"/>
                </a:cxn>
                <a:cxn ang="0">
                  <a:pos x="106" y="148"/>
                </a:cxn>
                <a:cxn ang="0">
                  <a:pos x="132" y="148"/>
                </a:cxn>
                <a:cxn ang="0">
                  <a:pos x="152" y="182"/>
                </a:cxn>
                <a:cxn ang="0">
                  <a:pos x="172" y="175"/>
                </a:cxn>
                <a:cxn ang="0">
                  <a:pos x="198" y="202"/>
                </a:cxn>
                <a:cxn ang="0">
                  <a:pos x="225" y="202"/>
                </a:cxn>
                <a:cxn ang="0">
                  <a:pos x="238" y="195"/>
                </a:cxn>
                <a:cxn ang="0">
                  <a:pos x="271" y="189"/>
                </a:cxn>
                <a:cxn ang="0">
                  <a:pos x="291" y="195"/>
                </a:cxn>
                <a:cxn ang="0">
                  <a:pos x="297" y="236"/>
                </a:cxn>
                <a:cxn ang="0">
                  <a:pos x="311" y="263"/>
                </a:cxn>
                <a:cxn ang="0">
                  <a:pos x="317" y="276"/>
                </a:cxn>
                <a:cxn ang="0">
                  <a:pos x="317" y="296"/>
                </a:cxn>
                <a:cxn ang="0">
                  <a:pos x="311" y="310"/>
                </a:cxn>
                <a:cxn ang="0">
                  <a:pos x="284" y="303"/>
                </a:cxn>
                <a:cxn ang="0">
                  <a:pos x="245" y="323"/>
                </a:cxn>
                <a:cxn ang="0">
                  <a:pos x="218" y="350"/>
                </a:cxn>
                <a:cxn ang="0">
                  <a:pos x="212" y="438"/>
                </a:cxn>
                <a:cxn ang="0">
                  <a:pos x="231" y="445"/>
                </a:cxn>
                <a:cxn ang="0">
                  <a:pos x="251" y="452"/>
                </a:cxn>
                <a:cxn ang="0">
                  <a:pos x="284" y="445"/>
                </a:cxn>
                <a:cxn ang="0">
                  <a:pos x="304" y="438"/>
                </a:cxn>
                <a:cxn ang="0">
                  <a:pos x="363" y="438"/>
                </a:cxn>
                <a:cxn ang="0">
                  <a:pos x="396" y="445"/>
                </a:cxn>
                <a:cxn ang="0">
                  <a:pos x="416" y="445"/>
                </a:cxn>
                <a:cxn ang="0">
                  <a:pos x="429" y="465"/>
                </a:cxn>
                <a:cxn ang="0">
                  <a:pos x="482" y="458"/>
                </a:cxn>
                <a:cxn ang="0">
                  <a:pos x="495" y="431"/>
                </a:cxn>
                <a:cxn ang="0">
                  <a:pos x="482" y="398"/>
                </a:cxn>
                <a:cxn ang="0">
                  <a:pos x="449" y="377"/>
                </a:cxn>
                <a:cxn ang="0">
                  <a:pos x="449" y="344"/>
                </a:cxn>
                <a:cxn ang="0">
                  <a:pos x="476" y="337"/>
                </a:cxn>
                <a:cxn ang="0">
                  <a:pos x="482" y="317"/>
                </a:cxn>
                <a:cxn ang="0">
                  <a:pos x="482" y="303"/>
                </a:cxn>
                <a:cxn ang="0">
                  <a:pos x="476" y="263"/>
                </a:cxn>
                <a:cxn ang="0">
                  <a:pos x="469" y="222"/>
                </a:cxn>
                <a:cxn ang="0">
                  <a:pos x="489" y="209"/>
                </a:cxn>
                <a:cxn ang="0">
                  <a:pos x="476" y="189"/>
                </a:cxn>
                <a:cxn ang="0">
                  <a:pos x="462" y="168"/>
                </a:cxn>
                <a:cxn ang="0">
                  <a:pos x="489" y="155"/>
                </a:cxn>
                <a:cxn ang="0">
                  <a:pos x="515" y="114"/>
                </a:cxn>
                <a:cxn ang="0">
                  <a:pos x="476" y="54"/>
                </a:cxn>
                <a:cxn ang="0">
                  <a:pos x="416" y="67"/>
                </a:cxn>
                <a:cxn ang="0">
                  <a:pos x="403" y="40"/>
                </a:cxn>
                <a:cxn ang="0">
                  <a:pos x="330" y="20"/>
                </a:cxn>
                <a:cxn ang="0">
                  <a:pos x="304" y="0"/>
                </a:cxn>
                <a:cxn ang="0">
                  <a:pos x="258" y="0"/>
                </a:cxn>
              </a:cxnLst>
              <a:rect l="0" t="0" r="r" b="b"/>
              <a:pathLst>
                <a:path w="515" h="465">
                  <a:moveTo>
                    <a:pt x="258" y="0"/>
                  </a:moveTo>
                  <a:lnTo>
                    <a:pt x="238" y="40"/>
                  </a:lnTo>
                  <a:lnTo>
                    <a:pt x="218" y="54"/>
                  </a:lnTo>
                  <a:lnTo>
                    <a:pt x="205" y="47"/>
                  </a:lnTo>
                  <a:lnTo>
                    <a:pt x="205" y="20"/>
                  </a:lnTo>
                  <a:lnTo>
                    <a:pt x="198" y="7"/>
                  </a:lnTo>
                  <a:lnTo>
                    <a:pt x="179" y="7"/>
                  </a:lnTo>
                  <a:lnTo>
                    <a:pt x="165" y="7"/>
                  </a:lnTo>
                  <a:lnTo>
                    <a:pt x="152" y="0"/>
                  </a:lnTo>
                  <a:lnTo>
                    <a:pt x="132" y="7"/>
                  </a:lnTo>
                  <a:lnTo>
                    <a:pt x="126" y="20"/>
                  </a:lnTo>
                  <a:lnTo>
                    <a:pt x="126" y="40"/>
                  </a:lnTo>
                  <a:lnTo>
                    <a:pt x="132" y="47"/>
                  </a:lnTo>
                  <a:lnTo>
                    <a:pt x="132" y="67"/>
                  </a:lnTo>
                  <a:lnTo>
                    <a:pt x="126" y="74"/>
                  </a:lnTo>
                  <a:lnTo>
                    <a:pt x="119" y="81"/>
                  </a:lnTo>
                  <a:lnTo>
                    <a:pt x="99" y="81"/>
                  </a:lnTo>
                  <a:lnTo>
                    <a:pt x="93" y="74"/>
                  </a:lnTo>
                  <a:lnTo>
                    <a:pt x="86" y="74"/>
                  </a:lnTo>
                  <a:lnTo>
                    <a:pt x="80" y="61"/>
                  </a:lnTo>
                  <a:lnTo>
                    <a:pt x="73" y="54"/>
                  </a:lnTo>
                  <a:lnTo>
                    <a:pt x="40" y="6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14" y="81"/>
                  </a:lnTo>
                  <a:lnTo>
                    <a:pt x="20" y="94"/>
                  </a:lnTo>
                  <a:lnTo>
                    <a:pt x="47" y="108"/>
                  </a:lnTo>
                  <a:lnTo>
                    <a:pt x="60" y="114"/>
                  </a:lnTo>
                  <a:lnTo>
                    <a:pt x="60" y="128"/>
                  </a:lnTo>
                  <a:lnTo>
                    <a:pt x="66" y="135"/>
                  </a:lnTo>
                  <a:lnTo>
                    <a:pt x="66" y="148"/>
                  </a:lnTo>
                  <a:lnTo>
                    <a:pt x="106" y="148"/>
                  </a:lnTo>
                  <a:lnTo>
                    <a:pt x="119" y="148"/>
                  </a:lnTo>
                  <a:lnTo>
                    <a:pt x="132" y="148"/>
                  </a:lnTo>
                  <a:lnTo>
                    <a:pt x="139" y="162"/>
                  </a:lnTo>
                  <a:lnTo>
                    <a:pt x="152" y="182"/>
                  </a:lnTo>
                  <a:lnTo>
                    <a:pt x="165" y="182"/>
                  </a:lnTo>
                  <a:lnTo>
                    <a:pt x="172" y="175"/>
                  </a:lnTo>
                  <a:lnTo>
                    <a:pt x="179" y="182"/>
                  </a:lnTo>
                  <a:lnTo>
                    <a:pt x="198" y="202"/>
                  </a:lnTo>
                  <a:lnTo>
                    <a:pt x="212" y="195"/>
                  </a:lnTo>
                  <a:lnTo>
                    <a:pt x="225" y="202"/>
                  </a:lnTo>
                  <a:lnTo>
                    <a:pt x="231" y="195"/>
                  </a:lnTo>
                  <a:lnTo>
                    <a:pt x="238" y="195"/>
                  </a:lnTo>
                  <a:lnTo>
                    <a:pt x="258" y="195"/>
                  </a:lnTo>
                  <a:lnTo>
                    <a:pt x="271" y="189"/>
                  </a:lnTo>
                  <a:lnTo>
                    <a:pt x="284" y="195"/>
                  </a:lnTo>
                  <a:lnTo>
                    <a:pt x="291" y="195"/>
                  </a:lnTo>
                  <a:lnTo>
                    <a:pt x="297" y="216"/>
                  </a:lnTo>
                  <a:lnTo>
                    <a:pt x="297" y="236"/>
                  </a:lnTo>
                  <a:lnTo>
                    <a:pt x="304" y="249"/>
                  </a:lnTo>
                  <a:lnTo>
                    <a:pt x="311" y="263"/>
                  </a:lnTo>
                  <a:lnTo>
                    <a:pt x="317" y="270"/>
                  </a:lnTo>
                  <a:lnTo>
                    <a:pt x="317" y="276"/>
                  </a:lnTo>
                  <a:lnTo>
                    <a:pt x="311" y="283"/>
                  </a:lnTo>
                  <a:lnTo>
                    <a:pt x="317" y="296"/>
                  </a:lnTo>
                  <a:lnTo>
                    <a:pt x="317" y="303"/>
                  </a:lnTo>
                  <a:lnTo>
                    <a:pt x="311" y="310"/>
                  </a:lnTo>
                  <a:lnTo>
                    <a:pt x="297" y="310"/>
                  </a:lnTo>
                  <a:lnTo>
                    <a:pt x="284" y="303"/>
                  </a:lnTo>
                  <a:lnTo>
                    <a:pt x="264" y="310"/>
                  </a:lnTo>
                  <a:lnTo>
                    <a:pt x="245" y="323"/>
                  </a:lnTo>
                  <a:lnTo>
                    <a:pt x="231" y="337"/>
                  </a:lnTo>
                  <a:lnTo>
                    <a:pt x="218" y="350"/>
                  </a:lnTo>
                  <a:lnTo>
                    <a:pt x="205" y="404"/>
                  </a:lnTo>
                  <a:lnTo>
                    <a:pt x="212" y="438"/>
                  </a:lnTo>
                  <a:lnTo>
                    <a:pt x="225" y="438"/>
                  </a:lnTo>
                  <a:lnTo>
                    <a:pt x="231" y="445"/>
                  </a:lnTo>
                  <a:lnTo>
                    <a:pt x="245" y="438"/>
                  </a:lnTo>
                  <a:lnTo>
                    <a:pt x="251" y="452"/>
                  </a:lnTo>
                  <a:lnTo>
                    <a:pt x="258" y="458"/>
                  </a:lnTo>
                  <a:lnTo>
                    <a:pt x="284" y="445"/>
                  </a:lnTo>
                  <a:lnTo>
                    <a:pt x="291" y="438"/>
                  </a:lnTo>
                  <a:lnTo>
                    <a:pt x="304" y="438"/>
                  </a:lnTo>
                  <a:lnTo>
                    <a:pt x="337" y="445"/>
                  </a:lnTo>
                  <a:lnTo>
                    <a:pt x="363" y="438"/>
                  </a:lnTo>
                  <a:lnTo>
                    <a:pt x="383" y="431"/>
                  </a:lnTo>
                  <a:lnTo>
                    <a:pt x="396" y="445"/>
                  </a:lnTo>
                  <a:lnTo>
                    <a:pt x="410" y="445"/>
                  </a:lnTo>
                  <a:lnTo>
                    <a:pt x="416" y="445"/>
                  </a:lnTo>
                  <a:lnTo>
                    <a:pt x="429" y="458"/>
                  </a:lnTo>
                  <a:lnTo>
                    <a:pt x="429" y="465"/>
                  </a:lnTo>
                  <a:lnTo>
                    <a:pt x="449" y="465"/>
                  </a:lnTo>
                  <a:lnTo>
                    <a:pt x="482" y="458"/>
                  </a:lnTo>
                  <a:lnTo>
                    <a:pt x="502" y="458"/>
                  </a:lnTo>
                  <a:lnTo>
                    <a:pt x="495" y="431"/>
                  </a:lnTo>
                  <a:lnTo>
                    <a:pt x="495" y="404"/>
                  </a:lnTo>
                  <a:lnTo>
                    <a:pt x="482" y="398"/>
                  </a:lnTo>
                  <a:lnTo>
                    <a:pt x="462" y="377"/>
                  </a:lnTo>
                  <a:lnTo>
                    <a:pt x="449" y="377"/>
                  </a:lnTo>
                  <a:lnTo>
                    <a:pt x="449" y="371"/>
                  </a:lnTo>
                  <a:lnTo>
                    <a:pt x="449" y="344"/>
                  </a:lnTo>
                  <a:lnTo>
                    <a:pt x="462" y="337"/>
                  </a:lnTo>
                  <a:lnTo>
                    <a:pt x="476" y="337"/>
                  </a:lnTo>
                  <a:lnTo>
                    <a:pt x="476" y="330"/>
                  </a:lnTo>
                  <a:lnTo>
                    <a:pt x="482" y="317"/>
                  </a:lnTo>
                  <a:lnTo>
                    <a:pt x="489" y="317"/>
                  </a:lnTo>
                  <a:lnTo>
                    <a:pt x="482" y="303"/>
                  </a:lnTo>
                  <a:lnTo>
                    <a:pt x="476" y="276"/>
                  </a:lnTo>
                  <a:lnTo>
                    <a:pt x="476" y="263"/>
                  </a:lnTo>
                  <a:lnTo>
                    <a:pt x="476" y="243"/>
                  </a:lnTo>
                  <a:lnTo>
                    <a:pt x="469" y="222"/>
                  </a:lnTo>
                  <a:lnTo>
                    <a:pt x="482" y="209"/>
                  </a:lnTo>
                  <a:lnTo>
                    <a:pt x="489" y="209"/>
                  </a:lnTo>
                  <a:lnTo>
                    <a:pt x="489" y="202"/>
                  </a:lnTo>
                  <a:lnTo>
                    <a:pt x="476" y="189"/>
                  </a:lnTo>
                  <a:lnTo>
                    <a:pt x="469" y="182"/>
                  </a:lnTo>
                  <a:lnTo>
                    <a:pt x="462" y="168"/>
                  </a:lnTo>
                  <a:lnTo>
                    <a:pt x="476" y="155"/>
                  </a:lnTo>
                  <a:lnTo>
                    <a:pt x="489" y="155"/>
                  </a:lnTo>
                  <a:lnTo>
                    <a:pt x="509" y="141"/>
                  </a:lnTo>
                  <a:lnTo>
                    <a:pt x="515" y="114"/>
                  </a:lnTo>
                  <a:lnTo>
                    <a:pt x="515" y="88"/>
                  </a:lnTo>
                  <a:lnTo>
                    <a:pt x="476" y="54"/>
                  </a:lnTo>
                  <a:lnTo>
                    <a:pt x="449" y="61"/>
                  </a:lnTo>
                  <a:lnTo>
                    <a:pt x="416" y="67"/>
                  </a:lnTo>
                  <a:lnTo>
                    <a:pt x="410" y="54"/>
                  </a:lnTo>
                  <a:lnTo>
                    <a:pt x="403" y="40"/>
                  </a:lnTo>
                  <a:lnTo>
                    <a:pt x="363" y="27"/>
                  </a:lnTo>
                  <a:lnTo>
                    <a:pt x="330" y="20"/>
                  </a:lnTo>
                  <a:lnTo>
                    <a:pt x="311" y="20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9BBB59">
                <a:lumMod val="75000"/>
              </a:srgb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2" name="Freeform 101"/>
            <p:cNvSpPr>
              <a:spLocks/>
            </p:cNvSpPr>
            <p:nvPr/>
          </p:nvSpPr>
          <p:spPr bwMode="auto">
            <a:xfrm>
              <a:off x="3473449" y="3317900"/>
              <a:ext cx="506762" cy="869330"/>
            </a:xfrm>
            <a:custGeom>
              <a:avLst/>
              <a:gdLst/>
              <a:ahLst/>
              <a:cxnLst>
                <a:cxn ang="0">
                  <a:pos x="139" y="506"/>
                </a:cxn>
                <a:cxn ang="0">
                  <a:pos x="119" y="485"/>
                </a:cxn>
                <a:cxn ang="0">
                  <a:pos x="106" y="479"/>
                </a:cxn>
                <a:cxn ang="0">
                  <a:pos x="79" y="479"/>
                </a:cxn>
                <a:cxn ang="0">
                  <a:pos x="53" y="479"/>
                </a:cxn>
                <a:cxn ang="0">
                  <a:pos x="33" y="458"/>
                </a:cxn>
                <a:cxn ang="0">
                  <a:pos x="13" y="438"/>
                </a:cxn>
                <a:cxn ang="0">
                  <a:pos x="7" y="405"/>
                </a:cxn>
                <a:cxn ang="0">
                  <a:pos x="0" y="378"/>
                </a:cxn>
                <a:cxn ang="0">
                  <a:pos x="27" y="357"/>
                </a:cxn>
                <a:cxn ang="0">
                  <a:pos x="53" y="324"/>
                </a:cxn>
                <a:cxn ang="0">
                  <a:pos x="53" y="276"/>
                </a:cxn>
                <a:cxn ang="0">
                  <a:pos x="73" y="250"/>
                </a:cxn>
                <a:cxn ang="0">
                  <a:pos x="86" y="209"/>
                </a:cxn>
                <a:cxn ang="0">
                  <a:pos x="73" y="162"/>
                </a:cxn>
                <a:cxn ang="0">
                  <a:pos x="93" y="142"/>
                </a:cxn>
                <a:cxn ang="0">
                  <a:pos x="112" y="121"/>
                </a:cxn>
                <a:cxn ang="0">
                  <a:pos x="132" y="115"/>
                </a:cxn>
                <a:cxn ang="0">
                  <a:pos x="132" y="88"/>
                </a:cxn>
                <a:cxn ang="0">
                  <a:pos x="159" y="0"/>
                </a:cxn>
                <a:cxn ang="0">
                  <a:pos x="178" y="7"/>
                </a:cxn>
                <a:cxn ang="0">
                  <a:pos x="198" y="14"/>
                </a:cxn>
                <a:cxn ang="0">
                  <a:pos x="211" y="54"/>
                </a:cxn>
                <a:cxn ang="0">
                  <a:pos x="264" y="101"/>
                </a:cxn>
                <a:cxn ang="0">
                  <a:pos x="284" y="148"/>
                </a:cxn>
                <a:cxn ang="0">
                  <a:pos x="291" y="202"/>
                </a:cxn>
                <a:cxn ang="0">
                  <a:pos x="271" y="209"/>
                </a:cxn>
                <a:cxn ang="0">
                  <a:pos x="251" y="216"/>
                </a:cxn>
                <a:cxn ang="0">
                  <a:pos x="238" y="229"/>
                </a:cxn>
                <a:cxn ang="0">
                  <a:pos x="205" y="229"/>
                </a:cxn>
                <a:cxn ang="0">
                  <a:pos x="192" y="256"/>
                </a:cxn>
                <a:cxn ang="0">
                  <a:pos x="178" y="283"/>
                </a:cxn>
                <a:cxn ang="0">
                  <a:pos x="165" y="303"/>
                </a:cxn>
                <a:cxn ang="0">
                  <a:pos x="165" y="344"/>
                </a:cxn>
                <a:cxn ang="0">
                  <a:pos x="159" y="391"/>
                </a:cxn>
                <a:cxn ang="0">
                  <a:pos x="159" y="411"/>
                </a:cxn>
                <a:cxn ang="0">
                  <a:pos x="178" y="411"/>
                </a:cxn>
                <a:cxn ang="0">
                  <a:pos x="198" y="411"/>
                </a:cxn>
                <a:cxn ang="0">
                  <a:pos x="211" y="418"/>
                </a:cxn>
                <a:cxn ang="0">
                  <a:pos x="205" y="432"/>
                </a:cxn>
                <a:cxn ang="0">
                  <a:pos x="192" y="438"/>
                </a:cxn>
                <a:cxn ang="0">
                  <a:pos x="172" y="445"/>
                </a:cxn>
                <a:cxn ang="0">
                  <a:pos x="172" y="472"/>
                </a:cxn>
                <a:cxn ang="0">
                  <a:pos x="178" y="485"/>
                </a:cxn>
                <a:cxn ang="0">
                  <a:pos x="198" y="506"/>
                </a:cxn>
                <a:cxn ang="0">
                  <a:pos x="145" y="506"/>
                </a:cxn>
              </a:cxnLst>
              <a:rect l="0" t="0" r="r" b="b"/>
              <a:pathLst>
                <a:path w="291" h="512">
                  <a:moveTo>
                    <a:pt x="145" y="506"/>
                  </a:moveTo>
                  <a:lnTo>
                    <a:pt x="139" y="506"/>
                  </a:lnTo>
                  <a:lnTo>
                    <a:pt x="126" y="499"/>
                  </a:lnTo>
                  <a:lnTo>
                    <a:pt x="119" y="485"/>
                  </a:lnTo>
                  <a:lnTo>
                    <a:pt x="119" y="479"/>
                  </a:lnTo>
                  <a:lnTo>
                    <a:pt x="106" y="479"/>
                  </a:lnTo>
                  <a:lnTo>
                    <a:pt x="93" y="472"/>
                  </a:lnTo>
                  <a:lnTo>
                    <a:pt x="79" y="479"/>
                  </a:lnTo>
                  <a:lnTo>
                    <a:pt x="60" y="492"/>
                  </a:lnTo>
                  <a:lnTo>
                    <a:pt x="53" y="479"/>
                  </a:lnTo>
                  <a:lnTo>
                    <a:pt x="40" y="472"/>
                  </a:lnTo>
                  <a:lnTo>
                    <a:pt x="33" y="458"/>
                  </a:lnTo>
                  <a:lnTo>
                    <a:pt x="27" y="438"/>
                  </a:lnTo>
                  <a:lnTo>
                    <a:pt x="13" y="438"/>
                  </a:lnTo>
                  <a:lnTo>
                    <a:pt x="7" y="418"/>
                  </a:lnTo>
                  <a:lnTo>
                    <a:pt x="7" y="405"/>
                  </a:lnTo>
                  <a:lnTo>
                    <a:pt x="7" y="391"/>
                  </a:lnTo>
                  <a:lnTo>
                    <a:pt x="0" y="378"/>
                  </a:lnTo>
                  <a:lnTo>
                    <a:pt x="7" y="364"/>
                  </a:lnTo>
                  <a:lnTo>
                    <a:pt x="27" y="357"/>
                  </a:lnTo>
                  <a:lnTo>
                    <a:pt x="40" y="337"/>
                  </a:lnTo>
                  <a:lnTo>
                    <a:pt x="53" y="324"/>
                  </a:lnTo>
                  <a:lnTo>
                    <a:pt x="53" y="303"/>
                  </a:lnTo>
                  <a:lnTo>
                    <a:pt x="53" y="276"/>
                  </a:lnTo>
                  <a:lnTo>
                    <a:pt x="60" y="263"/>
                  </a:lnTo>
                  <a:lnTo>
                    <a:pt x="73" y="250"/>
                  </a:lnTo>
                  <a:lnTo>
                    <a:pt x="79" y="223"/>
                  </a:lnTo>
                  <a:lnTo>
                    <a:pt x="86" y="209"/>
                  </a:lnTo>
                  <a:lnTo>
                    <a:pt x="79" y="189"/>
                  </a:lnTo>
                  <a:lnTo>
                    <a:pt x="73" y="162"/>
                  </a:lnTo>
                  <a:lnTo>
                    <a:pt x="86" y="142"/>
                  </a:lnTo>
                  <a:lnTo>
                    <a:pt x="93" y="142"/>
                  </a:lnTo>
                  <a:lnTo>
                    <a:pt x="106" y="128"/>
                  </a:lnTo>
                  <a:lnTo>
                    <a:pt x="112" y="121"/>
                  </a:lnTo>
                  <a:lnTo>
                    <a:pt x="126" y="115"/>
                  </a:lnTo>
                  <a:lnTo>
                    <a:pt x="132" y="115"/>
                  </a:lnTo>
                  <a:lnTo>
                    <a:pt x="139" y="101"/>
                  </a:lnTo>
                  <a:lnTo>
                    <a:pt x="132" y="88"/>
                  </a:lnTo>
                  <a:lnTo>
                    <a:pt x="145" y="81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78" y="7"/>
                  </a:lnTo>
                  <a:lnTo>
                    <a:pt x="192" y="0"/>
                  </a:lnTo>
                  <a:lnTo>
                    <a:pt x="198" y="14"/>
                  </a:lnTo>
                  <a:lnTo>
                    <a:pt x="205" y="20"/>
                  </a:lnTo>
                  <a:lnTo>
                    <a:pt x="211" y="54"/>
                  </a:lnTo>
                  <a:lnTo>
                    <a:pt x="231" y="88"/>
                  </a:lnTo>
                  <a:lnTo>
                    <a:pt x="264" y="101"/>
                  </a:lnTo>
                  <a:lnTo>
                    <a:pt x="277" y="121"/>
                  </a:lnTo>
                  <a:lnTo>
                    <a:pt x="284" y="148"/>
                  </a:lnTo>
                  <a:lnTo>
                    <a:pt x="284" y="169"/>
                  </a:lnTo>
                  <a:lnTo>
                    <a:pt x="291" y="202"/>
                  </a:lnTo>
                  <a:lnTo>
                    <a:pt x="284" y="202"/>
                  </a:lnTo>
                  <a:lnTo>
                    <a:pt x="271" y="209"/>
                  </a:lnTo>
                  <a:lnTo>
                    <a:pt x="264" y="216"/>
                  </a:lnTo>
                  <a:lnTo>
                    <a:pt x="251" y="216"/>
                  </a:lnTo>
                  <a:lnTo>
                    <a:pt x="244" y="223"/>
                  </a:lnTo>
                  <a:lnTo>
                    <a:pt x="238" y="229"/>
                  </a:lnTo>
                  <a:lnTo>
                    <a:pt x="218" y="229"/>
                  </a:lnTo>
                  <a:lnTo>
                    <a:pt x="205" y="229"/>
                  </a:lnTo>
                  <a:lnTo>
                    <a:pt x="198" y="243"/>
                  </a:lnTo>
                  <a:lnTo>
                    <a:pt x="192" y="256"/>
                  </a:lnTo>
                  <a:lnTo>
                    <a:pt x="192" y="270"/>
                  </a:lnTo>
                  <a:lnTo>
                    <a:pt x="178" y="283"/>
                  </a:lnTo>
                  <a:lnTo>
                    <a:pt x="172" y="297"/>
                  </a:lnTo>
                  <a:lnTo>
                    <a:pt x="165" y="303"/>
                  </a:lnTo>
                  <a:lnTo>
                    <a:pt x="165" y="31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59" y="391"/>
                  </a:lnTo>
                  <a:lnTo>
                    <a:pt x="159" y="405"/>
                  </a:lnTo>
                  <a:lnTo>
                    <a:pt x="159" y="411"/>
                  </a:lnTo>
                  <a:lnTo>
                    <a:pt x="165" y="418"/>
                  </a:lnTo>
                  <a:lnTo>
                    <a:pt x="178" y="411"/>
                  </a:lnTo>
                  <a:lnTo>
                    <a:pt x="192" y="411"/>
                  </a:lnTo>
                  <a:lnTo>
                    <a:pt x="198" y="411"/>
                  </a:lnTo>
                  <a:lnTo>
                    <a:pt x="205" y="411"/>
                  </a:lnTo>
                  <a:lnTo>
                    <a:pt x="211" y="418"/>
                  </a:lnTo>
                  <a:lnTo>
                    <a:pt x="211" y="425"/>
                  </a:lnTo>
                  <a:lnTo>
                    <a:pt x="205" y="432"/>
                  </a:lnTo>
                  <a:lnTo>
                    <a:pt x="198" y="438"/>
                  </a:lnTo>
                  <a:lnTo>
                    <a:pt x="192" y="438"/>
                  </a:lnTo>
                  <a:lnTo>
                    <a:pt x="178" y="445"/>
                  </a:lnTo>
                  <a:lnTo>
                    <a:pt x="172" y="445"/>
                  </a:lnTo>
                  <a:lnTo>
                    <a:pt x="172" y="458"/>
                  </a:lnTo>
                  <a:lnTo>
                    <a:pt x="172" y="472"/>
                  </a:lnTo>
                  <a:lnTo>
                    <a:pt x="172" y="479"/>
                  </a:lnTo>
                  <a:lnTo>
                    <a:pt x="178" y="485"/>
                  </a:lnTo>
                  <a:lnTo>
                    <a:pt x="192" y="492"/>
                  </a:lnTo>
                  <a:lnTo>
                    <a:pt x="198" y="506"/>
                  </a:lnTo>
                  <a:lnTo>
                    <a:pt x="172" y="512"/>
                  </a:lnTo>
                  <a:lnTo>
                    <a:pt x="145" y="506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3" name="Freeform 102"/>
            <p:cNvSpPr>
              <a:spLocks/>
            </p:cNvSpPr>
            <p:nvPr/>
          </p:nvSpPr>
          <p:spPr bwMode="auto">
            <a:xfrm>
              <a:off x="2425960" y="1656423"/>
              <a:ext cx="391281" cy="366961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13" y="94"/>
                </a:cxn>
                <a:cxn ang="0">
                  <a:pos x="59" y="107"/>
                </a:cxn>
                <a:cxn ang="0">
                  <a:pos x="92" y="134"/>
                </a:cxn>
                <a:cxn ang="0">
                  <a:pos x="112" y="148"/>
                </a:cxn>
                <a:cxn ang="0">
                  <a:pos x="132" y="182"/>
                </a:cxn>
                <a:cxn ang="0">
                  <a:pos x="132" y="209"/>
                </a:cxn>
                <a:cxn ang="0">
                  <a:pos x="158" y="202"/>
                </a:cxn>
                <a:cxn ang="0">
                  <a:pos x="198" y="215"/>
                </a:cxn>
                <a:cxn ang="0">
                  <a:pos x="217" y="215"/>
                </a:cxn>
                <a:cxn ang="0">
                  <a:pos x="217" y="195"/>
                </a:cxn>
                <a:cxn ang="0">
                  <a:pos x="204" y="182"/>
                </a:cxn>
                <a:cxn ang="0">
                  <a:pos x="204" y="175"/>
                </a:cxn>
                <a:cxn ang="0">
                  <a:pos x="211" y="161"/>
                </a:cxn>
                <a:cxn ang="0">
                  <a:pos x="211" y="148"/>
                </a:cxn>
                <a:cxn ang="0">
                  <a:pos x="211" y="134"/>
                </a:cxn>
                <a:cxn ang="0">
                  <a:pos x="217" y="121"/>
                </a:cxn>
                <a:cxn ang="0">
                  <a:pos x="224" y="114"/>
                </a:cxn>
                <a:cxn ang="0">
                  <a:pos x="224" y="101"/>
                </a:cxn>
                <a:cxn ang="0">
                  <a:pos x="224" y="94"/>
                </a:cxn>
                <a:cxn ang="0">
                  <a:pos x="217" y="80"/>
                </a:cxn>
                <a:cxn ang="0">
                  <a:pos x="211" y="74"/>
                </a:cxn>
                <a:cxn ang="0">
                  <a:pos x="204" y="67"/>
                </a:cxn>
                <a:cxn ang="0">
                  <a:pos x="211" y="53"/>
                </a:cxn>
                <a:cxn ang="0">
                  <a:pos x="217" y="47"/>
                </a:cxn>
                <a:cxn ang="0">
                  <a:pos x="224" y="33"/>
                </a:cxn>
                <a:cxn ang="0">
                  <a:pos x="217" y="20"/>
                </a:cxn>
                <a:cxn ang="0">
                  <a:pos x="211" y="20"/>
                </a:cxn>
                <a:cxn ang="0">
                  <a:pos x="211" y="0"/>
                </a:cxn>
                <a:cxn ang="0">
                  <a:pos x="191" y="6"/>
                </a:cxn>
                <a:cxn ang="0">
                  <a:pos x="184" y="6"/>
                </a:cxn>
                <a:cxn ang="0">
                  <a:pos x="171" y="20"/>
                </a:cxn>
                <a:cxn ang="0">
                  <a:pos x="165" y="27"/>
                </a:cxn>
                <a:cxn ang="0">
                  <a:pos x="165" y="47"/>
                </a:cxn>
                <a:cxn ang="0">
                  <a:pos x="151" y="53"/>
                </a:cxn>
                <a:cxn ang="0">
                  <a:pos x="138" y="53"/>
                </a:cxn>
                <a:cxn ang="0">
                  <a:pos x="125" y="47"/>
                </a:cxn>
                <a:cxn ang="0">
                  <a:pos x="118" y="27"/>
                </a:cxn>
                <a:cxn ang="0">
                  <a:pos x="92" y="27"/>
                </a:cxn>
                <a:cxn ang="0">
                  <a:pos x="85" y="20"/>
                </a:cxn>
                <a:cxn ang="0">
                  <a:pos x="79" y="27"/>
                </a:cxn>
                <a:cxn ang="0">
                  <a:pos x="72" y="33"/>
                </a:cxn>
                <a:cxn ang="0">
                  <a:pos x="66" y="40"/>
                </a:cxn>
                <a:cxn ang="0">
                  <a:pos x="52" y="40"/>
                </a:cxn>
                <a:cxn ang="0">
                  <a:pos x="52" y="27"/>
                </a:cxn>
                <a:cxn ang="0">
                  <a:pos x="33" y="13"/>
                </a:cxn>
                <a:cxn ang="0">
                  <a:pos x="26" y="20"/>
                </a:cxn>
                <a:cxn ang="0">
                  <a:pos x="19" y="6"/>
                </a:cxn>
                <a:cxn ang="0">
                  <a:pos x="6" y="0"/>
                </a:cxn>
                <a:cxn ang="0">
                  <a:pos x="13" y="27"/>
                </a:cxn>
                <a:cxn ang="0">
                  <a:pos x="13" y="40"/>
                </a:cxn>
                <a:cxn ang="0">
                  <a:pos x="19" y="60"/>
                </a:cxn>
                <a:cxn ang="0">
                  <a:pos x="0" y="74"/>
                </a:cxn>
                <a:cxn ang="0">
                  <a:pos x="0" y="80"/>
                </a:cxn>
                <a:cxn ang="0">
                  <a:pos x="0" y="101"/>
                </a:cxn>
              </a:cxnLst>
              <a:rect l="0" t="0" r="r" b="b"/>
              <a:pathLst>
                <a:path w="224" h="215">
                  <a:moveTo>
                    <a:pt x="0" y="101"/>
                  </a:moveTo>
                  <a:lnTo>
                    <a:pt x="13" y="94"/>
                  </a:lnTo>
                  <a:lnTo>
                    <a:pt x="59" y="107"/>
                  </a:lnTo>
                  <a:lnTo>
                    <a:pt x="92" y="134"/>
                  </a:lnTo>
                  <a:lnTo>
                    <a:pt x="112" y="148"/>
                  </a:lnTo>
                  <a:lnTo>
                    <a:pt x="132" y="182"/>
                  </a:lnTo>
                  <a:lnTo>
                    <a:pt x="132" y="209"/>
                  </a:lnTo>
                  <a:lnTo>
                    <a:pt x="158" y="202"/>
                  </a:lnTo>
                  <a:lnTo>
                    <a:pt x="198" y="215"/>
                  </a:lnTo>
                  <a:lnTo>
                    <a:pt x="217" y="215"/>
                  </a:lnTo>
                  <a:lnTo>
                    <a:pt x="217" y="195"/>
                  </a:lnTo>
                  <a:lnTo>
                    <a:pt x="204" y="182"/>
                  </a:lnTo>
                  <a:lnTo>
                    <a:pt x="204" y="175"/>
                  </a:lnTo>
                  <a:lnTo>
                    <a:pt x="211" y="161"/>
                  </a:lnTo>
                  <a:lnTo>
                    <a:pt x="211" y="148"/>
                  </a:lnTo>
                  <a:lnTo>
                    <a:pt x="211" y="134"/>
                  </a:lnTo>
                  <a:lnTo>
                    <a:pt x="217" y="121"/>
                  </a:lnTo>
                  <a:lnTo>
                    <a:pt x="224" y="114"/>
                  </a:lnTo>
                  <a:lnTo>
                    <a:pt x="224" y="101"/>
                  </a:lnTo>
                  <a:lnTo>
                    <a:pt x="224" y="94"/>
                  </a:lnTo>
                  <a:lnTo>
                    <a:pt x="217" y="80"/>
                  </a:lnTo>
                  <a:lnTo>
                    <a:pt x="211" y="74"/>
                  </a:lnTo>
                  <a:lnTo>
                    <a:pt x="204" y="67"/>
                  </a:lnTo>
                  <a:lnTo>
                    <a:pt x="211" y="53"/>
                  </a:lnTo>
                  <a:lnTo>
                    <a:pt x="217" y="47"/>
                  </a:lnTo>
                  <a:lnTo>
                    <a:pt x="224" y="33"/>
                  </a:lnTo>
                  <a:lnTo>
                    <a:pt x="217" y="20"/>
                  </a:lnTo>
                  <a:lnTo>
                    <a:pt x="211" y="20"/>
                  </a:lnTo>
                  <a:lnTo>
                    <a:pt x="211" y="0"/>
                  </a:lnTo>
                  <a:lnTo>
                    <a:pt x="191" y="6"/>
                  </a:lnTo>
                  <a:lnTo>
                    <a:pt x="184" y="6"/>
                  </a:lnTo>
                  <a:lnTo>
                    <a:pt x="171" y="20"/>
                  </a:lnTo>
                  <a:lnTo>
                    <a:pt x="165" y="27"/>
                  </a:lnTo>
                  <a:lnTo>
                    <a:pt x="165" y="47"/>
                  </a:lnTo>
                  <a:lnTo>
                    <a:pt x="151" y="53"/>
                  </a:lnTo>
                  <a:lnTo>
                    <a:pt x="138" y="53"/>
                  </a:lnTo>
                  <a:lnTo>
                    <a:pt x="125" y="47"/>
                  </a:lnTo>
                  <a:lnTo>
                    <a:pt x="118" y="27"/>
                  </a:lnTo>
                  <a:lnTo>
                    <a:pt x="92" y="27"/>
                  </a:lnTo>
                  <a:lnTo>
                    <a:pt x="85" y="20"/>
                  </a:lnTo>
                  <a:lnTo>
                    <a:pt x="79" y="27"/>
                  </a:lnTo>
                  <a:lnTo>
                    <a:pt x="72" y="33"/>
                  </a:lnTo>
                  <a:lnTo>
                    <a:pt x="66" y="40"/>
                  </a:lnTo>
                  <a:lnTo>
                    <a:pt x="52" y="40"/>
                  </a:lnTo>
                  <a:lnTo>
                    <a:pt x="52" y="27"/>
                  </a:lnTo>
                  <a:lnTo>
                    <a:pt x="33" y="13"/>
                  </a:lnTo>
                  <a:lnTo>
                    <a:pt x="26" y="20"/>
                  </a:lnTo>
                  <a:lnTo>
                    <a:pt x="19" y="6"/>
                  </a:lnTo>
                  <a:lnTo>
                    <a:pt x="6" y="0"/>
                  </a:lnTo>
                  <a:lnTo>
                    <a:pt x="13" y="27"/>
                  </a:lnTo>
                  <a:lnTo>
                    <a:pt x="13" y="40"/>
                  </a:lnTo>
                  <a:lnTo>
                    <a:pt x="19" y="60"/>
                  </a:lnTo>
                  <a:lnTo>
                    <a:pt x="0" y="74"/>
                  </a:lnTo>
                  <a:lnTo>
                    <a:pt x="0" y="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4" name="Freeform 103"/>
            <p:cNvSpPr>
              <a:spLocks/>
            </p:cNvSpPr>
            <p:nvPr/>
          </p:nvSpPr>
          <p:spPr bwMode="auto">
            <a:xfrm>
              <a:off x="2747950" y="1221757"/>
              <a:ext cx="343729" cy="147596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98" y="14"/>
                </a:cxn>
                <a:cxn ang="0">
                  <a:pos x="192" y="27"/>
                </a:cxn>
                <a:cxn ang="0">
                  <a:pos x="192" y="41"/>
                </a:cxn>
                <a:cxn ang="0">
                  <a:pos x="185" y="61"/>
                </a:cxn>
                <a:cxn ang="0">
                  <a:pos x="172" y="54"/>
                </a:cxn>
                <a:cxn ang="0">
                  <a:pos x="165" y="61"/>
                </a:cxn>
                <a:cxn ang="0">
                  <a:pos x="159" y="75"/>
                </a:cxn>
                <a:cxn ang="0">
                  <a:pos x="146" y="75"/>
                </a:cxn>
                <a:cxn ang="0">
                  <a:pos x="93" y="68"/>
                </a:cxn>
                <a:cxn ang="0">
                  <a:pos x="73" y="81"/>
                </a:cxn>
                <a:cxn ang="0">
                  <a:pos x="40" y="81"/>
                </a:cxn>
                <a:cxn ang="0">
                  <a:pos x="14" y="88"/>
                </a:cxn>
                <a:cxn ang="0">
                  <a:pos x="7" y="68"/>
                </a:cxn>
                <a:cxn ang="0">
                  <a:pos x="0" y="68"/>
                </a:cxn>
                <a:cxn ang="0">
                  <a:pos x="0" y="48"/>
                </a:cxn>
                <a:cxn ang="0">
                  <a:pos x="7" y="48"/>
                </a:cxn>
                <a:cxn ang="0">
                  <a:pos x="27" y="48"/>
                </a:cxn>
                <a:cxn ang="0">
                  <a:pos x="53" y="54"/>
                </a:cxn>
                <a:cxn ang="0">
                  <a:pos x="80" y="48"/>
                </a:cxn>
                <a:cxn ang="0">
                  <a:pos x="99" y="14"/>
                </a:cxn>
                <a:cxn ang="0">
                  <a:pos x="139" y="14"/>
                </a:cxn>
                <a:cxn ang="0">
                  <a:pos x="198" y="0"/>
                </a:cxn>
              </a:cxnLst>
              <a:rect l="0" t="0" r="r" b="b"/>
              <a:pathLst>
                <a:path w="198" h="88">
                  <a:moveTo>
                    <a:pt x="198" y="0"/>
                  </a:moveTo>
                  <a:lnTo>
                    <a:pt x="198" y="14"/>
                  </a:lnTo>
                  <a:lnTo>
                    <a:pt x="192" y="27"/>
                  </a:lnTo>
                  <a:lnTo>
                    <a:pt x="192" y="41"/>
                  </a:lnTo>
                  <a:lnTo>
                    <a:pt x="185" y="61"/>
                  </a:lnTo>
                  <a:lnTo>
                    <a:pt x="172" y="54"/>
                  </a:lnTo>
                  <a:lnTo>
                    <a:pt x="165" y="61"/>
                  </a:lnTo>
                  <a:lnTo>
                    <a:pt x="159" y="75"/>
                  </a:lnTo>
                  <a:lnTo>
                    <a:pt x="146" y="75"/>
                  </a:lnTo>
                  <a:lnTo>
                    <a:pt x="93" y="68"/>
                  </a:lnTo>
                  <a:lnTo>
                    <a:pt x="73" y="81"/>
                  </a:lnTo>
                  <a:lnTo>
                    <a:pt x="40" y="81"/>
                  </a:lnTo>
                  <a:lnTo>
                    <a:pt x="14" y="88"/>
                  </a:lnTo>
                  <a:lnTo>
                    <a:pt x="7" y="68"/>
                  </a:lnTo>
                  <a:lnTo>
                    <a:pt x="0" y="68"/>
                  </a:lnTo>
                  <a:lnTo>
                    <a:pt x="0" y="48"/>
                  </a:lnTo>
                  <a:lnTo>
                    <a:pt x="7" y="48"/>
                  </a:lnTo>
                  <a:lnTo>
                    <a:pt x="27" y="48"/>
                  </a:lnTo>
                  <a:lnTo>
                    <a:pt x="53" y="54"/>
                  </a:lnTo>
                  <a:lnTo>
                    <a:pt x="80" y="48"/>
                  </a:lnTo>
                  <a:lnTo>
                    <a:pt x="99" y="14"/>
                  </a:lnTo>
                  <a:lnTo>
                    <a:pt x="139" y="14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5" name="Freeform 104"/>
            <p:cNvSpPr>
              <a:spLocks/>
            </p:cNvSpPr>
            <p:nvPr/>
          </p:nvSpPr>
          <p:spPr bwMode="auto">
            <a:xfrm>
              <a:off x="2493890" y="1977343"/>
              <a:ext cx="483666" cy="641842"/>
            </a:xfrm>
            <a:custGeom>
              <a:avLst/>
              <a:gdLst/>
              <a:ahLst/>
              <a:cxnLst>
                <a:cxn ang="0">
                  <a:pos x="93" y="21"/>
                </a:cxn>
                <a:cxn ang="0">
                  <a:pos x="119" y="14"/>
                </a:cxn>
                <a:cxn ang="0">
                  <a:pos x="159" y="27"/>
                </a:cxn>
                <a:cxn ang="0">
                  <a:pos x="178" y="27"/>
                </a:cxn>
                <a:cxn ang="0">
                  <a:pos x="178" y="7"/>
                </a:cxn>
                <a:cxn ang="0">
                  <a:pos x="192" y="7"/>
                </a:cxn>
                <a:cxn ang="0">
                  <a:pos x="218" y="0"/>
                </a:cxn>
                <a:cxn ang="0">
                  <a:pos x="238" y="21"/>
                </a:cxn>
                <a:cxn ang="0">
                  <a:pos x="238" y="34"/>
                </a:cxn>
                <a:cxn ang="0">
                  <a:pos x="238" y="41"/>
                </a:cxn>
                <a:cxn ang="0">
                  <a:pos x="244" y="47"/>
                </a:cxn>
                <a:cxn ang="0">
                  <a:pos x="244" y="54"/>
                </a:cxn>
                <a:cxn ang="0">
                  <a:pos x="238" y="68"/>
                </a:cxn>
                <a:cxn ang="0">
                  <a:pos x="231" y="74"/>
                </a:cxn>
                <a:cxn ang="0">
                  <a:pos x="225" y="81"/>
                </a:cxn>
                <a:cxn ang="0">
                  <a:pos x="225" y="95"/>
                </a:cxn>
                <a:cxn ang="0">
                  <a:pos x="238" y="95"/>
                </a:cxn>
                <a:cxn ang="0">
                  <a:pos x="244" y="101"/>
                </a:cxn>
                <a:cxn ang="0">
                  <a:pos x="251" y="101"/>
                </a:cxn>
                <a:cxn ang="0">
                  <a:pos x="251" y="115"/>
                </a:cxn>
                <a:cxn ang="0">
                  <a:pos x="258" y="122"/>
                </a:cxn>
                <a:cxn ang="0">
                  <a:pos x="264" y="122"/>
                </a:cxn>
                <a:cxn ang="0">
                  <a:pos x="277" y="122"/>
                </a:cxn>
                <a:cxn ang="0">
                  <a:pos x="277" y="128"/>
                </a:cxn>
                <a:cxn ang="0">
                  <a:pos x="271" y="135"/>
                </a:cxn>
                <a:cxn ang="0">
                  <a:pos x="271" y="142"/>
                </a:cxn>
                <a:cxn ang="0">
                  <a:pos x="271" y="149"/>
                </a:cxn>
                <a:cxn ang="0">
                  <a:pos x="277" y="176"/>
                </a:cxn>
                <a:cxn ang="0">
                  <a:pos x="277" y="196"/>
                </a:cxn>
                <a:cxn ang="0">
                  <a:pos x="271" y="203"/>
                </a:cxn>
                <a:cxn ang="0">
                  <a:pos x="264" y="203"/>
                </a:cxn>
                <a:cxn ang="0">
                  <a:pos x="258" y="203"/>
                </a:cxn>
                <a:cxn ang="0">
                  <a:pos x="238" y="209"/>
                </a:cxn>
                <a:cxn ang="0">
                  <a:pos x="218" y="223"/>
                </a:cxn>
                <a:cxn ang="0">
                  <a:pos x="211" y="223"/>
                </a:cxn>
                <a:cxn ang="0">
                  <a:pos x="198" y="223"/>
                </a:cxn>
                <a:cxn ang="0">
                  <a:pos x="185" y="230"/>
                </a:cxn>
                <a:cxn ang="0">
                  <a:pos x="192" y="243"/>
                </a:cxn>
                <a:cxn ang="0">
                  <a:pos x="185" y="290"/>
                </a:cxn>
                <a:cxn ang="0">
                  <a:pos x="178" y="337"/>
                </a:cxn>
                <a:cxn ang="0">
                  <a:pos x="165" y="344"/>
                </a:cxn>
                <a:cxn ang="0">
                  <a:pos x="159" y="371"/>
                </a:cxn>
                <a:cxn ang="0">
                  <a:pos x="132" y="371"/>
                </a:cxn>
                <a:cxn ang="0">
                  <a:pos x="119" y="378"/>
                </a:cxn>
                <a:cxn ang="0">
                  <a:pos x="112" y="364"/>
                </a:cxn>
                <a:cxn ang="0">
                  <a:pos x="119" y="351"/>
                </a:cxn>
                <a:cxn ang="0">
                  <a:pos x="99" y="331"/>
                </a:cxn>
                <a:cxn ang="0">
                  <a:pos x="73" y="331"/>
                </a:cxn>
                <a:cxn ang="0">
                  <a:pos x="27" y="324"/>
                </a:cxn>
                <a:cxn ang="0">
                  <a:pos x="20" y="304"/>
                </a:cxn>
                <a:cxn ang="0">
                  <a:pos x="40" y="290"/>
                </a:cxn>
                <a:cxn ang="0">
                  <a:pos x="20" y="250"/>
                </a:cxn>
                <a:cxn ang="0">
                  <a:pos x="13" y="236"/>
                </a:cxn>
                <a:cxn ang="0">
                  <a:pos x="0" y="189"/>
                </a:cxn>
                <a:cxn ang="0">
                  <a:pos x="0" y="149"/>
                </a:cxn>
                <a:cxn ang="0">
                  <a:pos x="33" y="101"/>
                </a:cxn>
                <a:cxn ang="0">
                  <a:pos x="73" y="95"/>
                </a:cxn>
                <a:cxn ang="0">
                  <a:pos x="99" y="47"/>
                </a:cxn>
                <a:cxn ang="0">
                  <a:pos x="93" y="21"/>
                </a:cxn>
              </a:cxnLst>
              <a:rect l="0" t="0" r="r" b="b"/>
              <a:pathLst>
                <a:path w="277" h="378">
                  <a:moveTo>
                    <a:pt x="93" y="21"/>
                  </a:moveTo>
                  <a:lnTo>
                    <a:pt x="119" y="14"/>
                  </a:lnTo>
                  <a:lnTo>
                    <a:pt x="159" y="27"/>
                  </a:lnTo>
                  <a:lnTo>
                    <a:pt x="178" y="27"/>
                  </a:lnTo>
                  <a:lnTo>
                    <a:pt x="178" y="7"/>
                  </a:lnTo>
                  <a:lnTo>
                    <a:pt x="192" y="7"/>
                  </a:lnTo>
                  <a:lnTo>
                    <a:pt x="218" y="0"/>
                  </a:lnTo>
                  <a:lnTo>
                    <a:pt x="238" y="21"/>
                  </a:lnTo>
                  <a:lnTo>
                    <a:pt x="238" y="34"/>
                  </a:lnTo>
                  <a:lnTo>
                    <a:pt x="238" y="41"/>
                  </a:lnTo>
                  <a:lnTo>
                    <a:pt x="244" y="47"/>
                  </a:lnTo>
                  <a:lnTo>
                    <a:pt x="244" y="54"/>
                  </a:lnTo>
                  <a:lnTo>
                    <a:pt x="238" y="68"/>
                  </a:lnTo>
                  <a:lnTo>
                    <a:pt x="231" y="74"/>
                  </a:lnTo>
                  <a:lnTo>
                    <a:pt x="225" y="81"/>
                  </a:lnTo>
                  <a:lnTo>
                    <a:pt x="225" y="95"/>
                  </a:lnTo>
                  <a:lnTo>
                    <a:pt x="238" y="95"/>
                  </a:lnTo>
                  <a:lnTo>
                    <a:pt x="244" y="101"/>
                  </a:lnTo>
                  <a:lnTo>
                    <a:pt x="251" y="101"/>
                  </a:lnTo>
                  <a:lnTo>
                    <a:pt x="251" y="115"/>
                  </a:lnTo>
                  <a:lnTo>
                    <a:pt x="258" y="122"/>
                  </a:lnTo>
                  <a:lnTo>
                    <a:pt x="264" y="122"/>
                  </a:lnTo>
                  <a:lnTo>
                    <a:pt x="277" y="122"/>
                  </a:lnTo>
                  <a:lnTo>
                    <a:pt x="277" y="128"/>
                  </a:lnTo>
                  <a:lnTo>
                    <a:pt x="271" y="135"/>
                  </a:lnTo>
                  <a:lnTo>
                    <a:pt x="271" y="142"/>
                  </a:lnTo>
                  <a:lnTo>
                    <a:pt x="271" y="149"/>
                  </a:lnTo>
                  <a:lnTo>
                    <a:pt x="277" y="176"/>
                  </a:lnTo>
                  <a:lnTo>
                    <a:pt x="277" y="196"/>
                  </a:lnTo>
                  <a:lnTo>
                    <a:pt x="271" y="203"/>
                  </a:lnTo>
                  <a:lnTo>
                    <a:pt x="264" y="203"/>
                  </a:lnTo>
                  <a:lnTo>
                    <a:pt x="258" y="203"/>
                  </a:lnTo>
                  <a:lnTo>
                    <a:pt x="238" y="209"/>
                  </a:lnTo>
                  <a:lnTo>
                    <a:pt x="218" y="223"/>
                  </a:lnTo>
                  <a:lnTo>
                    <a:pt x="211" y="223"/>
                  </a:lnTo>
                  <a:lnTo>
                    <a:pt x="198" y="223"/>
                  </a:lnTo>
                  <a:lnTo>
                    <a:pt x="185" y="230"/>
                  </a:lnTo>
                  <a:lnTo>
                    <a:pt x="192" y="243"/>
                  </a:lnTo>
                  <a:lnTo>
                    <a:pt x="185" y="290"/>
                  </a:lnTo>
                  <a:lnTo>
                    <a:pt x="178" y="33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32" y="371"/>
                  </a:lnTo>
                  <a:lnTo>
                    <a:pt x="119" y="378"/>
                  </a:lnTo>
                  <a:lnTo>
                    <a:pt x="112" y="364"/>
                  </a:lnTo>
                  <a:lnTo>
                    <a:pt x="119" y="351"/>
                  </a:lnTo>
                  <a:lnTo>
                    <a:pt x="99" y="331"/>
                  </a:lnTo>
                  <a:lnTo>
                    <a:pt x="73" y="331"/>
                  </a:lnTo>
                  <a:lnTo>
                    <a:pt x="27" y="324"/>
                  </a:lnTo>
                  <a:lnTo>
                    <a:pt x="20" y="304"/>
                  </a:lnTo>
                  <a:lnTo>
                    <a:pt x="40" y="290"/>
                  </a:lnTo>
                  <a:lnTo>
                    <a:pt x="20" y="250"/>
                  </a:lnTo>
                  <a:lnTo>
                    <a:pt x="13" y="236"/>
                  </a:lnTo>
                  <a:lnTo>
                    <a:pt x="0" y="189"/>
                  </a:lnTo>
                  <a:lnTo>
                    <a:pt x="0" y="149"/>
                  </a:lnTo>
                  <a:lnTo>
                    <a:pt x="33" y="101"/>
                  </a:lnTo>
                  <a:lnTo>
                    <a:pt x="73" y="95"/>
                  </a:lnTo>
                  <a:lnTo>
                    <a:pt x="99" y="47"/>
                  </a:lnTo>
                  <a:lnTo>
                    <a:pt x="93" y="21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6" name="Freeform 105"/>
            <p:cNvSpPr>
              <a:spLocks/>
            </p:cNvSpPr>
            <p:nvPr/>
          </p:nvSpPr>
          <p:spPr bwMode="auto">
            <a:xfrm>
              <a:off x="2068645" y="1473619"/>
              <a:ext cx="389922" cy="354773"/>
            </a:xfrm>
            <a:custGeom>
              <a:avLst/>
              <a:gdLst/>
              <a:ahLst/>
              <a:cxnLst>
                <a:cxn ang="0">
                  <a:pos x="20" y="182"/>
                </a:cxn>
                <a:cxn ang="0">
                  <a:pos x="0" y="168"/>
                </a:cxn>
                <a:cxn ang="0">
                  <a:pos x="13" y="155"/>
                </a:cxn>
                <a:cxn ang="0">
                  <a:pos x="40" y="128"/>
                </a:cxn>
                <a:cxn ang="0">
                  <a:pos x="26" y="87"/>
                </a:cxn>
                <a:cxn ang="0">
                  <a:pos x="13" y="47"/>
                </a:cxn>
                <a:cxn ang="0">
                  <a:pos x="20" y="33"/>
                </a:cxn>
                <a:cxn ang="0">
                  <a:pos x="13" y="13"/>
                </a:cxn>
                <a:cxn ang="0">
                  <a:pos x="7" y="0"/>
                </a:cxn>
                <a:cxn ang="0">
                  <a:pos x="106" y="0"/>
                </a:cxn>
                <a:cxn ang="0">
                  <a:pos x="132" y="13"/>
                </a:cxn>
                <a:cxn ang="0">
                  <a:pos x="139" y="67"/>
                </a:cxn>
                <a:cxn ang="0">
                  <a:pos x="172" y="74"/>
                </a:cxn>
                <a:cxn ang="0">
                  <a:pos x="211" y="81"/>
                </a:cxn>
                <a:cxn ang="0">
                  <a:pos x="218" y="87"/>
                </a:cxn>
                <a:cxn ang="0">
                  <a:pos x="211" y="108"/>
                </a:cxn>
                <a:cxn ang="0">
                  <a:pos x="218" y="135"/>
                </a:cxn>
                <a:cxn ang="0">
                  <a:pos x="218" y="148"/>
                </a:cxn>
                <a:cxn ang="0">
                  <a:pos x="224" y="168"/>
                </a:cxn>
                <a:cxn ang="0">
                  <a:pos x="205" y="182"/>
                </a:cxn>
                <a:cxn ang="0">
                  <a:pos x="205" y="188"/>
                </a:cxn>
                <a:cxn ang="0">
                  <a:pos x="205" y="209"/>
                </a:cxn>
                <a:cxn ang="0">
                  <a:pos x="172" y="209"/>
                </a:cxn>
                <a:cxn ang="0">
                  <a:pos x="165" y="209"/>
                </a:cxn>
                <a:cxn ang="0">
                  <a:pos x="132" y="195"/>
                </a:cxn>
                <a:cxn ang="0">
                  <a:pos x="99" y="168"/>
                </a:cxn>
                <a:cxn ang="0">
                  <a:pos x="73" y="182"/>
                </a:cxn>
                <a:cxn ang="0">
                  <a:pos x="40" y="202"/>
                </a:cxn>
                <a:cxn ang="0">
                  <a:pos x="20" y="182"/>
                </a:cxn>
              </a:cxnLst>
              <a:rect l="0" t="0" r="r" b="b"/>
              <a:pathLst>
                <a:path w="224" h="209">
                  <a:moveTo>
                    <a:pt x="20" y="182"/>
                  </a:moveTo>
                  <a:lnTo>
                    <a:pt x="0" y="168"/>
                  </a:lnTo>
                  <a:lnTo>
                    <a:pt x="13" y="155"/>
                  </a:lnTo>
                  <a:lnTo>
                    <a:pt x="40" y="128"/>
                  </a:lnTo>
                  <a:lnTo>
                    <a:pt x="26" y="87"/>
                  </a:lnTo>
                  <a:lnTo>
                    <a:pt x="13" y="47"/>
                  </a:lnTo>
                  <a:lnTo>
                    <a:pt x="20" y="33"/>
                  </a:lnTo>
                  <a:lnTo>
                    <a:pt x="13" y="13"/>
                  </a:lnTo>
                  <a:lnTo>
                    <a:pt x="7" y="0"/>
                  </a:lnTo>
                  <a:lnTo>
                    <a:pt x="106" y="0"/>
                  </a:lnTo>
                  <a:lnTo>
                    <a:pt x="132" y="13"/>
                  </a:lnTo>
                  <a:lnTo>
                    <a:pt x="139" y="67"/>
                  </a:lnTo>
                  <a:lnTo>
                    <a:pt x="172" y="74"/>
                  </a:lnTo>
                  <a:lnTo>
                    <a:pt x="211" y="81"/>
                  </a:lnTo>
                  <a:lnTo>
                    <a:pt x="218" y="87"/>
                  </a:lnTo>
                  <a:lnTo>
                    <a:pt x="211" y="108"/>
                  </a:lnTo>
                  <a:lnTo>
                    <a:pt x="218" y="135"/>
                  </a:lnTo>
                  <a:lnTo>
                    <a:pt x="218" y="148"/>
                  </a:lnTo>
                  <a:lnTo>
                    <a:pt x="224" y="168"/>
                  </a:lnTo>
                  <a:lnTo>
                    <a:pt x="205" y="182"/>
                  </a:lnTo>
                  <a:lnTo>
                    <a:pt x="205" y="188"/>
                  </a:lnTo>
                  <a:lnTo>
                    <a:pt x="205" y="209"/>
                  </a:lnTo>
                  <a:lnTo>
                    <a:pt x="172" y="209"/>
                  </a:lnTo>
                  <a:lnTo>
                    <a:pt x="165" y="209"/>
                  </a:lnTo>
                  <a:lnTo>
                    <a:pt x="132" y="195"/>
                  </a:lnTo>
                  <a:lnTo>
                    <a:pt x="99" y="168"/>
                  </a:lnTo>
                  <a:lnTo>
                    <a:pt x="73" y="182"/>
                  </a:lnTo>
                  <a:lnTo>
                    <a:pt x="40" y="202"/>
                  </a:lnTo>
                  <a:lnTo>
                    <a:pt x="20" y="182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7" name="Freeform 106"/>
            <p:cNvSpPr>
              <a:spLocks/>
            </p:cNvSpPr>
            <p:nvPr/>
          </p:nvSpPr>
          <p:spPr bwMode="auto">
            <a:xfrm>
              <a:off x="2909626" y="1312482"/>
              <a:ext cx="366825" cy="297901"/>
            </a:xfrm>
            <a:custGeom>
              <a:avLst/>
              <a:gdLst/>
              <a:ahLst/>
              <a:cxnLst>
                <a:cxn ang="0">
                  <a:pos x="6" y="176"/>
                </a:cxn>
                <a:cxn ang="0">
                  <a:pos x="0" y="162"/>
                </a:cxn>
                <a:cxn ang="0">
                  <a:pos x="6" y="149"/>
                </a:cxn>
                <a:cxn ang="0">
                  <a:pos x="20" y="135"/>
                </a:cxn>
                <a:cxn ang="0">
                  <a:pos x="13" y="108"/>
                </a:cxn>
                <a:cxn ang="0">
                  <a:pos x="33" y="108"/>
                </a:cxn>
                <a:cxn ang="0">
                  <a:pos x="66" y="81"/>
                </a:cxn>
                <a:cxn ang="0">
                  <a:pos x="59" y="47"/>
                </a:cxn>
                <a:cxn ang="0">
                  <a:pos x="53" y="21"/>
                </a:cxn>
                <a:cxn ang="0">
                  <a:pos x="66" y="21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7"/>
                </a:cxn>
                <a:cxn ang="0">
                  <a:pos x="99" y="14"/>
                </a:cxn>
                <a:cxn ang="0">
                  <a:pos x="105" y="21"/>
                </a:cxn>
                <a:cxn ang="0">
                  <a:pos x="112" y="21"/>
                </a:cxn>
                <a:cxn ang="0">
                  <a:pos x="125" y="21"/>
                </a:cxn>
                <a:cxn ang="0">
                  <a:pos x="145" y="21"/>
                </a:cxn>
                <a:cxn ang="0">
                  <a:pos x="152" y="41"/>
                </a:cxn>
                <a:cxn ang="0">
                  <a:pos x="158" y="47"/>
                </a:cxn>
                <a:cxn ang="0">
                  <a:pos x="165" y="61"/>
                </a:cxn>
                <a:cxn ang="0">
                  <a:pos x="171" y="61"/>
                </a:cxn>
                <a:cxn ang="0">
                  <a:pos x="178" y="54"/>
                </a:cxn>
                <a:cxn ang="0">
                  <a:pos x="191" y="47"/>
                </a:cxn>
                <a:cxn ang="0">
                  <a:pos x="198" y="47"/>
                </a:cxn>
                <a:cxn ang="0">
                  <a:pos x="211" y="47"/>
                </a:cxn>
                <a:cxn ang="0">
                  <a:pos x="204" y="61"/>
                </a:cxn>
                <a:cxn ang="0">
                  <a:pos x="198" y="68"/>
                </a:cxn>
                <a:cxn ang="0">
                  <a:pos x="185" y="81"/>
                </a:cxn>
                <a:cxn ang="0">
                  <a:pos x="171" y="88"/>
                </a:cxn>
                <a:cxn ang="0">
                  <a:pos x="178" y="101"/>
                </a:cxn>
                <a:cxn ang="0">
                  <a:pos x="178" y="115"/>
                </a:cxn>
                <a:cxn ang="0">
                  <a:pos x="185" y="115"/>
                </a:cxn>
                <a:cxn ang="0">
                  <a:pos x="191" y="128"/>
                </a:cxn>
                <a:cxn ang="0">
                  <a:pos x="198" y="128"/>
                </a:cxn>
                <a:cxn ang="0">
                  <a:pos x="198" y="149"/>
                </a:cxn>
                <a:cxn ang="0">
                  <a:pos x="178" y="142"/>
                </a:cxn>
                <a:cxn ang="0">
                  <a:pos x="158" y="142"/>
                </a:cxn>
                <a:cxn ang="0">
                  <a:pos x="145" y="149"/>
                </a:cxn>
                <a:cxn ang="0">
                  <a:pos x="138" y="162"/>
                </a:cxn>
                <a:cxn ang="0">
                  <a:pos x="125" y="169"/>
                </a:cxn>
                <a:cxn ang="0">
                  <a:pos x="105" y="176"/>
                </a:cxn>
                <a:cxn ang="0">
                  <a:pos x="92" y="169"/>
                </a:cxn>
                <a:cxn ang="0">
                  <a:pos x="79" y="149"/>
                </a:cxn>
                <a:cxn ang="0">
                  <a:pos x="66" y="149"/>
                </a:cxn>
                <a:cxn ang="0">
                  <a:pos x="66" y="169"/>
                </a:cxn>
                <a:cxn ang="0">
                  <a:pos x="46" y="169"/>
                </a:cxn>
                <a:cxn ang="0">
                  <a:pos x="33" y="176"/>
                </a:cxn>
                <a:cxn ang="0">
                  <a:pos x="20" y="169"/>
                </a:cxn>
                <a:cxn ang="0">
                  <a:pos x="6" y="176"/>
                </a:cxn>
              </a:cxnLst>
              <a:rect l="0" t="0" r="r" b="b"/>
              <a:pathLst>
                <a:path w="211" h="176">
                  <a:moveTo>
                    <a:pt x="6" y="176"/>
                  </a:moveTo>
                  <a:lnTo>
                    <a:pt x="0" y="162"/>
                  </a:lnTo>
                  <a:lnTo>
                    <a:pt x="6" y="149"/>
                  </a:lnTo>
                  <a:lnTo>
                    <a:pt x="20" y="135"/>
                  </a:lnTo>
                  <a:lnTo>
                    <a:pt x="13" y="108"/>
                  </a:lnTo>
                  <a:lnTo>
                    <a:pt x="33" y="108"/>
                  </a:lnTo>
                  <a:lnTo>
                    <a:pt x="66" y="81"/>
                  </a:lnTo>
                  <a:lnTo>
                    <a:pt x="59" y="47"/>
                  </a:lnTo>
                  <a:lnTo>
                    <a:pt x="53" y="21"/>
                  </a:lnTo>
                  <a:lnTo>
                    <a:pt x="66" y="21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7"/>
                  </a:lnTo>
                  <a:lnTo>
                    <a:pt x="99" y="14"/>
                  </a:lnTo>
                  <a:lnTo>
                    <a:pt x="105" y="21"/>
                  </a:lnTo>
                  <a:lnTo>
                    <a:pt x="112" y="21"/>
                  </a:lnTo>
                  <a:lnTo>
                    <a:pt x="125" y="21"/>
                  </a:lnTo>
                  <a:lnTo>
                    <a:pt x="145" y="21"/>
                  </a:lnTo>
                  <a:lnTo>
                    <a:pt x="152" y="41"/>
                  </a:lnTo>
                  <a:lnTo>
                    <a:pt x="158" y="47"/>
                  </a:lnTo>
                  <a:lnTo>
                    <a:pt x="165" y="61"/>
                  </a:lnTo>
                  <a:lnTo>
                    <a:pt x="171" y="61"/>
                  </a:lnTo>
                  <a:lnTo>
                    <a:pt x="178" y="54"/>
                  </a:lnTo>
                  <a:lnTo>
                    <a:pt x="191" y="47"/>
                  </a:lnTo>
                  <a:lnTo>
                    <a:pt x="198" y="47"/>
                  </a:lnTo>
                  <a:lnTo>
                    <a:pt x="211" y="47"/>
                  </a:lnTo>
                  <a:lnTo>
                    <a:pt x="204" y="61"/>
                  </a:lnTo>
                  <a:lnTo>
                    <a:pt x="198" y="68"/>
                  </a:lnTo>
                  <a:lnTo>
                    <a:pt x="185" y="81"/>
                  </a:lnTo>
                  <a:lnTo>
                    <a:pt x="171" y="88"/>
                  </a:lnTo>
                  <a:lnTo>
                    <a:pt x="178" y="101"/>
                  </a:lnTo>
                  <a:lnTo>
                    <a:pt x="178" y="115"/>
                  </a:lnTo>
                  <a:lnTo>
                    <a:pt x="185" y="115"/>
                  </a:lnTo>
                  <a:lnTo>
                    <a:pt x="191" y="128"/>
                  </a:lnTo>
                  <a:lnTo>
                    <a:pt x="198" y="128"/>
                  </a:lnTo>
                  <a:lnTo>
                    <a:pt x="198" y="149"/>
                  </a:lnTo>
                  <a:lnTo>
                    <a:pt x="178" y="142"/>
                  </a:lnTo>
                  <a:lnTo>
                    <a:pt x="158" y="142"/>
                  </a:lnTo>
                  <a:lnTo>
                    <a:pt x="145" y="149"/>
                  </a:lnTo>
                  <a:lnTo>
                    <a:pt x="138" y="162"/>
                  </a:lnTo>
                  <a:lnTo>
                    <a:pt x="125" y="169"/>
                  </a:lnTo>
                  <a:lnTo>
                    <a:pt x="105" y="176"/>
                  </a:lnTo>
                  <a:lnTo>
                    <a:pt x="92" y="169"/>
                  </a:lnTo>
                  <a:lnTo>
                    <a:pt x="79" y="149"/>
                  </a:lnTo>
                  <a:lnTo>
                    <a:pt x="66" y="149"/>
                  </a:lnTo>
                  <a:lnTo>
                    <a:pt x="66" y="169"/>
                  </a:lnTo>
                  <a:lnTo>
                    <a:pt x="46" y="169"/>
                  </a:lnTo>
                  <a:lnTo>
                    <a:pt x="33" y="176"/>
                  </a:lnTo>
                  <a:lnTo>
                    <a:pt x="20" y="169"/>
                  </a:lnTo>
                  <a:lnTo>
                    <a:pt x="6" y="176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8" name="Freeform 107"/>
            <p:cNvSpPr>
              <a:spLocks/>
            </p:cNvSpPr>
            <p:nvPr/>
          </p:nvSpPr>
          <p:spPr bwMode="auto">
            <a:xfrm>
              <a:off x="2253416" y="1349042"/>
              <a:ext cx="332860" cy="261342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91" y="26"/>
                </a:cxn>
                <a:cxn ang="0">
                  <a:pos x="191" y="67"/>
                </a:cxn>
                <a:cxn ang="0">
                  <a:pos x="191" y="94"/>
                </a:cxn>
                <a:cxn ang="0">
                  <a:pos x="184" y="121"/>
                </a:cxn>
                <a:cxn ang="0">
                  <a:pos x="178" y="121"/>
                </a:cxn>
                <a:cxn ang="0">
                  <a:pos x="158" y="121"/>
                </a:cxn>
                <a:cxn ang="0">
                  <a:pos x="145" y="114"/>
                </a:cxn>
                <a:cxn ang="0">
                  <a:pos x="132" y="114"/>
                </a:cxn>
                <a:cxn ang="0">
                  <a:pos x="125" y="114"/>
                </a:cxn>
                <a:cxn ang="0">
                  <a:pos x="125" y="134"/>
                </a:cxn>
                <a:cxn ang="0">
                  <a:pos x="112" y="134"/>
                </a:cxn>
                <a:cxn ang="0">
                  <a:pos x="105" y="148"/>
                </a:cxn>
                <a:cxn ang="0">
                  <a:pos x="105" y="155"/>
                </a:cxn>
                <a:cxn ang="0">
                  <a:pos x="66" y="148"/>
                </a:cxn>
                <a:cxn ang="0">
                  <a:pos x="33" y="141"/>
                </a:cxn>
                <a:cxn ang="0">
                  <a:pos x="26" y="87"/>
                </a:cxn>
                <a:cxn ang="0">
                  <a:pos x="0" y="74"/>
                </a:cxn>
                <a:cxn ang="0">
                  <a:pos x="26" y="33"/>
                </a:cxn>
                <a:cxn ang="0">
                  <a:pos x="191" y="0"/>
                </a:cxn>
              </a:cxnLst>
              <a:rect l="0" t="0" r="r" b="b"/>
              <a:pathLst>
                <a:path w="191" h="155">
                  <a:moveTo>
                    <a:pt x="191" y="0"/>
                  </a:moveTo>
                  <a:lnTo>
                    <a:pt x="191" y="26"/>
                  </a:lnTo>
                  <a:lnTo>
                    <a:pt x="191" y="67"/>
                  </a:lnTo>
                  <a:lnTo>
                    <a:pt x="191" y="94"/>
                  </a:lnTo>
                  <a:lnTo>
                    <a:pt x="184" y="121"/>
                  </a:lnTo>
                  <a:lnTo>
                    <a:pt x="178" y="121"/>
                  </a:lnTo>
                  <a:lnTo>
                    <a:pt x="158" y="121"/>
                  </a:lnTo>
                  <a:lnTo>
                    <a:pt x="145" y="114"/>
                  </a:lnTo>
                  <a:lnTo>
                    <a:pt x="132" y="114"/>
                  </a:lnTo>
                  <a:lnTo>
                    <a:pt x="125" y="114"/>
                  </a:lnTo>
                  <a:lnTo>
                    <a:pt x="125" y="134"/>
                  </a:lnTo>
                  <a:lnTo>
                    <a:pt x="112" y="134"/>
                  </a:lnTo>
                  <a:lnTo>
                    <a:pt x="105" y="148"/>
                  </a:lnTo>
                  <a:lnTo>
                    <a:pt x="105" y="155"/>
                  </a:lnTo>
                  <a:lnTo>
                    <a:pt x="66" y="148"/>
                  </a:lnTo>
                  <a:lnTo>
                    <a:pt x="33" y="141"/>
                  </a:lnTo>
                  <a:lnTo>
                    <a:pt x="26" y="87"/>
                  </a:lnTo>
                  <a:lnTo>
                    <a:pt x="0" y="74"/>
                  </a:lnTo>
                  <a:lnTo>
                    <a:pt x="26" y="33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19" name="Freeform 108"/>
            <p:cNvSpPr>
              <a:spLocks/>
            </p:cNvSpPr>
            <p:nvPr/>
          </p:nvSpPr>
          <p:spPr bwMode="auto">
            <a:xfrm>
              <a:off x="2436828" y="1529137"/>
              <a:ext cx="368184" cy="218011"/>
            </a:xfrm>
            <a:custGeom>
              <a:avLst/>
              <a:gdLst/>
              <a:ahLst/>
              <a:cxnLst>
                <a:cxn ang="0">
                  <a:pos x="211" y="48"/>
                </a:cxn>
                <a:cxn ang="0">
                  <a:pos x="192" y="21"/>
                </a:cxn>
                <a:cxn ang="0">
                  <a:pos x="185" y="14"/>
                </a:cxn>
                <a:cxn ang="0">
                  <a:pos x="178" y="7"/>
                </a:cxn>
                <a:cxn ang="0">
                  <a:pos x="159" y="14"/>
                </a:cxn>
                <a:cxn ang="0">
                  <a:pos x="145" y="14"/>
                </a:cxn>
                <a:cxn ang="0">
                  <a:pos x="126" y="21"/>
                </a:cxn>
                <a:cxn ang="0">
                  <a:pos x="112" y="7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3" y="14"/>
                </a:cxn>
                <a:cxn ang="0">
                  <a:pos x="40" y="7"/>
                </a:cxn>
                <a:cxn ang="0">
                  <a:pos x="27" y="7"/>
                </a:cxn>
                <a:cxn ang="0">
                  <a:pos x="20" y="7"/>
                </a:cxn>
                <a:cxn ang="0">
                  <a:pos x="20" y="27"/>
                </a:cxn>
                <a:cxn ang="0">
                  <a:pos x="7" y="27"/>
                </a:cxn>
                <a:cxn ang="0">
                  <a:pos x="0" y="41"/>
                </a:cxn>
                <a:cxn ang="0">
                  <a:pos x="0" y="48"/>
                </a:cxn>
                <a:cxn ang="0">
                  <a:pos x="7" y="54"/>
                </a:cxn>
                <a:cxn ang="0">
                  <a:pos x="0" y="75"/>
                </a:cxn>
                <a:cxn ang="0">
                  <a:pos x="13" y="81"/>
                </a:cxn>
                <a:cxn ang="0">
                  <a:pos x="20" y="95"/>
                </a:cxn>
                <a:cxn ang="0">
                  <a:pos x="27" y="88"/>
                </a:cxn>
                <a:cxn ang="0">
                  <a:pos x="46" y="102"/>
                </a:cxn>
                <a:cxn ang="0">
                  <a:pos x="46" y="115"/>
                </a:cxn>
                <a:cxn ang="0">
                  <a:pos x="60" y="115"/>
                </a:cxn>
                <a:cxn ang="0">
                  <a:pos x="66" y="108"/>
                </a:cxn>
                <a:cxn ang="0">
                  <a:pos x="73" y="102"/>
                </a:cxn>
                <a:cxn ang="0">
                  <a:pos x="79" y="95"/>
                </a:cxn>
                <a:cxn ang="0">
                  <a:pos x="86" y="102"/>
                </a:cxn>
                <a:cxn ang="0">
                  <a:pos x="112" y="102"/>
                </a:cxn>
                <a:cxn ang="0">
                  <a:pos x="119" y="122"/>
                </a:cxn>
                <a:cxn ang="0">
                  <a:pos x="132" y="128"/>
                </a:cxn>
                <a:cxn ang="0">
                  <a:pos x="145" y="128"/>
                </a:cxn>
                <a:cxn ang="0">
                  <a:pos x="159" y="122"/>
                </a:cxn>
                <a:cxn ang="0">
                  <a:pos x="159" y="102"/>
                </a:cxn>
                <a:cxn ang="0">
                  <a:pos x="165" y="95"/>
                </a:cxn>
                <a:cxn ang="0">
                  <a:pos x="178" y="81"/>
                </a:cxn>
                <a:cxn ang="0">
                  <a:pos x="185" y="81"/>
                </a:cxn>
                <a:cxn ang="0">
                  <a:pos x="205" y="75"/>
                </a:cxn>
                <a:cxn ang="0">
                  <a:pos x="205" y="48"/>
                </a:cxn>
                <a:cxn ang="0">
                  <a:pos x="211" y="48"/>
                </a:cxn>
              </a:cxnLst>
              <a:rect l="0" t="0" r="r" b="b"/>
              <a:pathLst>
                <a:path w="211" h="128">
                  <a:moveTo>
                    <a:pt x="211" y="48"/>
                  </a:moveTo>
                  <a:lnTo>
                    <a:pt x="192" y="21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59" y="14"/>
                  </a:lnTo>
                  <a:lnTo>
                    <a:pt x="145" y="14"/>
                  </a:lnTo>
                  <a:lnTo>
                    <a:pt x="126" y="21"/>
                  </a:lnTo>
                  <a:lnTo>
                    <a:pt x="112" y="7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3" y="14"/>
                  </a:lnTo>
                  <a:lnTo>
                    <a:pt x="40" y="7"/>
                  </a:lnTo>
                  <a:lnTo>
                    <a:pt x="27" y="7"/>
                  </a:lnTo>
                  <a:lnTo>
                    <a:pt x="20" y="7"/>
                  </a:lnTo>
                  <a:lnTo>
                    <a:pt x="20" y="27"/>
                  </a:lnTo>
                  <a:lnTo>
                    <a:pt x="7" y="27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7" y="54"/>
                  </a:lnTo>
                  <a:lnTo>
                    <a:pt x="0" y="75"/>
                  </a:lnTo>
                  <a:lnTo>
                    <a:pt x="13" y="81"/>
                  </a:lnTo>
                  <a:lnTo>
                    <a:pt x="20" y="95"/>
                  </a:lnTo>
                  <a:lnTo>
                    <a:pt x="27" y="88"/>
                  </a:lnTo>
                  <a:lnTo>
                    <a:pt x="46" y="102"/>
                  </a:lnTo>
                  <a:lnTo>
                    <a:pt x="46" y="115"/>
                  </a:lnTo>
                  <a:lnTo>
                    <a:pt x="60" y="115"/>
                  </a:lnTo>
                  <a:lnTo>
                    <a:pt x="66" y="108"/>
                  </a:lnTo>
                  <a:lnTo>
                    <a:pt x="73" y="102"/>
                  </a:lnTo>
                  <a:lnTo>
                    <a:pt x="79" y="95"/>
                  </a:lnTo>
                  <a:lnTo>
                    <a:pt x="86" y="102"/>
                  </a:lnTo>
                  <a:lnTo>
                    <a:pt x="112" y="102"/>
                  </a:lnTo>
                  <a:lnTo>
                    <a:pt x="119" y="122"/>
                  </a:lnTo>
                  <a:lnTo>
                    <a:pt x="132" y="128"/>
                  </a:lnTo>
                  <a:lnTo>
                    <a:pt x="145" y="128"/>
                  </a:lnTo>
                  <a:lnTo>
                    <a:pt x="159" y="122"/>
                  </a:lnTo>
                  <a:lnTo>
                    <a:pt x="159" y="102"/>
                  </a:lnTo>
                  <a:lnTo>
                    <a:pt x="165" y="95"/>
                  </a:lnTo>
                  <a:lnTo>
                    <a:pt x="178" y="81"/>
                  </a:lnTo>
                  <a:lnTo>
                    <a:pt x="185" y="81"/>
                  </a:lnTo>
                  <a:lnTo>
                    <a:pt x="205" y="75"/>
                  </a:lnTo>
                  <a:lnTo>
                    <a:pt x="205" y="48"/>
                  </a:lnTo>
                  <a:lnTo>
                    <a:pt x="211" y="48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0" name="Freeform 109"/>
            <p:cNvSpPr>
              <a:spLocks/>
            </p:cNvSpPr>
            <p:nvPr/>
          </p:nvSpPr>
          <p:spPr bwMode="auto">
            <a:xfrm>
              <a:off x="2678661" y="2057235"/>
              <a:ext cx="552955" cy="746107"/>
            </a:xfrm>
            <a:custGeom>
              <a:avLst/>
              <a:gdLst/>
              <a:ahLst/>
              <a:cxnLst>
                <a:cxn ang="0">
                  <a:pos x="158" y="338"/>
                </a:cxn>
                <a:cxn ang="0">
                  <a:pos x="185" y="331"/>
                </a:cxn>
                <a:cxn ang="0">
                  <a:pos x="204" y="317"/>
                </a:cxn>
                <a:cxn ang="0">
                  <a:pos x="237" y="324"/>
                </a:cxn>
                <a:cxn ang="0">
                  <a:pos x="264" y="311"/>
                </a:cxn>
                <a:cxn ang="0">
                  <a:pos x="297" y="290"/>
                </a:cxn>
                <a:cxn ang="0">
                  <a:pos x="310" y="257"/>
                </a:cxn>
                <a:cxn ang="0">
                  <a:pos x="317" y="216"/>
                </a:cxn>
                <a:cxn ang="0">
                  <a:pos x="317" y="203"/>
                </a:cxn>
                <a:cxn ang="0">
                  <a:pos x="284" y="196"/>
                </a:cxn>
                <a:cxn ang="0">
                  <a:pos x="257" y="189"/>
                </a:cxn>
                <a:cxn ang="0">
                  <a:pos x="237" y="203"/>
                </a:cxn>
                <a:cxn ang="0">
                  <a:pos x="218" y="169"/>
                </a:cxn>
                <a:cxn ang="0">
                  <a:pos x="204" y="162"/>
                </a:cxn>
                <a:cxn ang="0">
                  <a:pos x="218" y="135"/>
                </a:cxn>
                <a:cxn ang="0">
                  <a:pos x="218" y="102"/>
                </a:cxn>
                <a:cxn ang="0">
                  <a:pos x="198" y="75"/>
                </a:cxn>
                <a:cxn ang="0">
                  <a:pos x="185" y="68"/>
                </a:cxn>
                <a:cxn ang="0">
                  <a:pos x="178" y="48"/>
                </a:cxn>
                <a:cxn ang="0">
                  <a:pos x="185" y="27"/>
                </a:cxn>
                <a:cxn ang="0">
                  <a:pos x="178" y="7"/>
                </a:cxn>
                <a:cxn ang="0">
                  <a:pos x="152" y="0"/>
                </a:cxn>
                <a:cxn ang="0">
                  <a:pos x="138" y="7"/>
                </a:cxn>
                <a:cxn ang="0">
                  <a:pos x="125" y="27"/>
                </a:cxn>
                <a:cxn ang="0">
                  <a:pos x="119" y="48"/>
                </a:cxn>
                <a:cxn ang="0">
                  <a:pos x="138" y="54"/>
                </a:cxn>
                <a:cxn ang="0">
                  <a:pos x="145" y="68"/>
                </a:cxn>
                <a:cxn ang="0">
                  <a:pos x="158" y="75"/>
                </a:cxn>
                <a:cxn ang="0">
                  <a:pos x="171" y="81"/>
                </a:cxn>
                <a:cxn ang="0">
                  <a:pos x="165" y="95"/>
                </a:cxn>
                <a:cxn ang="0">
                  <a:pos x="171" y="129"/>
                </a:cxn>
                <a:cxn ang="0">
                  <a:pos x="165" y="156"/>
                </a:cxn>
                <a:cxn ang="0">
                  <a:pos x="152" y="156"/>
                </a:cxn>
                <a:cxn ang="0">
                  <a:pos x="112" y="176"/>
                </a:cxn>
                <a:cxn ang="0">
                  <a:pos x="92" y="176"/>
                </a:cxn>
                <a:cxn ang="0">
                  <a:pos x="86" y="196"/>
                </a:cxn>
                <a:cxn ang="0">
                  <a:pos x="72" y="290"/>
                </a:cxn>
                <a:cxn ang="0">
                  <a:pos x="53" y="324"/>
                </a:cxn>
                <a:cxn ang="0">
                  <a:pos x="13" y="331"/>
                </a:cxn>
                <a:cxn ang="0">
                  <a:pos x="0" y="418"/>
                </a:cxn>
                <a:cxn ang="0">
                  <a:pos x="13" y="439"/>
                </a:cxn>
                <a:cxn ang="0">
                  <a:pos x="145" y="378"/>
                </a:cxn>
              </a:cxnLst>
              <a:rect l="0" t="0" r="r" b="b"/>
              <a:pathLst>
                <a:path w="317" h="439">
                  <a:moveTo>
                    <a:pt x="165" y="365"/>
                  </a:moveTo>
                  <a:lnTo>
                    <a:pt x="158" y="338"/>
                  </a:lnTo>
                  <a:lnTo>
                    <a:pt x="171" y="331"/>
                  </a:lnTo>
                  <a:lnTo>
                    <a:pt x="185" y="331"/>
                  </a:lnTo>
                  <a:lnTo>
                    <a:pt x="191" y="311"/>
                  </a:lnTo>
                  <a:lnTo>
                    <a:pt x="204" y="317"/>
                  </a:lnTo>
                  <a:lnTo>
                    <a:pt x="218" y="324"/>
                  </a:lnTo>
                  <a:lnTo>
                    <a:pt x="237" y="324"/>
                  </a:lnTo>
                  <a:lnTo>
                    <a:pt x="251" y="317"/>
                  </a:lnTo>
                  <a:lnTo>
                    <a:pt x="264" y="311"/>
                  </a:lnTo>
                  <a:lnTo>
                    <a:pt x="277" y="304"/>
                  </a:lnTo>
                  <a:lnTo>
                    <a:pt x="297" y="290"/>
                  </a:lnTo>
                  <a:lnTo>
                    <a:pt x="303" y="277"/>
                  </a:lnTo>
                  <a:lnTo>
                    <a:pt x="310" y="257"/>
                  </a:lnTo>
                  <a:lnTo>
                    <a:pt x="317" y="236"/>
                  </a:lnTo>
                  <a:lnTo>
                    <a:pt x="317" y="216"/>
                  </a:lnTo>
                  <a:lnTo>
                    <a:pt x="317" y="196"/>
                  </a:lnTo>
                  <a:lnTo>
                    <a:pt x="317" y="203"/>
                  </a:lnTo>
                  <a:lnTo>
                    <a:pt x="303" y="196"/>
                  </a:lnTo>
                  <a:lnTo>
                    <a:pt x="284" y="196"/>
                  </a:lnTo>
                  <a:lnTo>
                    <a:pt x="264" y="189"/>
                  </a:lnTo>
                  <a:lnTo>
                    <a:pt x="257" y="189"/>
                  </a:lnTo>
                  <a:lnTo>
                    <a:pt x="251" y="189"/>
                  </a:lnTo>
                  <a:lnTo>
                    <a:pt x="237" y="203"/>
                  </a:lnTo>
                  <a:lnTo>
                    <a:pt x="224" y="189"/>
                  </a:lnTo>
                  <a:lnTo>
                    <a:pt x="218" y="169"/>
                  </a:lnTo>
                  <a:lnTo>
                    <a:pt x="198" y="176"/>
                  </a:lnTo>
                  <a:lnTo>
                    <a:pt x="204" y="162"/>
                  </a:lnTo>
                  <a:lnTo>
                    <a:pt x="211" y="142"/>
                  </a:lnTo>
                  <a:lnTo>
                    <a:pt x="218" y="135"/>
                  </a:lnTo>
                  <a:lnTo>
                    <a:pt x="218" y="115"/>
                  </a:lnTo>
                  <a:lnTo>
                    <a:pt x="218" y="102"/>
                  </a:lnTo>
                  <a:lnTo>
                    <a:pt x="204" y="88"/>
                  </a:lnTo>
                  <a:lnTo>
                    <a:pt x="198" y="75"/>
                  </a:lnTo>
                  <a:lnTo>
                    <a:pt x="198" y="68"/>
                  </a:lnTo>
                  <a:lnTo>
                    <a:pt x="185" y="68"/>
                  </a:lnTo>
                  <a:lnTo>
                    <a:pt x="178" y="61"/>
                  </a:lnTo>
                  <a:lnTo>
                    <a:pt x="178" y="48"/>
                  </a:lnTo>
                  <a:lnTo>
                    <a:pt x="191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65" y="0"/>
                  </a:lnTo>
                  <a:lnTo>
                    <a:pt x="152" y="0"/>
                  </a:lnTo>
                  <a:lnTo>
                    <a:pt x="138" y="0"/>
                  </a:lnTo>
                  <a:lnTo>
                    <a:pt x="138" y="7"/>
                  </a:lnTo>
                  <a:lnTo>
                    <a:pt x="132" y="21"/>
                  </a:lnTo>
                  <a:lnTo>
                    <a:pt x="125" y="27"/>
                  </a:lnTo>
                  <a:lnTo>
                    <a:pt x="119" y="34"/>
                  </a:lnTo>
                  <a:lnTo>
                    <a:pt x="119" y="48"/>
                  </a:lnTo>
                  <a:lnTo>
                    <a:pt x="132" y="48"/>
                  </a:lnTo>
                  <a:lnTo>
                    <a:pt x="138" y="54"/>
                  </a:lnTo>
                  <a:lnTo>
                    <a:pt x="145" y="54"/>
                  </a:lnTo>
                  <a:lnTo>
                    <a:pt x="145" y="68"/>
                  </a:lnTo>
                  <a:lnTo>
                    <a:pt x="152" y="75"/>
                  </a:lnTo>
                  <a:lnTo>
                    <a:pt x="158" y="75"/>
                  </a:lnTo>
                  <a:lnTo>
                    <a:pt x="171" y="75"/>
                  </a:lnTo>
                  <a:lnTo>
                    <a:pt x="171" y="81"/>
                  </a:lnTo>
                  <a:lnTo>
                    <a:pt x="165" y="88"/>
                  </a:lnTo>
                  <a:lnTo>
                    <a:pt x="165" y="95"/>
                  </a:lnTo>
                  <a:lnTo>
                    <a:pt x="165" y="102"/>
                  </a:lnTo>
                  <a:lnTo>
                    <a:pt x="171" y="129"/>
                  </a:lnTo>
                  <a:lnTo>
                    <a:pt x="171" y="149"/>
                  </a:lnTo>
                  <a:lnTo>
                    <a:pt x="165" y="156"/>
                  </a:lnTo>
                  <a:lnTo>
                    <a:pt x="158" y="156"/>
                  </a:lnTo>
                  <a:lnTo>
                    <a:pt x="152" y="156"/>
                  </a:lnTo>
                  <a:lnTo>
                    <a:pt x="132" y="162"/>
                  </a:lnTo>
                  <a:lnTo>
                    <a:pt x="112" y="176"/>
                  </a:lnTo>
                  <a:lnTo>
                    <a:pt x="105" y="176"/>
                  </a:lnTo>
                  <a:lnTo>
                    <a:pt x="92" y="176"/>
                  </a:lnTo>
                  <a:lnTo>
                    <a:pt x="79" y="183"/>
                  </a:lnTo>
                  <a:lnTo>
                    <a:pt x="86" y="196"/>
                  </a:lnTo>
                  <a:lnTo>
                    <a:pt x="79" y="243"/>
                  </a:lnTo>
                  <a:lnTo>
                    <a:pt x="72" y="290"/>
                  </a:lnTo>
                  <a:lnTo>
                    <a:pt x="59" y="297"/>
                  </a:lnTo>
                  <a:lnTo>
                    <a:pt x="53" y="324"/>
                  </a:lnTo>
                  <a:lnTo>
                    <a:pt x="26" y="324"/>
                  </a:lnTo>
                  <a:lnTo>
                    <a:pt x="13" y="331"/>
                  </a:lnTo>
                  <a:lnTo>
                    <a:pt x="20" y="392"/>
                  </a:lnTo>
                  <a:lnTo>
                    <a:pt x="0" y="418"/>
                  </a:lnTo>
                  <a:lnTo>
                    <a:pt x="6" y="432"/>
                  </a:lnTo>
                  <a:lnTo>
                    <a:pt x="13" y="439"/>
                  </a:lnTo>
                  <a:lnTo>
                    <a:pt x="99" y="398"/>
                  </a:lnTo>
                  <a:lnTo>
                    <a:pt x="145" y="378"/>
                  </a:lnTo>
                  <a:lnTo>
                    <a:pt x="165" y="365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1" name="Freeform 110"/>
            <p:cNvSpPr>
              <a:spLocks/>
            </p:cNvSpPr>
            <p:nvPr/>
          </p:nvSpPr>
          <p:spPr bwMode="auto">
            <a:xfrm>
              <a:off x="2575407" y="1303003"/>
              <a:ext cx="448341" cy="307380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60" y="13"/>
                </a:cxn>
                <a:cxn ang="0">
                  <a:pos x="47" y="13"/>
                </a:cxn>
                <a:cxn ang="0">
                  <a:pos x="7" y="27"/>
                </a:cxn>
                <a:cxn ang="0">
                  <a:pos x="7" y="53"/>
                </a:cxn>
                <a:cxn ang="0">
                  <a:pos x="7" y="94"/>
                </a:cxn>
                <a:cxn ang="0">
                  <a:pos x="7" y="121"/>
                </a:cxn>
                <a:cxn ang="0">
                  <a:pos x="0" y="148"/>
                </a:cxn>
                <a:cxn ang="0">
                  <a:pos x="20" y="134"/>
                </a:cxn>
                <a:cxn ang="0">
                  <a:pos x="20" y="141"/>
                </a:cxn>
                <a:cxn ang="0">
                  <a:pos x="33" y="141"/>
                </a:cxn>
                <a:cxn ang="0">
                  <a:pos x="47" y="155"/>
                </a:cxn>
                <a:cxn ang="0">
                  <a:pos x="66" y="148"/>
                </a:cxn>
                <a:cxn ang="0">
                  <a:pos x="80" y="148"/>
                </a:cxn>
                <a:cxn ang="0">
                  <a:pos x="99" y="141"/>
                </a:cxn>
                <a:cxn ang="0">
                  <a:pos x="106" y="148"/>
                </a:cxn>
                <a:cxn ang="0">
                  <a:pos x="113" y="155"/>
                </a:cxn>
                <a:cxn ang="0">
                  <a:pos x="132" y="182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2" y="175"/>
                </a:cxn>
                <a:cxn ang="0">
                  <a:pos x="172" y="182"/>
                </a:cxn>
                <a:cxn ang="0">
                  <a:pos x="179" y="182"/>
                </a:cxn>
                <a:cxn ang="0">
                  <a:pos x="198" y="182"/>
                </a:cxn>
                <a:cxn ang="0">
                  <a:pos x="192" y="168"/>
                </a:cxn>
                <a:cxn ang="0">
                  <a:pos x="198" y="155"/>
                </a:cxn>
                <a:cxn ang="0">
                  <a:pos x="212" y="141"/>
                </a:cxn>
                <a:cxn ang="0">
                  <a:pos x="205" y="114"/>
                </a:cxn>
                <a:cxn ang="0">
                  <a:pos x="225" y="114"/>
                </a:cxn>
                <a:cxn ang="0">
                  <a:pos x="258" y="87"/>
                </a:cxn>
                <a:cxn ang="0">
                  <a:pos x="251" y="53"/>
                </a:cxn>
                <a:cxn ang="0">
                  <a:pos x="245" y="27"/>
                </a:cxn>
                <a:cxn ang="0">
                  <a:pos x="192" y="20"/>
                </a:cxn>
                <a:cxn ang="0">
                  <a:pos x="172" y="33"/>
                </a:cxn>
                <a:cxn ang="0">
                  <a:pos x="139" y="33"/>
                </a:cxn>
                <a:cxn ang="0">
                  <a:pos x="113" y="40"/>
                </a:cxn>
                <a:cxn ang="0">
                  <a:pos x="106" y="20"/>
                </a:cxn>
                <a:cxn ang="0">
                  <a:pos x="99" y="20"/>
                </a:cxn>
                <a:cxn ang="0">
                  <a:pos x="99" y="0"/>
                </a:cxn>
              </a:cxnLst>
              <a:rect l="0" t="0" r="r" b="b"/>
              <a:pathLst>
                <a:path w="258" h="182">
                  <a:moveTo>
                    <a:pt x="99" y="0"/>
                  </a:moveTo>
                  <a:lnTo>
                    <a:pt x="60" y="13"/>
                  </a:lnTo>
                  <a:lnTo>
                    <a:pt x="47" y="13"/>
                  </a:lnTo>
                  <a:lnTo>
                    <a:pt x="7" y="27"/>
                  </a:lnTo>
                  <a:lnTo>
                    <a:pt x="7" y="53"/>
                  </a:lnTo>
                  <a:lnTo>
                    <a:pt x="7" y="94"/>
                  </a:lnTo>
                  <a:lnTo>
                    <a:pt x="7" y="121"/>
                  </a:lnTo>
                  <a:lnTo>
                    <a:pt x="0" y="148"/>
                  </a:lnTo>
                  <a:lnTo>
                    <a:pt x="20" y="134"/>
                  </a:lnTo>
                  <a:lnTo>
                    <a:pt x="20" y="141"/>
                  </a:lnTo>
                  <a:lnTo>
                    <a:pt x="33" y="141"/>
                  </a:lnTo>
                  <a:lnTo>
                    <a:pt x="47" y="155"/>
                  </a:lnTo>
                  <a:lnTo>
                    <a:pt x="66" y="148"/>
                  </a:lnTo>
                  <a:lnTo>
                    <a:pt x="80" y="148"/>
                  </a:lnTo>
                  <a:lnTo>
                    <a:pt x="99" y="141"/>
                  </a:lnTo>
                  <a:lnTo>
                    <a:pt x="106" y="148"/>
                  </a:lnTo>
                  <a:lnTo>
                    <a:pt x="113" y="155"/>
                  </a:lnTo>
                  <a:lnTo>
                    <a:pt x="132" y="182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2" y="175"/>
                  </a:lnTo>
                  <a:lnTo>
                    <a:pt x="172" y="182"/>
                  </a:lnTo>
                  <a:lnTo>
                    <a:pt x="179" y="182"/>
                  </a:lnTo>
                  <a:lnTo>
                    <a:pt x="198" y="182"/>
                  </a:lnTo>
                  <a:lnTo>
                    <a:pt x="192" y="168"/>
                  </a:lnTo>
                  <a:lnTo>
                    <a:pt x="198" y="155"/>
                  </a:lnTo>
                  <a:lnTo>
                    <a:pt x="212" y="141"/>
                  </a:lnTo>
                  <a:lnTo>
                    <a:pt x="205" y="114"/>
                  </a:lnTo>
                  <a:lnTo>
                    <a:pt x="225" y="114"/>
                  </a:lnTo>
                  <a:lnTo>
                    <a:pt x="258" y="87"/>
                  </a:lnTo>
                  <a:lnTo>
                    <a:pt x="251" y="53"/>
                  </a:lnTo>
                  <a:lnTo>
                    <a:pt x="245" y="27"/>
                  </a:lnTo>
                  <a:lnTo>
                    <a:pt x="192" y="20"/>
                  </a:lnTo>
                  <a:lnTo>
                    <a:pt x="172" y="33"/>
                  </a:lnTo>
                  <a:lnTo>
                    <a:pt x="139" y="33"/>
                  </a:lnTo>
                  <a:lnTo>
                    <a:pt x="113" y="40"/>
                  </a:lnTo>
                  <a:lnTo>
                    <a:pt x="106" y="20"/>
                  </a:lnTo>
                  <a:lnTo>
                    <a:pt x="99" y="2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2" name="Freeform 111"/>
            <p:cNvSpPr>
              <a:spLocks/>
            </p:cNvSpPr>
            <p:nvPr/>
          </p:nvSpPr>
          <p:spPr bwMode="auto">
            <a:xfrm>
              <a:off x="2780557" y="1564344"/>
              <a:ext cx="393997" cy="469871"/>
            </a:xfrm>
            <a:custGeom>
              <a:avLst/>
              <a:gdLst/>
              <a:ahLst/>
              <a:cxnLst>
                <a:cxn ang="0">
                  <a:pos x="119" y="249"/>
                </a:cxn>
                <a:cxn ang="0">
                  <a:pos x="86" y="263"/>
                </a:cxn>
                <a:cxn ang="0">
                  <a:pos x="73" y="263"/>
                </a:cxn>
                <a:cxn ang="0">
                  <a:pos x="27" y="249"/>
                </a:cxn>
                <a:cxn ang="0">
                  <a:pos x="0" y="236"/>
                </a:cxn>
                <a:cxn ang="0">
                  <a:pos x="7" y="215"/>
                </a:cxn>
                <a:cxn ang="0">
                  <a:pos x="7" y="188"/>
                </a:cxn>
                <a:cxn ang="0">
                  <a:pos x="20" y="168"/>
                </a:cxn>
                <a:cxn ang="0">
                  <a:pos x="20" y="148"/>
                </a:cxn>
                <a:cxn ang="0">
                  <a:pos x="7" y="128"/>
                </a:cxn>
                <a:cxn ang="0">
                  <a:pos x="7" y="107"/>
                </a:cxn>
                <a:cxn ang="0">
                  <a:pos x="20" y="87"/>
                </a:cxn>
                <a:cxn ang="0">
                  <a:pos x="7" y="74"/>
                </a:cxn>
                <a:cxn ang="0">
                  <a:pos x="7" y="27"/>
                </a:cxn>
                <a:cxn ang="0">
                  <a:pos x="33" y="13"/>
                </a:cxn>
                <a:cxn ang="0">
                  <a:pos x="53" y="20"/>
                </a:cxn>
                <a:cxn ang="0">
                  <a:pos x="60" y="27"/>
                </a:cxn>
                <a:cxn ang="0">
                  <a:pos x="93" y="20"/>
                </a:cxn>
                <a:cxn ang="0">
                  <a:pos x="119" y="20"/>
                </a:cxn>
                <a:cxn ang="0">
                  <a:pos x="139" y="0"/>
                </a:cxn>
                <a:cxn ang="0">
                  <a:pos x="165" y="20"/>
                </a:cxn>
                <a:cxn ang="0">
                  <a:pos x="178" y="33"/>
                </a:cxn>
                <a:cxn ang="0">
                  <a:pos x="198" y="40"/>
                </a:cxn>
                <a:cxn ang="0">
                  <a:pos x="218" y="67"/>
                </a:cxn>
                <a:cxn ang="0">
                  <a:pos x="211" y="87"/>
                </a:cxn>
                <a:cxn ang="0">
                  <a:pos x="211" y="114"/>
                </a:cxn>
                <a:cxn ang="0">
                  <a:pos x="205" y="134"/>
                </a:cxn>
                <a:cxn ang="0">
                  <a:pos x="211" y="161"/>
                </a:cxn>
                <a:cxn ang="0">
                  <a:pos x="192" y="182"/>
                </a:cxn>
                <a:cxn ang="0">
                  <a:pos x="178" y="188"/>
                </a:cxn>
                <a:cxn ang="0">
                  <a:pos x="185" y="236"/>
                </a:cxn>
                <a:cxn ang="0">
                  <a:pos x="126" y="249"/>
                </a:cxn>
              </a:cxnLst>
              <a:rect l="0" t="0" r="r" b="b"/>
              <a:pathLst>
                <a:path w="225" h="276">
                  <a:moveTo>
                    <a:pt x="126" y="249"/>
                  </a:moveTo>
                  <a:lnTo>
                    <a:pt x="119" y="249"/>
                  </a:lnTo>
                  <a:lnTo>
                    <a:pt x="93" y="249"/>
                  </a:lnTo>
                  <a:lnTo>
                    <a:pt x="86" y="263"/>
                  </a:lnTo>
                  <a:lnTo>
                    <a:pt x="73" y="276"/>
                  </a:lnTo>
                  <a:lnTo>
                    <a:pt x="73" y="263"/>
                  </a:lnTo>
                  <a:lnTo>
                    <a:pt x="53" y="242"/>
                  </a:lnTo>
                  <a:lnTo>
                    <a:pt x="27" y="249"/>
                  </a:lnTo>
                  <a:lnTo>
                    <a:pt x="13" y="249"/>
                  </a:lnTo>
                  <a:lnTo>
                    <a:pt x="0" y="236"/>
                  </a:lnTo>
                  <a:lnTo>
                    <a:pt x="0" y="229"/>
                  </a:lnTo>
                  <a:lnTo>
                    <a:pt x="7" y="215"/>
                  </a:lnTo>
                  <a:lnTo>
                    <a:pt x="7" y="202"/>
                  </a:lnTo>
                  <a:lnTo>
                    <a:pt x="7" y="188"/>
                  </a:lnTo>
                  <a:lnTo>
                    <a:pt x="13" y="175"/>
                  </a:lnTo>
                  <a:lnTo>
                    <a:pt x="20" y="168"/>
                  </a:lnTo>
                  <a:lnTo>
                    <a:pt x="20" y="155"/>
                  </a:lnTo>
                  <a:lnTo>
                    <a:pt x="20" y="148"/>
                  </a:lnTo>
                  <a:lnTo>
                    <a:pt x="13" y="134"/>
                  </a:lnTo>
                  <a:lnTo>
                    <a:pt x="7" y="128"/>
                  </a:lnTo>
                  <a:lnTo>
                    <a:pt x="0" y="121"/>
                  </a:lnTo>
                  <a:lnTo>
                    <a:pt x="7" y="107"/>
                  </a:lnTo>
                  <a:lnTo>
                    <a:pt x="13" y="101"/>
                  </a:lnTo>
                  <a:lnTo>
                    <a:pt x="20" y="87"/>
                  </a:lnTo>
                  <a:lnTo>
                    <a:pt x="13" y="74"/>
                  </a:lnTo>
                  <a:lnTo>
                    <a:pt x="7" y="74"/>
                  </a:lnTo>
                  <a:lnTo>
                    <a:pt x="7" y="54"/>
                  </a:lnTo>
                  <a:lnTo>
                    <a:pt x="7" y="27"/>
                  </a:lnTo>
                  <a:lnTo>
                    <a:pt x="13" y="27"/>
                  </a:lnTo>
                  <a:lnTo>
                    <a:pt x="33" y="13"/>
                  </a:lnTo>
                  <a:lnTo>
                    <a:pt x="46" y="13"/>
                  </a:lnTo>
                  <a:lnTo>
                    <a:pt x="53" y="20"/>
                  </a:lnTo>
                  <a:lnTo>
                    <a:pt x="53" y="27"/>
                  </a:lnTo>
                  <a:lnTo>
                    <a:pt x="60" y="27"/>
                  </a:lnTo>
                  <a:lnTo>
                    <a:pt x="79" y="27"/>
                  </a:lnTo>
                  <a:lnTo>
                    <a:pt x="93" y="20"/>
                  </a:lnTo>
                  <a:lnTo>
                    <a:pt x="106" y="27"/>
                  </a:lnTo>
                  <a:lnTo>
                    <a:pt x="119" y="20"/>
                  </a:lnTo>
                  <a:lnTo>
                    <a:pt x="139" y="20"/>
                  </a:lnTo>
                  <a:lnTo>
                    <a:pt x="139" y="0"/>
                  </a:lnTo>
                  <a:lnTo>
                    <a:pt x="152" y="0"/>
                  </a:lnTo>
                  <a:lnTo>
                    <a:pt x="165" y="20"/>
                  </a:lnTo>
                  <a:lnTo>
                    <a:pt x="178" y="27"/>
                  </a:lnTo>
                  <a:lnTo>
                    <a:pt x="178" y="33"/>
                  </a:lnTo>
                  <a:lnTo>
                    <a:pt x="185" y="40"/>
                  </a:lnTo>
                  <a:lnTo>
                    <a:pt x="198" y="40"/>
                  </a:lnTo>
                  <a:lnTo>
                    <a:pt x="211" y="54"/>
                  </a:lnTo>
                  <a:lnTo>
                    <a:pt x="218" y="67"/>
                  </a:lnTo>
                  <a:lnTo>
                    <a:pt x="225" y="74"/>
                  </a:lnTo>
                  <a:lnTo>
                    <a:pt x="211" y="87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205" y="128"/>
                  </a:lnTo>
                  <a:lnTo>
                    <a:pt x="205" y="134"/>
                  </a:lnTo>
                  <a:lnTo>
                    <a:pt x="205" y="148"/>
                  </a:lnTo>
                  <a:lnTo>
                    <a:pt x="211" y="161"/>
                  </a:lnTo>
                  <a:lnTo>
                    <a:pt x="211" y="175"/>
                  </a:lnTo>
                  <a:lnTo>
                    <a:pt x="192" y="182"/>
                  </a:lnTo>
                  <a:lnTo>
                    <a:pt x="178" y="175"/>
                  </a:lnTo>
                  <a:lnTo>
                    <a:pt x="178" y="188"/>
                  </a:lnTo>
                  <a:lnTo>
                    <a:pt x="185" y="215"/>
                  </a:lnTo>
                  <a:lnTo>
                    <a:pt x="185" y="236"/>
                  </a:lnTo>
                  <a:lnTo>
                    <a:pt x="152" y="242"/>
                  </a:lnTo>
                  <a:lnTo>
                    <a:pt x="126" y="249"/>
                  </a:lnTo>
                  <a:close/>
                </a:path>
              </a:pathLst>
            </a:custGeom>
            <a:solidFill>
              <a:srgbClr val="C0504D">
                <a:lumMod val="60000"/>
                <a:lumOff val="4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3" name="Freeform 112"/>
            <p:cNvSpPr>
              <a:spLocks/>
            </p:cNvSpPr>
            <p:nvPr/>
          </p:nvSpPr>
          <p:spPr bwMode="auto">
            <a:xfrm>
              <a:off x="2299608" y="3752565"/>
              <a:ext cx="735008" cy="1169940"/>
            </a:xfrm>
            <a:custGeom>
              <a:avLst/>
              <a:gdLst/>
              <a:ahLst/>
              <a:cxnLst>
                <a:cxn ang="0">
                  <a:pos x="66" y="634"/>
                </a:cxn>
                <a:cxn ang="0">
                  <a:pos x="26" y="620"/>
                </a:cxn>
                <a:cxn ang="0">
                  <a:pos x="26" y="587"/>
                </a:cxn>
                <a:cxn ang="0">
                  <a:pos x="40" y="553"/>
                </a:cxn>
                <a:cxn ang="0">
                  <a:pos x="40" y="499"/>
                </a:cxn>
                <a:cxn ang="0">
                  <a:pos x="33" y="438"/>
                </a:cxn>
                <a:cxn ang="0">
                  <a:pos x="20" y="405"/>
                </a:cxn>
                <a:cxn ang="0">
                  <a:pos x="33" y="378"/>
                </a:cxn>
                <a:cxn ang="0">
                  <a:pos x="26" y="358"/>
                </a:cxn>
                <a:cxn ang="0">
                  <a:pos x="13" y="331"/>
                </a:cxn>
                <a:cxn ang="0">
                  <a:pos x="7" y="297"/>
                </a:cxn>
                <a:cxn ang="0">
                  <a:pos x="0" y="256"/>
                </a:cxn>
                <a:cxn ang="0">
                  <a:pos x="20" y="223"/>
                </a:cxn>
                <a:cxn ang="0">
                  <a:pos x="66" y="182"/>
                </a:cxn>
                <a:cxn ang="0">
                  <a:pos x="119" y="155"/>
                </a:cxn>
                <a:cxn ang="0">
                  <a:pos x="152" y="108"/>
                </a:cxn>
                <a:cxn ang="0">
                  <a:pos x="178" y="115"/>
                </a:cxn>
                <a:cxn ang="0">
                  <a:pos x="218" y="101"/>
                </a:cxn>
                <a:cxn ang="0">
                  <a:pos x="264" y="74"/>
                </a:cxn>
                <a:cxn ang="0">
                  <a:pos x="264" y="34"/>
                </a:cxn>
                <a:cxn ang="0">
                  <a:pos x="284" y="14"/>
                </a:cxn>
                <a:cxn ang="0">
                  <a:pos x="297" y="20"/>
                </a:cxn>
                <a:cxn ang="0">
                  <a:pos x="323" y="34"/>
                </a:cxn>
                <a:cxn ang="0">
                  <a:pos x="343" y="27"/>
                </a:cxn>
                <a:cxn ang="0">
                  <a:pos x="370" y="34"/>
                </a:cxn>
                <a:cxn ang="0">
                  <a:pos x="370" y="68"/>
                </a:cxn>
                <a:cxn ang="0">
                  <a:pos x="370" y="95"/>
                </a:cxn>
                <a:cxn ang="0">
                  <a:pos x="383" y="115"/>
                </a:cxn>
                <a:cxn ang="0">
                  <a:pos x="403" y="122"/>
                </a:cxn>
                <a:cxn ang="0">
                  <a:pos x="422" y="142"/>
                </a:cxn>
                <a:cxn ang="0">
                  <a:pos x="389" y="149"/>
                </a:cxn>
                <a:cxn ang="0">
                  <a:pos x="363" y="155"/>
                </a:cxn>
                <a:cxn ang="0">
                  <a:pos x="323" y="189"/>
                </a:cxn>
                <a:cxn ang="0">
                  <a:pos x="310" y="229"/>
                </a:cxn>
                <a:cxn ang="0">
                  <a:pos x="310" y="256"/>
                </a:cxn>
                <a:cxn ang="0">
                  <a:pos x="323" y="290"/>
                </a:cxn>
                <a:cxn ang="0">
                  <a:pos x="343" y="324"/>
                </a:cxn>
                <a:cxn ang="0">
                  <a:pos x="363" y="344"/>
                </a:cxn>
                <a:cxn ang="0">
                  <a:pos x="363" y="371"/>
                </a:cxn>
                <a:cxn ang="0">
                  <a:pos x="389" y="405"/>
                </a:cxn>
                <a:cxn ang="0">
                  <a:pos x="396" y="452"/>
                </a:cxn>
                <a:cxn ang="0">
                  <a:pos x="370" y="452"/>
                </a:cxn>
                <a:cxn ang="0">
                  <a:pos x="343" y="465"/>
                </a:cxn>
                <a:cxn ang="0">
                  <a:pos x="310" y="472"/>
                </a:cxn>
                <a:cxn ang="0">
                  <a:pos x="310" y="486"/>
                </a:cxn>
                <a:cxn ang="0">
                  <a:pos x="277" y="492"/>
                </a:cxn>
                <a:cxn ang="0">
                  <a:pos x="251" y="513"/>
                </a:cxn>
                <a:cxn ang="0">
                  <a:pos x="231" y="526"/>
                </a:cxn>
                <a:cxn ang="0">
                  <a:pos x="231" y="553"/>
                </a:cxn>
                <a:cxn ang="0">
                  <a:pos x="218" y="573"/>
                </a:cxn>
                <a:cxn ang="0">
                  <a:pos x="224" y="614"/>
                </a:cxn>
                <a:cxn ang="0">
                  <a:pos x="244" y="647"/>
                </a:cxn>
                <a:cxn ang="0">
                  <a:pos x="231" y="661"/>
                </a:cxn>
                <a:cxn ang="0">
                  <a:pos x="198" y="668"/>
                </a:cxn>
                <a:cxn ang="0">
                  <a:pos x="158" y="688"/>
                </a:cxn>
                <a:cxn ang="0">
                  <a:pos x="132" y="668"/>
                </a:cxn>
                <a:cxn ang="0">
                  <a:pos x="99" y="661"/>
                </a:cxn>
              </a:cxnLst>
              <a:rect l="0" t="0" r="r" b="b"/>
              <a:pathLst>
                <a:path w="422" h="688">
                  <a:moveTo>
                    <a:pt x="99" y="661"/>
                  </a:moveTo>
                  <a:lnTo>
                    <a:pt x="66" y="634"/>
                  </a:lnTo>
                  <a:lnTo>
                    <a:pt x="53" y="614"/>
                  </a:lnTo>
                  <a:lnTo>
                    <a:pt x="26" y="620"/>
                  </a:lnTo>
                  <a:lnTo>
                    <a:pt x="20" y="607"/>
                  </a:lnTo>
                  <a:lnTo>
                    <a:pt x="26" y="587"/>
                  </a:lnTo>
                  <a:lnTo>
                    <a:pt x="33" y="573"/>
                  </a:lnTo>
                  <a:lnTo>
                    <a:pt x="40" y="553"/>
                  </a:lnTo>
                  <a:lnTo>
                    <a:pt x="40" y="533"/>
                  </a:lnTo>
                  <a:lnTo>
                    <a:pt x="40" y="499"/>
                  </a:lnTo>
                  <a:lnTo>
                    <a:pt x="46" y="452"/>
                  </a:lnTo>
                  <a:lnTo>
                    <a:pt x="33" y="438"/>
                  </a:lnTo>
                  <a:lnTo>
                    <a:pt x="26" y="432"/>
                  </a:lnTo>
                  <a:lnTo>
                    <a:pt x="20" y="405"/>
                  </a:lnTo>
                  <a:lnTo>
                    <a:pt x="20" y="385"/>
                  </a:lnTo>
                  <a:lnTo>
                    <a:pt x="33" y="378"/>
                  </a:lnTo>
                  <a:lnTo>
                    <a:pt x="33" y="364"/>
                  </a:lnTo>
                  <a:lnTo>
                    <a:pt x="26" y="358"/>
                  </a:lnTo>
                  <a:lnTo>
                    <a:pt x="13" y="344"/>
                  </a:lnTo>
                  <a:lnTo>
                    <a:pt x="13" y="331"/>
                  </a:lnTo>
                  <a:lnTo>
                    <a:pt x="13" y="317"/>
                  </a:lnTo>
                  <a:lnTo>
                    <a:pt x="7" y="297"/>
                  </a:lnTo>
                  <a:lnTo>
                    <a:pt x="0" y="270"/>
                  </a:lnTo>
                  <a:lnTo>
                    <a:pt x="0" y="256"/>
                  </a:lnTo>
                  <a:lnTo>
                    <a:pt x="13" y="229"/>
                  </a:lnTo>
                  <a:lnTo>
                    <a:pt x="20" y="223"/>
                  </a:lnTo>
                  <a:lnTo>
                    <a:pt x="33" y="202"/>
                  </a:lnTo>
                  <a:lnTo>
                    <a:pt x="66" y="182"/>
                  </a:lnTo>
                  <a:lnTo>
                    <a:pt x="92" y="169"/>
                  </a:lnTo>
                  <a:lnTo>
                    <a:pt x="119" y="155"/>
                  </a:lnTo>
                  <a:lnTo>
                    <a:pt x="139" y="135"/>
                  </a:lnTo>
                  <a:lnTo>
                    <a:pt x="152" y="108"/>
                  </a:lnTo>
                  <a:lnTo>
                    <a:pt x="165" y="101"/>
                  </a:lnTo>
                  <a:lnTo>
                    <a:pt x="178" y="115"/>
                  </a:lnTo>
                  <a:lnTo>
                    <a:pt x="198" y="115"/>
                  </a:lnTo>
                  <a:lnTo>
                    <a:pt x="218" y="101"/>
                  </a:lnTo>
                  <a:lnTo>
                    <a:pt x="238" y="88"/>
                  </a:lnTo>
                  <a:lnTo>
                    <a:pt x="264" y="74"/>
                  </a:lnTo>
                  <a:lnTo>
                    <a:pt x="264" y="47"/>
                  </a:lnTo>
                  <a:lnTo>
                    <a:pt x="264" y="34"/>
                  </a:lnTo>
                  <a:lnTo>
                    <a:pt x="277" y="27"/>
                  </a:lnTo>
                  <a:lnTo>
                    <a:pt x="284" y="14"/>
                  </a:lnTo>
                  <a:lnTo>
                    <a:pt x="284" y="0"/>
                  </a:lnTo>
                  <a:lnTo>
                    <a:pt x="297" y="20"/>
                  </a:lnTo>
                  <a:lnTo>
                    <a:pt x="304" y="27"/>
                  </a:lnTo>
                  <a:lnTo>
                    <a:pt x="323" y="34"/>
                  </a:lnTo>
                  <a:lnTo>
                    <a:pt x="337" y="34"/>
                  </a:lnTo>
                  <a:lnTo>
                    <a:pt x="343" y="27"/>
                  </a:lnTo>
                  <a:lnTo>
                    <a:pt x="356" y="27"/>
                  </a:lnTo>
                  <a:lnTo>
                    <a:pt x="370" y="34"/>
                  </a:lnTo>
                  <a:lnTo>
                    <a:pt x="370" y="54"/>
                  </a:lnTo>
                  <a:lnTo>
                    <a:pt x="370" y="68"/>
                  </a:lnTo>
                  <a:lnTo>
                    <a:pt x="370" y="81"/>
                  </a:lnTo>
                  <a:lnTo>
                    <a:pt x="370" y="95"/>
                  </a:lnTo>
                  <a:lnTo>
                    <a:pt x="376" y="108"/>
                  </a:lnTo>
                  <a:lnTo>
                    <a:pt x="383" y="115"/>
                  </a:lnTo>
                  <a:lnTo>
                    <a:pt x="396" y="115"/>
                  </a:lnTo>
                  <a:lnTo>
                    <a:pt x="403" y="122"/>
                  </a:lnTo>
                  <a:lnTo>
                    <a:pt x="416" y="135"/>
                  </a:lnTo>
                  <a:lnTo>
                    <a:pt x="422" y="142"/>
                  </a:lnTo>
                  <a:lnTo>
                    <a:pt x="416" y="149"/>
                  </a:lnTo>
                  <a:lnTo>
                    <a:pt x="389" y="149"/>
                  </a:lnTo>
                  <a:lnTo>
                    <a:pt x="370" y="155"/>
                  </a:lnTo>
                  <a:lnTo>
                    <a:pt x="363" y="155"/>
                  </a:lnTo>
                  <a:lnTo>
                    <a:pt x="337" y="162"/>
                  </a:lnTo>
                  <a:lnTo>
                    <a:pt x="323" y="189"/>
                  </a:lnTo>
                  <a:lnTo>
                    <a:pt x="317" y="209"/>
                  </a:lnTo>
                  <a:lnTo>
                    <a:pt x="310" y="229"/>
                  </a:lnTo>
                  <a:lnTo>
                    <a:pt x="310" y="250"/>
                  </a:lnTo>
                  <a:lnTo>
                    <a:pt x="310" y="256"/>
                  </a:lnTo>
                  <a:lnTo>
                    <a:pt x="323" y="277"/>
                  </a:lnTo>
                  <a:lnTo>
                    <a:pt x="323" y="290"/>
                  </a:lnTo>
                  <a:lnTo>
                    <a:pt x="337" y="304"/>
                  </a:lnTo>
                  <a:lnTo>
                    <a:pt x="343" y="324"/>
                  </a:lnTo>
                  <a:lnTo>
                    <a:pt x="350" y="331"/>
                  </a:lnTo>
                  <a:lnTo>
                    <a:pt x="363" y="344"/>
                  </a:lnTo>
                  <a:lnTo>
                    <a:pt x="363" y="358"/>
                  </a:lnTo>
                  <a:lnTo>
                    <a:pt x="363" y="371"/>
                  </a:lnTo>
                  <a:lnTo>
                    <a:pt x="370" y="385"/>
                  </a:lnTo>
                  <a:lnTo>
                    <a:pt x="389" y="405"/>
                  </a:lnTo>
                  <a:lnTo>
                    <a:pt x="396" y="432"/>
                  </a:lnTo>
                  <a:lnTo>
                    <a:pt x="396" y="452"/>
                  </a:lnTo>
                  <a:lnTo>
                    <a:pt x="383" y="445"/>
                  </a:lnTo>
                  <a:lnTo>
                    <a:pt x="370" y="452"/>
                  </a:lnTo>
                  <a:lnTo>
                    <a:pt x="356" y="459"/>
                  </a:lnTo>
                  <a:lnTo>
                    <a:pt x="343" y="465"/>
                  </a:lnTo>
                  <a:lnTo>
                    <a:pt x="323" y="459"/>
                  </a:lnTo>
                  <a:lnTo>
                    <a:pt x="310" y="472"/>
                  </a:lnTo>
                  <a:lnTo>
                    <a:pt x="317" y="479"/>
                  </a:lnTo>
                  <a:lnTo>
                    <a:pt x="310" y="486"/>
                  </a:lnTo>
                  <a:lnTo>
                    <a:pt x="310" y="499"/>
                  </a:lnTo>
                  <a:lnTo>
                    <a:pt x="277" y="492"/>
                  </a:lnTo>
                  <a:lnTo>
                    <a:pt x="264" y="499"/>
                  </a:lnTo>
                  <a:lnTo>
                    <a:pt x="251" y="513"/>
                  </a:lnTo>
                  <a:lnTo>
                    <a:pt x="244" y="519"/>
                  </a:lnTo>
                  <a:lnTo>
                    <a:pt x="231" y="526"/>
                  </a:lnTo>
                  <a:lnTo>
                    <a:pt x="238" y="546"/>
                  </a:lnTo>
                  <a:lnTo>
                    <a:pt x="231" y="553"/>
                  </a:lnTo>
                  <a:lnTo>
                    <a:pt x="224" y="567"/>
                  </a:lnTo>
                  <a:lnTo>
                    <a:pt x="218" y="573"/>
                  </a:lnTo>
                  <a:lnTo>
                    <a:pt x="211" y="600"/>
                  </a:lnTo>
                  <a:lnTo>
                    <a:pt x="224" y="614"/>
                  </a:lnTo>
                  <a:lnTo>
                    <a:pt x="231" y="634"/>
                  </a:lnTo>
                  <a:lnTo>
                    <a:pt x="244" y="647"/>
                  </a:lnTo>
                  <a:lnTo>
                    <a:pt x="238" y="654"/>
                  </a:lnTo>
                  <a:lnTo>
                    <a:pt x="231" y="661"/>
                  </a:lnTo>
                  <a:lnTo>
                    <a:pt x="218" y="668"/>
                  </a:lnTo>
                  <a:lnTo>
                    <a:pt x="198" y="668"/>
                  </a:lnTo>
                  <a:lnTo>
                    <a:pt x="165" y="674"/>
                  </a:lnTo>
                  <a:lnTo>
                    <a:pt x="158" y="688"/>
                  </a:lnTo>
                  <a:lnTo>
                    <a:pt x="132" y="681"/>
                  </a:lnTo>
                  <a:lnTo>
                    <a:pt x="132" y="668"/>
                  </a:lnTo>
                  <a:lnTo>
                    <a:pt x="125" y="654"/>
                  </a:lnTo>
                  <a:lnTo>
                    <a:pt x="99" y="661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4" name="Freeform 113"/>
            <p:cNvSpPr>
              <a:spLocks/>
            </p:cNvSpPr>
            <p:nvPr/>
          </p:nvSpPr>
          <p:spPr bwMode="auto">
            <a:xfrm>
              <a:off x="722261" y="4462112"/>
              <a:ext cx="1956400" cy="1375763"/>
            </a:xfrm>
            <a:custGeom>
              <a:avLst/>
              <a:gdLst/>
              <a:ahLst/>
              <a:cxnLst>
                <a:cxn ang="0">
                  <a:pos x="1043" y="701"/>
                </a:cxn>
                <a:cxn ang="0">
                  <a:pos x="1043" y="654"/>
                </a:cxn>
                <a:cxn ang="0">
                  <a:pos x="1082" y="607"/>
                </a:cxn>
                <a:cxn ang="0">
                  <a:pos x="1102" y="607"/>
                </a:cxn>
                <a:cxn ang="0">
                  <a:pos x="1115" y="580"/>
                </a:cxn>
                <a:cxn ang="0">
                  <a:pos x="1109" y="560"/>
                </a:cxn>
                <a:cxn ang="0">
                  <a:pos x="1095" y="526"/>
                </a:cxn>
                <a:cxn ang="0">
                  <a:pos x="1056" y="519"/>
                </a:cxn>
                <a:cxn ang="0">
                  <a:pos x="1023" y="519"/>
                </a:cxn>
                <a:cxn ang="0">
                  <a:pos x="996" y="506"/>
                </a:cxn>
                <a:cxn ang="0">
                  <a:pos x="944" y="492"/>
                </a:cxn>
                <a:cxn ang="0">
                  <a:pos x="897" y="479"/>
                </a:cxn>
                <a:cxn ang="0">
                  <a:pos x="864" y="472"/>
                </a:cxn>
                <a:cxn ang="0">
                  <a:pos x="825" y="472"/>
                </a:cxn>
                <a:cxn ang="0">
                  <a:pos x="746" y="472"/>
                </a:cxn>
                <a:cxn ang="0">
                  <a:pos x="699" y="425"/>
                </a:cxn>
                <a:cxn ang="0">
                  <a:pos x="686" y="418"/>
                </a:cxn>
                <a:cxn ang="0">
                  <a:pos x="680" y="391"/>
                </a:cxn>
                <a:cxn ang="0">
                  <a:pos x="660" y="371"/>
                </a:cxn>
                <a:cxn ang="0">
                  <a:pos x="607" y="364"/>
                </a:cxn>
                <a:cxn ang="0">
                  <a:pos x="587" y="351"/>
                </a:cxn>
                <a:cxn ang="0">
                  <a:pos x="541" y="364"/>
                </a:cxn>
                <a:cxn ang="0">
                  <a:pos x="548" y="236"/>
                </a:cxn>
                <a:cxn ang="0">
                  <a:pos x="528" y="216"/>
                </a:cxn>
                <a:cxn ang="0">
                  <a:pos x="468" y="223"/>
                </a:cxn>
                <a:cxn ang="0">
                  <a:pos x="442" y="196"/>
                </a:cxn>
                <a:cxn ang="0">
                  <a:pos x="409" y="196"/>
                </a:cxn>
                <a:cxn ang="0">
                  <a:pos x="402" y="149"/>
                </a:cxn>
                <a:cxn ang="0">
                  <a:pos x="369" y="115"/>
                </a:cxn>
                <a:cxn ang="0">
                  <a:pos x="336" y="122"/>
                </a:cxn>
                <a:cxn ang="0">
                  <a:pos x="303" y="108"/>
                </a:cxn>
                <a:cxn ang="0">
                  <a:pos x="264" y="101"/>
                </a:cxn>
                <a:cxn ang="0">
                  <a:pos x="211" y="54"/>
                </a:cxn>
                <a:cxn ang="0">
                  <a:pos x="112" y="14"/>
                </a:cxn>
                <a:cxn ang="0">
                  <a:pos x="6" y="68"/>
                </a:cxn>
                <a:cxn ang="0">
                  <a:pos x="46" y="128"/>
                </a:cxn>
                <a:cxn ang="0">
                  <a:pos x="13" y="176"/>
                </a:cxn>
                <a:cxn ang="0">
                  <a:pos x="20" y="189"/>
                </a:cxn>
                <a:cxn ang="0">
                  <a:pos x="59" y="209"/>
                </a:cxn>
                <a:cxn ang="0">
                  <a:pos x="119" y="256"/>
                </a:cxn>
                <a:cxn ang="0">
                  <a:pos x="204" y="358"/>
                </a:cxn>
                <a:cxn ang="0">
                  <a:pos x="284" y="519"/>
                </a:cxn>
                <a:cxn ang="0">
                  <a:pos x="363" y="553"/>
                </a:cxn>
                <a:cxn ang="0">
                  <a:pos x="455" y="607"/>
                </a:cxn>
                <a:cxn ang="0">
                  <a:pos x="548" y="647"/>
                </a:cxn>
                <a:cxn ang="0">
                  <a:pos x="693" y="688"/>
                </a:cxn>
                <a:cxn ang="0">
                  <a:pos x="831" y="708"/>
                </a:cxn>
                <a:cxn ang="0">
                  <a:pos x="1003" y="782"/>
                </a:cxn>
                <a:cxn ang="0">
                  <a:pos x="1043" y="762"/>
                </a:cxn>
              </a:cxnLst>
              <a:rect l="0" t="0" r="r" b="b"/>
              <a:pathLst>
                <a:path w="1122" h="809">
                  <a:moveTo>
                    <a:pt x="1049" y="735"/>
                  </a:moveTo>
                  <a:lnTo>
                    <a:pt x="1043" y="715"/>
                  </a:lnTo>
                  <a:lnTo>
                    <a:pt x="1043" y="701"/>
                  </a:lnTo>
                  <a:lnTo>
                    <a:pt x="1043" y="688"/>
                  </a:lnTo>
                  <a:lnTo>
                    <a:pt x="1043" y="674"/>
                  </a:lnTo>
                  <a:lnTo>
                    <a:pt x="1043" y="654"/>
                  </a:lnTo>
                  <a:lnTo>
                    <a:pt x="1049" y="634"/>
                  </a:lnTo>
                  <a:lnTo>
                    <a:pt x="1069" y="607"/>
                  </a:lnTo>
                  <a:lnTo>
                    <a:pt x="1082" y="607"/>
                  </a:lnTo>
                  <a:lnTo>
                    <a:pt x="1089" y="607"/>
                  </a:lnTo>
                  <a:lnTo>
                    <a:pt x="1095" y="607"/>
                  </a:lnTo>
                  <a:lnTo>
                    <a:pt x="1102" y="607"/>
                  </a:lnTo>
                  <a:lnTo>
                    <a:pt x="1115" y="600"/>
                  </a:lnTo>
                  <a:lnTo>
                    <a:pt x="1122" y="600"/>
                  </a:lnTo>
                  <a:lnTo>
                    <a:pt x="1115" y="580"/>
                  </a:lnTo>
                  <a:lnTo>
                    <a:pt x="1109" y="573"/>
                  </a:lnTo>
                  <a:lnTo>
                    <a:pt x="1109" y="567"/>
                  </a:lnTo>
                  <a:lnTo>
                    <a:pt x="1109" y="560"/>
                  </a:lnTo>
                  <a:lnTo>
                    <a:pt x="1102" y="546"/>
                  </a:lnTo>
                  <a:lnTo>
                    <a:pt x="1102" y="533"/>
                  </a:lnTo>
                  <a:lnTo>
                    <a:pt x="1095" y="526"/>
                  </a:lnTo>
                  <a:lnTo>
                    <a:pt x="1076" y="526"/>
                  </a:lnTo>
                  <a:lnTo>
                    <a:pt x="1062" y="519"/>
                  </a:lnTo>
                  <a:lnTo>
                    <a:pt x="1056" y="519"/>
                  </a:lnTo>
                  <a:lnTo>
                    <a:pt x="1036" y="526"/>
                  </a:lnTo>
                  <a:lnTo>
                    <a:pt x="1029" y="519"/>
                  </a:lnTo>
                  <a:lnTo>
                    <a:pt x="1023" y="519"/>
                  </a:lnTo>
                  <a:lnTo>
                    <a:pt x="1016" y="513"/>
                  </a:lnTo>
                  <a:lnTo>
                    <a:pt x="1003" y="506"/>
                  </a:lnTo>
                  <a:lnTo>
                    <a:pt x="996" y="506"/>
                  </a:lnTo>
                  <a:lnTo>
                    <a:pt x="990" y="486"/>
                  </a:lnTo>
                  <a:lnTo>
                    <a:pt x="963" y="486"/>
                  </a:lnTo>
                  <a:lnTo>
                    <a:pt x="944" y="492"/>
                  </a:lnTo>
                  <a:lnTo>
                    <a:pt x="937" y="499"/>
                  </a:lnTo>
                  <a:lnTo>
                    <a:pt x="904" y="479"/>
                  </a:lnTo>
                  <a:lnTo>
                    <a:pt x="897" y="479"/>
                  </a:lnTo>
                  <a:lnTo>
                    <a:pt x="891" y="452"/>
                  </a:lnTo>
                  <a:lnTo>
                    <a:pt x="871" y="465"/>
                  </a:lnTo>
                  <a:lnTo>
                    <a:pt x="864" y="472"/>
                  </a:lnTo>
                  <a:lnTo>
                    <a:pt x="851" y="465"/>
                  </a:lnTo>
                  <a:lnTo>
                    <a:pt x="838" y="465"/>
                  </a:lnTo>
                  <a:lnTo>
                    <a:pt x="825" y="472"/>
                  </a:lnTo>
                  <a:lnTo>
                    <a:pt x="779" y="479"/>
                  </a:lnTo>
                  <a:lnTo>
                    <a:pt x="772" y="472"/>
                  </a:lnTo>
                  <a:lnTo>
                    <a:pt x="746" y="472"/>
                  </a:lnTo>
                  <a:lnTo>
                    <a:pt x="739" y="465"/>
                  </a:lnTo>
                  <a:lnTo>
                    <a:pt x="719" y="445"/>
                  </a:lnTo>
                  <a:lnTo>
                    <a:pt x="699" y="425"/>
                  </a:lnTo>
                  <a:lnTo>
                    <a:pt x="686" y="432"/>
                  </a:lnTo>
                  <a:lnTo>
                    <a:pt x="680" y="425"/>
                  </a:lnTo>
                  <a:lnTo>
                    <a:pt x="686" y="418"/>
                  </a:lnTo>
                  <a:lnTo>
                    <a:pt x="686" y="411"/>
                  </a:lnTo>
                  <a:lnTo>
                    <a:pt x="686" y="398"/>
                  </a:lnTo>
                  <a:lnTo>
                    <a:pt x="680" y="391"/>
                  </a:lnTo>
                  <a:lnTo>
                    <a:pt x="686" y="378"/>
                  </a:lnTo>
                  <a:lnTo>
                    <a:pt x="673" y="371"/>
                  </a:lnTo>
                  <a:lnTo>
                    <a:pt x="660" y="371"/>
                  </a:lnTo>
                  <a:lnTo>
                    <a:pt x="640" y="371"/>
                  </a:lnTo>
                  <a:lnTo>
                    <a:pt x="627" y="378"/>
                  </a:lnTo>
                  <a:lnTo>
                    <a:pt x="607" y="364"/>
                  </a:lnTo>
                  <a:lnTo>
                    <a:pt x="600" y="364"/>
                  </a:lnTo>
                  <a:lnTo>
                    <a:pt x="594" y="364"/>
                  </a:lnTo>
                  <a:lnTo>
                    <a:pt x="587" y="351"/>
                  </a:lnTo>
                  <a:lnTo>
                    <a:pt x="581" y="351"/>
                  </a:lnTo>
                  <a:lnTo>
                    <a:pt x="554" y="351"/>
                  </a:lnTo>
                  <a:lnTo>
                    <a:pt x="541" y="364"/>
                  </a:lnTo>
                  <a:lnTo>
                    <a:pt x="521" y="337"/>
                  </a:lnTo>
                  <a:lnTo>
                    <a:pt x="534" y="270"/>
                  </a:lnTo>
                  <a:lnTo>
                    <a:pt x="548" y="236"/>
                  </a:lnTo>
                  <a:lnTo>
                    <a:pt x="541" y="223"/>
                  </a:lnTo>
                  <a:lnTo>
                    <a:pt x="534" y="223"/>
                  </a:lnTo>
                  <a:lnTo>
                    <a:pt x="528" y="216"/>
                  </a:lnTo>
                  <a:lnTo>
                    <a:pt x="508" y="229"/>
                  </a:lnTo>
                  <a:lnTo>
                    <a:pt x="482" y="216"/>
                  </a:lnTo>
                  <a:lnTo>
                    <a:pt x="468" y="223"/>
                  </a:lnTo>
                  <a:lnTo>
                    <a:pt x="462" y="216"/>
                  </a:lnTo>
                  <a:lnTo>
                    <a:pt x="455" y="196"/>
                  </a:lnTo>
                  <a:lnTo>
                    <a:pt x="442" y="196"/>
                  </a:lnTo>
                  <a:lnTo>
                    <a:pt x="429" y="182"/>
                  </a:lnTo>
                  <a:lnTo>
                    <a:pt x="422" y="189"/>
                  </a:lnTo>
                  <a:lnTo>
                    <a:pt x="409" y="196"/>
                  </a:lnTo>
                  <a:lnTo>
                    <a:pt x="396" y="182"/>
                  </a:lnTo>
                  <a:lnTo>
                    <a:pt x="402" y="169"/>
                  </a:lnTo>
                  <a:lnTo>
                    <a:pt x="402" y="149"/>
                  </a:lnTo>
                  <a:lnTo>
                    <a:pt x="389" y="149"/>
                  </a:lnTo>
                  <a:lnTo>
                    <a:pt x="376" y="128"/>
                  </a:lnTo>
                  <a:lnTo>
                    <a:pt x="369" y="115"/>
                  </a:lnTo>
                  <a:lnTo>
                    <a:pt x="363" y="108"/>
                  </a:lnTo>
                  <a:lnTo>
                    <a:pt x="350" y="115"/>
                  </a:lnTo>
                  <a:lnTo>
                    <a:pt x="336" y="122"/>
                  </a:lnTo>
                  <a:lnTo>
                    <a:pt x="323" y="128"/>
                  </a:lnTo>
                  <a:lnTo>
                    <a:pt x="310" y="122"/>
                  </a:lnTo>
                  <a:lnTo>
                    <a:pt x="303" y="108"/>
                  </a:lnTo>
                  <a:lnTo>
                    <a:pt x="303" y="95"/>
                  </a:lnTo>
                  <a:lnTo>
                    <a:pt x="277" y="101"/>
                  </a:lnTo>
                  <a:lnTo>
                    <a:pt x="264" y="101"/>
                  </a:lnTo>
                  <a:lnTo>
                    <a:pt x="244" y="101"/>
                  </a:lnTo>
                  <a:lnTo>
                    <a:pt x="231" y="88"/>
                  </a:lnTo>
                  <a:lnTo>
                    <a:pt x="211" y="54"/>
                  </a:lnTo>
                  <a:lnTo>
                    <a:pt x="185" y="20"/>
                  </a:lnTo>
                  <a:lnTo>
                    <a:pt x="171" y="0"/>
                  </a:lnTo>
                  <a:lnTo>
                    <a:pt x="112" y="14"/>
                  </a:lnTo>
                  <a:lnTo>
                    <a:pt x="72" y="54"/>
                  </a:lnTo>
                  <a:lnTo>
                    <a:pt x="20" y="54"/>
                  </a:lnTo>
                  <a:lnTo>
                    <a:pt x="6" y="68"/>
                  </a:lnTo>
                  <a:lnTo>
                    <a:pt x="33" y="101"/>
                  </a:lnTo>
                  <a:lnTo>
                    <a:pt x="46" y="115"/>
                  </a:lnTo>
                  <a:lnTo>
                    <a:pt x="46" y="128"/>
                  </a:lnTo>
                  <a:lnTo>
                    <a:pt x="46" y="142"/>
                  </a:lnTo>
                  <a:lnTo>
                    <a:pt x="26" y="162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13" y="182"/>
                  </a:lnTo>
                  <a:lnTo>
                    <a:pt x="20" y="189"/>
                  </a:lnTo>
                  <a:lnTo>
                    <a:pt x="39" y="182"/>
                  </a:lnTo>
                  <a:lnTo>
                    <a:pt x="53" y="189"/>
                  </a:lnTo>
                  <a:lnTo>
                    <a:pt x="59" y="209"/>
                  </a:lnTo>
                  <a:lnTo>
                    <a:pt x="72" y="216"/>
                  </a:lnTo>
                  <a:lnTo>
                    <a:pt x="92" y="236"/>
                  </a:lnTo>
                  <a:lnTo>
                    <a:pt x="119" y="256"/>
                  </a:lnTo>
                  <a:lnTo>
                    <a:pt x="152" y="283"/>
                  </a:lnTo>
                  <a:lnTo>
                    <a:pt x="191" y="331"/>
                  </a:lnTo>
                  <a:lnTo>
                    <a:pt x="204" y="358"/>
                  </a:lnTo>
                  <a:lnTo>
                    <a:pt x="231" y="405"/>
                  </a:lnTo>
                  <a:lnTo>
                    <a:pt x="264" y="472"/>
                  </a:lnTo>
                  <a:lnTo>
                    <a:pt x="284" y="519"/>
                  </a:lnTo>
                  <a:lnTo>
                    <a:pt x="297" y="526"/>
                  </a:lnTo>
                  <a:lnTo>
                    <a:pt x="323" y="540"/>
                  </a:lnTo>
                  <a:lnTo>
                    <a:pt x="363" y="553"/>
                  </a:lnTo>
                  <a:lnTo>
                    <a:pt x="396" y="580"/>
                  </a:lnTo>
                  <a:lnTo>
                    <a:pt x="429" y="587"/>
                  </a:lnTo>
                  <a:lnTo>
                    <a:pt x="455" y="607"/>
                  </a:lnTo>
                  <a:lnTo>
                    <a:pt x="482" y="634"/>
                  </a:lnTo>
                  <a:lnTo>
                    <a:pt x="528" y="641"/>
                  </a:lnTo>
                  <a:lnTo>
                    <a:pt x="548" y="647"/>
                  </a:lnTo>
                  <a:lnTo>
                    <a:pt x="587" y="661"/>
                  </a:lnTo>
                  <a:lnTo>
                    <a:pt x="653" y="674"/>
                  </a:lnTo>
                  <a:lnTo>
                    <a:pt x="693" y="688"/>
                  </a:lnTo>
                  <a:lnTo>
                    <a:pt x="752" y="681"/>
                  </a:lnTo>
                  <a:lnTo>
                    <a:pt x="785" y="701"/>
                  </a:lnTo>
                  <a:lnTo>
                    <a:pt x="831" y="708"/>
                  </a:lnTo>
                  <a:lnTo>
                    <a:pt x="930" y="735"/>
                  </a:lnTo>
                  <a:lnTo>
                    <a:pt x="963" y="755"/>
                  </a:lnTo>
                  <a:lnTo>
                    <a:pt x="1003" y="782"/>
                  </a:lnTo>
                  <a:lnTo>
                    <a:pt x="1049" y="809"/>
                  </a:lnTo>
                  <a:lnTo>
                    <a:pt x="1049" y="782"/>
                  </a:lnTo>
                  <a:lnTo>
                    <a:pt x="1043" y="762"/>
                  </a:lnTo>
                  <a:lnTo>
                    <a:pt x="1043" y="735"/>
                  </a:lnTo>
                  <a:lnTo>
                    <a:pt x="1049" y="73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5" name="Freeform 114"/>
            <p:cNvSpPr>
              <a:spLocks/>
            </p:cNvSpPr>
            <p:nvPr/>
          </p:nvSpPr>
          <p:spPr bwMode="auto">
            <a:xfrm>
              <a:off x="594552" y="4061299"/>
              <a:ext cx="495893" cy="515911"/>
            </a:xfrm>
            <a:custGeom>
              <a:avLst/>
              <a:gdLst/>
              <a:ahLst/>
              <a:cxnLst>
                <a:cxn ang="0">
                  <a:pos x="126" y="47"/>
                </a:cxn>
                <a:cxn ang="0">
                  <a:pos x="126" y="34"/>
                </a:cxn>
                <a:cxn ang="0">
                  <a:pos x="119" y="27"/>
                </a:cxn>
                <a:cxn ang="0">
                  <a:pos x="126" y="14"/>
                </a:cxn>
                <a:cxn ang="0">
                  <a:pos x="139" y="7"/>
                </a:cxn>
                <a:cxn ang="0">
                  <a:pos x="145" y="0"/>
                </a:cxn>
                <a:cxn ang="0">
                  <a:pos x="159" y="0"/>
                </a:cxn>
                <a:cxn ang="0">
                  <a:pos x="165" y="7"/>
                </a:cxn>
                <a:cxn ang="0">
                  <a:pos x="172" y="7"/>
                </a:cxn>
                <a:cxn ang="0">
                  <a:pos x="178" y="14"/>
                </a:cxn>
                <a:cxn ang="0">
                  <a:pos x="178" y="20"/>
                </a:cxn>
                <a:cxn ang="0">
                  <a:pos x="185" y="20"/>
                </a:cxn>
                <a:cxn ang="0">
                  <a:pos x="192" y="14"/>
                </a:cxn>
                <a:cxn ang="0">
                  <a:pos x="192" y="7"/>
                </a:cxn>
                <a:cxn ang="0">
                  <a:pos x="205" y="14"/>
                </a:cxn>
                <a:cxn ang="0">
                  <a:pos x="231" y="41"/>
                </a:cxn>
                <a:cxn ang="0">
                  <a:pos x="271" y="61"/>
                </a:cxn>
                <a:cxn ang="0">
                  <a:pos x="264" y="74"/>
                </a:cxn>
                <a:cxn ang="0">
                  <a:pos x="284" y="108"/>
                </a:cxn>
                <a:cxn ang="0">
                  <a:pos x="284" y="155"/>
                </a:cxn>
                <a:cxn ang="0">
                  <a:pos x="271" y="162"/>
                </a:cxn>
                <a:cxn ang="0">
                  <a:pos x="258" y="176"/>
                </a:cxn>
                <a:cxn ang="0">
                  <a:pos x="264" y="189"/>
                </a:cxn>
                <a:cxn ang="0">
                  <a:pos x="251" y="209"/>
                </a:cxn>
                <a:cxn ang="0">
                  <a:pos x="251" y="223"/>
                </a:cxn>
                <a:cxn ang="0">
                  <a:pos x="244" y="236"/>
                </a:cxn>
                <a:cxn ang="0">
                  <a:pos x="185" y="250"/>
                </a:cxn>
                <a:cxn ang="0">
                  <a:pos x="145" y="290"/>
                </a:cxn>
                <a:cxn ang="0">
                  <a:pos x="93" y="290"/>
                </a:cxn>
                <a:cxn ang="0">
                  <a:pos x="79" y="304"/>
                </a:cxn>
                <a:cxn ang="0">
                  <a:pos x="66" y="290"/>
                </a:cxn>
                <a:cxn ang="0">
                  <a:pos x="40" y="236"/>
                </a:cxn>
                <a:cxn ang="0">
                  <a:pos x="0" y="229"/>
                </a:cxn>
                <a:cxn ang="0">
                  <a:pos x="7" y="216"/>
                </a:cxn>
                <a:cxn ang="0">
                  <a:pos x="13" y="209"/>
                </a:cxn>
                <a:cxn ang="0">
                  <a:pos x="20" y="203"/>
                </a:cxn>
                <a:cxn ang="0">
                  <a:pos x="20" y="196"/>
                </a:cxn>
                <a:cxn ang="0">
                  <a:pos x="33" y="189"/>
                </a:cxn>
                <a:cxn ang="0">
                  <a:pos x="40" y="182"/>
                </a:cxn>
                <a:cxn ang="0">
                  <a:pos x="40" y="176"/>
                </a:cxn>
                <a:cxn ang="0">
                  <a:pos x="46" y="169"/>
                </a:cxn>
                <a:cxn ang="0">
                  <a:pos x="46" y="155"/>
                </a:cxn>
                <a:cxn ang="0">
                  <a:pos x="53" y="149"/>
                </a:cxn>
                <a:cxn ang="0">
                  <a:pos x="60" y="149"/>
                </a:cxn>
                <a:cxn ang="0">
                  <a:pos x="66" y="142"/>
                </a:cxn>
                <a:cxn ang="0">
                  <a:pos x="66" y="135"/>
                </a:cxn>
                <a:cxn ang="0">
                  <a:pos x="79" y="128"/>
                </a:cxn>
                <a:cxn ang="0">
                  <a:pos x="86" y="122"/>
                </a:cxn>
                <a:cxn ang="0">
                  <a:pos x="99" y="122"/>
                </a:cxn>
                <a:cxn ang="0">
                  <a:pos x="112" y="115"/>
                </a:cxn>
                <a:cxn ang="0">
                  <a:pos x="126" y="108"/>
                </a:cxn>
                <a:cxn ang="0">
                  <a:pos x="132" y="101"/>
                </a:cxn>
                <a:cxn ang="0">
                  <a:pos x="132" y="88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2" y="54"/>
                </a:cxn>
                <a:cxn ang="0">
                  <a:pos x="126" y="47"/>
                </a:cxn>
              </a:cxnLst>
              <a:rect l="0" t="0" r="r" b="b"/>
              <a:pathLst>
                <a:path w="284" h="304">
                  <a:moveTo>
                    <a:pt x="126" y="47"/>
                  </a:moveTo>
                  <a:lnTo>
                    <a:pt x="126" y="34"/>
                  </a:lnTo>
                  <a:lnTo>
                    <a:pt x="119" y="27"/>
                  </a:lnTo>
                  <a:lnTo>
                    <a:pt x="126" y="14"/>
                  </a:lnTo>
                  <a:lnTo>
                    <a:pt x="139" y="7"/>
                  </a:lnTo>
                  <a:lnTo>
                    <a:pt x="145" y="0"/>
                  </a:lnTo>
                  <a:lnTo>
                    <a:pt x="159" y="0"/>
                  </a:lnTo>
                  <a:lnTo>
                    <a:pt x="165" y="7"/>
                  </a:lnTo>
                  <a:lnTo>
                    <a:pt x="172" y="7"/>
                  </a:lnTo>
                  <a:lnTo>
                    <a:pt x="178" y="14"/>
                  </a:lnTo>
                  <a:lnTo>
                    <a:pt x="178" y="20"/>
                  </a:lnTo>
                  <a:lnTo>
                    <a:pt x="185" y="20"/>
                  </a:lnTo>
                  <a:lnTo>
                    <a:pt x="192" y="14"/>
                  </a:lnTo>
                  <a:lnTo>
                    <a:pt x="192" y="7"/>
                  </a:lnTo>
                  <a:lnTo>
                    <a:pt x="205" y="14"/>
                  </a:lnTo>
                  <a:lnTo>
                    <a:pt x="231" y="41"/>
                  </a:lnTo>
                  <a:lnTo>
                    <a:pt x="271" y="61"/>
                  </a:lnTo>
                  <a:lnTo>
                    <a:pt x="264" y="74"/>
                  </a:lnTo>
                  <a:lnTo>
                    <a:pt x="284" y="108"/>
                  </a:lnTo>
                  <a:lnTo>
                    <a:pt x="284" y="155"/>
                  </a:lnTo>
                  <a:lnTo>
                    <a:pt x="271" y="162"/>
                  </a:lnTo>
                  <a:lnTo>
                    <a:pt x="258" y="176"/>
                  </a:lnTo>
                  <a:lnTo>
                    <a:pt x="264" y="189"/>
                  </a:lnTo>
                  <a:lnTo>
                    <a:pt x="251" y="209"/>
                  </a:lnTo>
                  <a:lnTo>
                    <a:pt x="251" y="223"/>
                  </a:lnTo>
                  <a:lnTo>
                    <a:pt x="244" y="236"/>
                  </a:lnTo>
                  <a:lnTo>
                    <a:pt x="185" y="250"/>
                  </a:lnTo>
                  <a:lnTo>
                    <a:pt x="145" y="290"/>
                  </a:lnTo>
                  <a:lnTo>
                    <a:pt x="93" y="290"/>
                  </a:lnTo>
                  <a:lnTo>
                    <a:pt x="79" y="304"/>
                  </a:lnTo>
                  <a:lnTo>
                    <a:pt x="66" y="290"/>
                  </a:lnTo>
                  <a:lnTo>
                    <a:pt x="40" y="236"/>
                  </a:lnTo>
                  <a:lnTo>
                    <a:pt x="0" y="229"/>
                  </a:lnTo>
                  <a:lnTo>
                    <a:pt x="7" y="216"/>
                  </a:lnTo>
                  <a:lnTo>
                    <a:pt x="13" y="209"/>
                  </a:lnTo>
                  <a:lnTo>
                    <a:pt x="20" y="203"/>
                  </a:lnTo>
                  <a:lnTo>
                    <a:pt x="20" y="196"/>
                  </a:lnTo>
                  <a:lnTo>
                    <a:pt x="33" y="189"/>
                  </a:lnTo>
                  <a:lnTo>
                    <a:pt x="40" y="182"/>
                  </a:lnTo>
                  <a:lnTo>
                    <a:pt x="40" y="176"/>
                  </a:lnTo>
                  <a:lnTo>
                    <a:pt x="46" y="169"/>
                  </a:lnTo>
                  <a:lnTo>
                    <a:pt x="46" y="155"/>
                  </a:lnTo>
                  <a:lnTo>
                    <a:pt x="53" y="149"/>
                  </a:lnTo>
                  <a:lnTo>
                    <a:pt x="60" y="149"/>
                  </a:lnTo>
                  <a:lnTo>
                    <a:pt x="66" y="142"/>
                  </a:lnTo>
                  <a:lnTo>
                    <a:pt x="66" y="135"/>
                  </a:lnTo>
                  <a:lnTo>
                    <a:pt x="79" y="128"/>
                  </a:lnTo>
                  <a:lnTo>
                    <a:pt x="86" y="122"/>
                  </a:lnTo>
                  <a:lnTo>
                    <a:pt x="99" y="122"/>
                  </a:lnTo>
                  <a:lnTo>
                    <a:pt x="112" y="115"/>
                  </a:lnTo>
                  <a:lnTo>
                    <a:pt x="126" y="108"/>
                  </a:lnTo>
                  <a:lnTo>
                    <a:pt x="132" y="101"/>
                  </a:lnTo>
                  <a:lnTo>
                    <a:pt x="132" y="88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2" y="54"/>
                  </a:lnTo>
                  <a:lnTo>
                    <a:pt x="126" y="4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6" name="Freeform 115"/>
            <p:cNvSpPr>
              <a:spLocks/>
            </p:cNvSpPr>
            <p:nvPr/>
          </p:nvSpPr>
          <p:spPr bwMode="auto">
            <a:xfrm>
              <a:off x="1413795" y="3659132"/>
              <a:ext cx="1092323" cy="1650645"/>
            </a:xfrm>
            <a:custGeom>
              <a:avLst/>
              <a:gdLst/>
              <a:ahLst/>
              <a:cxnLst>
                <a:cxn ang="0">
                  <a:pos x="264" y="48"/>
                </a:cxn>
                <a:cxn ang="0">
                  <a:pos x="185" y="108"/>
                </a:cxn>
                <a:cxn ang="0">
                  <a:pos x="72" y="74"/>
                </a:cxn>
                <a:cxn ang="0">
                  <a:pos x="39" y="243"/>
                </a:cxn>
                <a:cxn ang="0">
                  <a:pos x="59" y="304"/>
                </a:cxn>
                <a:cxn ang="0">
                  <a:pos x="72" y="364"/>
                </a:cxn>
                <a:cxn ang="0">
                  <a:pos x="99" y="385"/>
                </a:cxn>
                <a:cxn ang="0">
                  <a:pos x="105" y="425"/>
                </a:cxn>
                <a:cxn ang="0">
                  <a:pos x="132" y="445"/>
                </a:cxn>
                <a:cxn ang="0">
                  <a:pos x="119" y="479"/>
                </a:cxn>
                <a:cxn ang="0">
                  <a:pos x="119" y="513"/>
                </a:cxn>
                <a:cxn ang="0">
                  <a:pos x="33" y="533"/>
                </a:cxn>
                <a:cxn ang="0">
                  <a:pos x="0" y="654"/>
                </a:cxn>
                <a:cxn ang="0">
                  <a:pos x="33" y="654"/>
                </a:cxn>
                <a:cxn ang="0">
                  <a:pos x="66" y="688"/>
                </a:cxn>
                <a:cxn ang="0">
                  <a:pos x="112" y="701"/>
                </a:cxn>
                <a:cxn ang="0">
                  <a:pos x="145" y="695"/>
                </a:cxn>
                <a:cxn ang="0">
                  <a:pos x="125" y="809"/>
                </a:cxn>
                <a:cxn ang="0">
                  <a:pos x="185" y="823"/>
                </a:cxn>
                <a:cxn ang="0">
                  <a:pos x="204" y="836"/>
                </a:cxn>
                <a:cxn ang="0">
                  <a:pos x="244" y="843"/>
                </a:cxn>
                <a:cxn ang="0">
                  <a:pos x="290" y="850"/>
                </a:cxn>
                <a:cxn ang="0">
                  <a:pos x="290" y="883"/>
                </a:cxn>
                <a:cxn ang="0">
                  <a:pos x="290" y="904"/>
                </a:cxn>
                <a:cxn ang="0">
                  <a:pos x="343" y="937"/>
                </a:cxn>
                <a:cxn ang="0">
                  <a:pos x="383" y="951"/>
                </a:cxn>
                <a:cxn ang="0">
                  <a:pos x="455" y="937"/>
                </a:cxn>
                <a:cxn ang="0">
                  <a:pos x="495" y="924"/>
                </a:cxn>
                <a:cxn ang="0">
                  <a:pos x="541" y="971"/>
                </a:cxn>
                <a:cxn ang="0">
                  <a:pos x="594" y="958"/>
                </a:cxn>
                <a:cxn ang="0">
                  <a:pos x="600" y="897"/>
                </a:cxn>
                <a:cxn ang="0">
                  <a:pos x="627" y="877"/>
                </a:cxn>
                <a:cxn ang="0">
                  <a:pos x="600" y="823"/>
                </a:cxn>
                <a:cxn ang="0">
                  <a:pos x="574" y="789"/>
                </a:cxn>
                <a:cxn ang="0">
                  <a:pos x="528" y="809"/>
                </a:cxn>
                <a:cxn ang="0">
                  <a:pos x="528" y="769"/>
                </a:cxn>
                <a:cxn ang="0">
                  <a:pos x="607" y="715"/>
                </a:cxn>
                <a:cxn ang="0">
                  <a:pos x="534" y="674"/>
                </a:cxn>
                <a:cxn ang="0">
                  <a:pos x="541" y="627"/>
                </a:cxn>
                <a:cxn ang="0">
                  <a:pos x="548" y="553"/>
                </a:cxn>
                <a:cxn ang="0">
                  <a:pos x="534" y="486"/>
                </a:cxn>
                <a:cxn ang="0">
                  <a:pos x="541" y="432"/>
                </a:cxn>
                <a:cxn ang="0">
                  <a:pos x="521" y="398"/>
                </a:cxn>
                <a:cxn ang="0">
                  <a:pos x="515" y="351"/>
                </a:cxn>
                <a:cxn ang="0">
                  <a:pos x="521" y="283"/>
                </a:cxn>
                <a:cxn ang="0">
                  <a:pos x="574" y="236"/>
                </a:cxn>
                <a:cxn ang="0">
                  <a:pos x="548" y="196"/>
                </a:cxn>
                <a:cxn ang="0">
                  <a:pos x="515" y="155"/>
                </a:cxn>
                <a:cxn ang="0">
                  <a:pos x="475" y="162"/>
                </a:cxn>
                <a:cxn ang="0">
                  <a:pos x="449" y="176"/>
                </a:cxn>
                <a:cxn ang="0">
                  <a:pos x="369" y="68"/>
                </a:cxn>
              </a:cxnLst>
              <a:rect l="0" t="0" r="r" b="b"/>
              <a:pathLst>
                <a:path w="627" h="971">
                  <a:moveTo>
                    <a:pt x="350" y="0"/>
                  </a:moveTo>
                  <a:lnTo>
                    <a:pt x="297" y="27"/>
                  </a:lnTo>
                  <a:lnTo>
                    <a:pt x="264" y="48"/>
                  </a:lnTo>
                  <a:lnTo>
                    <a:pt x="237" y="54"/>
                  </a:lnTo>
                  <a:lnTo>
                    <a:pt x="211" y="74"/>
                  </a:lnTo>
                  <a:lnTo>
                    <a:pt x="185" y="108"/>
                  </a:lnTo>
                  <a:lnTo>
                    <a:pt x="145" y="115"/>
                  </a:lnTo>
                  <a:lnTo>
                    <a:pt x="119" y="115"/>
                  </a:lnTo>
                  <a:lnTo>
                    <a:pt x="72" y="74"/>
                  </a:lnTo>
                  <a:lnTo>
                    <a:pt x="6" y="189"/>
                  </a:lnTo>
                  <a:lnTo>
                    <a:pt x="39" y="216"/>
                  </a:lnTo>
                  <a:lnTo>
                    <a:pt x="39" y="243"/>
                  </a:lnTo>
                  <a:lnTo>
                    <a:pt x="53" y="277"/>
                  </a:lnTo>
                  <a:lnTo>
                    <a:pt x="66" y="297"/>
                  </a:lnTo>
                  <a:lnTo>
                    <a:pt x="59" y="304"/>
                  </a:lnTo>
                  <a:lnTo>
                    <a:pt x="53" y="324"/>
                  </a:lnTo>
                  <a:lnTo>
                    <a:pt x="66" y="351"/>
                  </a:lnTo>
                  <a:lnTo>
                    <a:pt x="72" y="364"/>
                  </a:lnTo>
                  <a:lnTo>
                    <a:pt x="79" y="364"/>
                  </a:lnTo>
                  <a:lnTo>
                    <a:pt x="79" y="378"/>
                  </a:lnTo>
                  <a:lnTo>
                    <a:pt x="99" y="385"/>
                  </a:lnTo>
                  <a:lnTo>
                    <a:pt x="105" y="398"/>
                  </a:lnTo>
                  <a:lnTo>
                    <a:pt x="112" y="405"/>
                  </a:lnTo>
                  <a:lnTo>
                    <a:pt x="105" y="425"/>
                  </a:lnTo>
                  <a:lnTo>
                    <a:pt x="112" y="432"/>
                  </a:lnTo>
                  <a:lnTo>
                    <a:pt x="119" y="439"/>
                  </a:lnTo>
                  <a:lnTo>
                    <a:pt x="132" y="445"/>
                  </a:lnTo>
                  <a:lnTo>
                    <a:pt x="138" y="459"/>
                  </a:lnTo>
                  <a:lnTo>
                    <a:pt x="125" y="472"/>
                  </a:lnTo>
                  <a:lnTo>
                    <a:pt x="119" y="479"/>
                  </a:lnTo>
                  <a:lnTo>
                    <a:pt x="119" y="486"/>
                  </a:lnTo>
                  <a:lnTo>
                    <a:pt x="119" y="499"/>
                  </a:lnTo>
                  <a:lnTo>
                    <a:pt x="119" y="513"/>
                  </a:lnTo>
                  <a:lnTo>
                    <a:pt x="119" y="533"/>
                  </a:lnTo>
                  <a:lnTo>
                    <a:pt x="53" y="526"/>
                  </a:lnTo>
                  <a:lnTo>
                    <a:pt x="33" y="533"/>
                  </a:lnTo>
                  <a:lnTo>
                    <a:pt x="6" y="621"/>
                  </a:lnTo>
                  <a:lnTo>
                    <a:pt x="6" y="641"/>
                  </a:lnTo>
                  <a:lnTo>
                    <a:pt x="0" y="654"/>
                  </a:lnTo>
                  <a:lnTo>
                    <a:pt x="13" y="668"/>
                  </a:lnTo>
                  <a:lnTo>
                    <a:pt x="26" y="661"/>
                  </a:lnTo>
                  <a:lnTo>
                    <a:pt x="33" y="654"/>
                  </a:lnTo>
                  <a:lnTo>
                    <a:pt x="46" y="668"/>
                  </a:lnTo>
                  <a:lnTo>
                    <a:pt x="59" y="668"/>
                  </a:lnTo>
                  <a:lnTo>
                    <a:pt x="66" y="688"/>
                  </a:lnTo>
                  <a:lnTo>
                    <a:pt x="72" y="695"/>
                  </a:lnTo>
                  <a:lnTo>
                    <a:pt x="86" y="688"/>
                  </a:lnTo>
                  <a:lnTo>
                    <a:pt x="112" y="701"/>
                  </a:lnTo>
                  <a:lnTo>
                    <a:pt x="132" y="688"/>
                  </a:lnTo>
                  <a:lnTo>
                    <a:pt x="138" y="695"/>
                  </a:lnTo>
                  <a:lnTo>
                    <a:pt x="145" y="695"/>
                  </a:lnTo>
                  <a:lnTo>
                    <a:pt x="152" y="708"/>
                  </a:lnTo>
                  <a:lnTo>
                    <a:pt x="138" y="742"/>
                  </a:lnTo>
                  <a:lnTo>
                    <a:pt x="125" y="809"/>
                  </a:lnTo>
                  <a:lnTo>
                    <a:pt x="145" y="836"/>
                  </a:lnTo>
                  <a:lnTo>
                    <a:pt x="158" y="823"/>
                  </a:lnTo>
                  <a:lnTo>
                    <a:pt x="185" y="823"/>
                  </a:lnTo>
                  <a:lnTo>
                    <a:pt x="191" y="823"/>
                  </a:lnTo>
                  <a:lnTo>
                    <a:pt x="198" y="836"/>
                  </a:lnTo>
                  <a:lnTo>
                    <a:pt x="204" y="836"/>
                  </a:lnTo>
                  <a:lnTo>
                    <a:pt x="211" y="836"/>
                  </a:lnTo>
                  <a:lnTo>
                    <a:pt x="231" y="850"/>
                  </a:lnTo>
                  <a:lnTo>
                    <a:pt x="244" y="843"/>
                  </a:lnTo>
                  <a:lnTo>
                    <a:pt x="264" y="843"/>
                  </a:lnTo>
                  <a:lnTo>
                    <a:pt x="277" y="843"/>
                  </a:lnTo>
                  <a:lnTo>
                    <a:pt x="290" y="850"/>
                  </a:lnTo>
                  <a:lnTo>
                    <a:pt x="284" y="863"/>
                  </a:lnTo>
                  <a:lnTo>
                    <a:pt x="290" y="870"/>
                  </a:lnTo>
                  <a:lnTo>
                    <a:pt x="290" y="883"/>
                  </a:lnTo>
                  <a:lnTo>
                    <a:pt x="290" y="890"/>
                  </a:lnTo>
                  <a:lnTo>
                    <a:pt x="284" y="897"/>
                  </a:lnTo>
                  <a:lnTo>
                    <a:pt x="290" y="904"/>
                  </a:lnTo>
                  <a:lnTo>
                    <a:pt x="303" y="897"/>
                  </a:lnTo>
                  <a:lnTo>
                    <a:pt x="323" y="917"/>
                  </a:lnTo>
                  <a:lnTo>
                    <a:pt x="343" y="937"/>
                  </a:lnTo>
                  <a:lnTo>
                    <a:pt x="350" y="944"/>
                  </a:lnTo>
                  <a:lnTo>
                    <a:pt x="376" y="944"/>
                  </a:lnTo>
                  <a:lnTo>
                    <a:pt x="383" y="951"/>
                  </a:lnTo>
                  <a:lnTo>
                    <a:pt x="429" y="944"/>
                  </a:lnTo>
                  <a:lnTo>
                    <a:pt x="442" y="937"/>
                  </a:lnTo>
                  <a:lnTo>
                    <a:pt x="455" y="937"/>
                  </a:lnTo>
                  <a:lnTo>
                    <a:pt x="468" y="944"/>
                  </a:lnTo>
                  <a:lnTo>
                    <a:pt x="475" y="937"/>
                  </a:lnTo>
                  <a:lnTo>
                    <a:pt x="495" y="924"/>
                  </a:lnTo>
                  <a:lnTo>
                    <a:pt x="501" y="951"/>
                  </a:lnTo>
                  <a:lnTo>
                    <a:pt x="508" y="951"/>
                  </a:lnTo>
                  <a:lnTo>
                    <a:pt x="541" y="971"/>
                  </a:lnTo>
                  <a:lnTo>
                    <a:pt x="548" y="964"/>
                  </a:lnTo>
                  <a:lnTo>
                    <a:pt x="567" y="958"/>
                  </a:lnTo>
                  <a:lnTo>
                    <a:pt x="594" y="958"/>
                  </a:lnTo>
                  <a:lnTo>
                    <a:pt x="594" y="944"/>
                  </a:lnTo>
                  <a:lnTo>
                    <a:pt x="587" y="904"/>
                  </a:lnTo>
                  <a:lnTo>
                    <a:pt x="600" y="897"/>
                  </a:lnTo>
                  <a:lnTo>
                    <a:pt x="614" y="897"/>
                  </a:lnTo>
                  <a:lnTo>
                    <a:pt x="614" y="877"/>
                  </a:lnTo>
                  <a:lnTo>
                    <a:pt x="627" y="877"/>
                  </a:lnTo>
                  <a:lnTo>
                    <a:pt x="620" y="863"/>
                  </a:lnTo>
                  <a:lnTo>
                    <a:pt x="614" y="843"/>
                  </a:lnTo>
                  <a:lnTo>
                    <a:pt x="600" y="823"/>
                  </a:lnTo>
                  <a:lnTo>
                    <a:pt x="594" y="796"/>
                  </a:lnTo>
                  <a:lnTo>
                    <a:pt x="581" y="789"/>
                  </a:lnTo>
                  <a:lnTo>
                    <a:pt x="574" y="789"/>
                  </a:lnTo>
                  <a:lnTo>
                    <a:pt x="561" y="789"/>
                  </a:lnTo>
                  <a:lnTo>
                    <a:pt x="548" y="789"/>
                  </a:lnTo>
                  <a:lnTo>
                    <a:pt x="528" y="809"/>
                  </a:lnTo>
                  <a:lnTo>
                    <a:pt x="528" y="803"/>
                  </a:lnTo>
                  <a:lnTo>
                    <a:pt x="528" y="789"/>
                  </a:lnTo>
                  <a:lnTo>
                    <a:pt x="528" y="769"/>
                  </a:lnTo>
                  <a:lnTo>
                    <a:pt x="554" y="755"/>
                  </a:lnTo>
                  <a:lnTo>
                    <a:pt x="607" y="722"/>
                  </a:lnTo>
                  <a:lnTo>
                    <a:pt x="607" y="715"/>
                  </a:lnTo>
                  <a:lnTo>
                    <a:pt x="574" y="688"/>
                  </a:lnTo>
                  <a:lnTo>
                    <a:pt x="561" y="668"/>
                  </a:lnTo>
                  <a:lnTo>
                    <a:pt x="534" y="674"/>
                  </a:lnTo>
                  <a:lnTo>
                    <a:pt x="528" y="661"/>
                  </a:lnTo>
                  <a:lnTo>
                    <a:pt x="534" y="641"/>
                  </a:lnTo>
                  <a:lnTo>
                    <a:pt x="541" y="627"/>
                  </a:lnTo>
                  <a:lnTo>
                    <a:pt x="548" y="607"/>
                  </a:lnTo>
                  <a:lnTo>
                    <a:pt x="548" y="587"/>
                  </a:lnTo>
                  <a:lnTo>
                    <a:pt x="548" y="553"/>
                  </a:lnTo>
                  <a:lnTo>
                    <a:pt x="554" y="506"/>
                  </a:lnTo>
                  <a:lnTo>
                    <a:pt x="541" y="492"/>
                  </a:lnTo>
                  <a:lnTo>
                    <a:pt x="534" y="486"/>
                  </a:lnTo>
                  <a:lnTo>
                    <a:pt x="528" y="459"/>
                  </a:lnTo>
                  <a:lnTo>
                    <a:pt x="528" y="439"/>
                  </a:lnTo>
                  <a:lnTo>
                    <a:pt x="541" y="432"/>
                  </a:lnTo>
                  <a:lnTo>
                    <a:pt x="541" y="418"/>
                  </a:lnTo>
                  <a:lnTo>
                    <a:pt x="534" y="412"/>
                  </a:lnTo>
                  <a:lnTo>
                    <a:pt x="521" y="398"/>
                  </a:lnTo>
                  <a:lnTo>
                    <a:pt x="521" y="385"/>
                  </a:lnTo>
                  <a:lnTo>
                    <a:pt x="521" y="371"/>
                  </a:lnTo>
                  <a:lnTo>
                    <a:pt x="515" y="351"/>
                  </a:lnTo>
                  <a:lnTo>
                    <a:pt x="508" y="324"/>
                  </a:lnTo>
                  <a:lnTo>
                    <a:pt x="508" y="310"/>
                  </a:lnTo>
                  <a:lnTo>
                    <a:pt x="521" y="283"/>
                  </a:lnTo>
                  <a:lnTo>
                    <a:pt x="528" y="277"/>
                  </a:lnTo>
                  <a:lnTo>
                    <a:pt x="541" y="256"/>
                  </a:lnTo>
                  <a:lnTo>
                    <a:pt x="574" y="236"/>
                  </a:lnTo>
                  <a:lnTo>
                    <a:pt x="567" y="209"/>
                  </a:lnTo>
                  <a:lnTo>
                    <a:pt x="554" y="196"/>
                  </a:lnTo>
                  <a:lnTo>
                    <a:pt x="548" y="196"/>
                  </a:lnTo>
                  <a:lnTo>
                    <a:pt x="541" y="196"/>
                  </a:lnTo>
                  <a:lnTo>
                    <a:pt x="534" y="169"/>
                  </a:lnTo>
                  <a:lnTo>
                    <a:pt x="515" y="155"/>
                  </a:lnTo>
                  <a:lnTo>
                    <a:pt x="501" y="162"/>
                  </a:lnTo>
                  <a:lnTo>
                    <a:pt x="488" y="155"/>
                  </a:lnTo>
                  <a:lnTo>
                    <a:pt x="475" y="162"/>
                  </a:lnTo>
                  <a:lnTo>
                    <a:pt x="475" y="176"/>
                  </a:lnTo>
                  <a:lnTo>
                    <a:pt x="468" y="176"/>
                  </a:lnTo>
                  <a:lnTo>
                    <a:pt x="449" y="176"/>
                  </a:lnTo>
                  <a:lnTo>
                    <a:pt x="442" y="162"/>
                  </a:lnTo>
                  <a:lnTo>
                    <a:pt x="369" y="88"/>
                  </a:lnTo>
                  <a:lnTo>
                    <a:pt x="369" y="68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7" name="Freeform 116"/>
            <p:cNvSpPr>
              <a:spLocks/>
            </p:cNvSpPr>
            <p:nvPr/>
          </p:nvSpPr>
          <p:spPr bwMode="auto">
            <a:xfrm>
              <a:off x="930129" y="3981407"/>
              <a:ext cx="724140" cy="735275"/>
            </a:xfrm>
            <a:custGeom>
              <a:avLst/>
              <a:gdLst/>
              <a:ahLst/>
              <a:cxnLst>
                <a:cxn ang="0">
                  <a:pos x="13" y="61"/>
                </a:cxn>
                <a:cxn ang="0">
                  <a:pos x="79" y="108"/>
                </a:cxn>
                <a:cxn ang="0">
                  <a:pos x="92" y="155"/>
                </a:cxn>
                <a:cxn ang="0">
                  <a:pos x="79" y="209"/>
                </a:cxn>
                <a:cxn ang="0">
                  <a:pos x="72" y="236"/>
                </a:cxn>
                <a:cxn ang="0">
                  <a:pos x="59" y="270"/>
                </a:cxn>
                <a:cxn ang="0">
                  <a:pos x="66" y="303"/>
                </a:cxn>
                <a:cxn ang="0">
                  <a:pos x="112" y="371"/>
                </a:cxn>
                <a:cxn ang="0">
                  <a:pos x="145" y="384"/>
                </a:cxn>
                <a:cxn ang="0">
                  <a:pos x="184" y="378"/>
                </a:cxn>
                <a:cxn ang="0">
                  <a:pos x="191" y="405"/>
                </a:cxn>
                <a:cxn ang="0">
                  <a:pos x="217" y="405"/>
                </a:cxn>
                <a:cxn ang="0">
                  <a:pos x="244" y="391"/>
                </a:cxn>
                <a:cxn ang="0">
                  <a:pos x="257" y="411"/>
                </a:cxn>
                <a:cxn ang="0">
                  <a:pos x="283" y="432"/>
                </a:cxn>
                <a:cxn ang="0">
                  <a:pos x="330" y="337"/>
                </a:cxn>
                <a:cxn ang="0">
                  <a:pos x="396" y="324"/>
                </a:cxn>
                <a:cxn ang="0">
                  <a:pos x="396" y="297"/>
                </a:cxn>
                <a:cxn ang="0">
                  <a:pos x="402" y="283"/>
                </a:cxn>
                <a:cxn ang="0">
                  <a:pos x="409" y="256"/>
                </a:cxn>
                <a:cxn ang="0">
                  <a:pos x="389" y="243"/>
                </a:cxn>
                <a:cxn ang="0">
                  <a:pos x="389" y="216"/>
                </a:cxn>
                <a:cxn ang="0">
                  <a:pos x="376" y="196"/>
                </a:cxn>
                <a:cxn ang="0">
                  <a:pos x="356" y="175"/>
                </a:cxn>
                <a:cxn ang="0">
                  <a:pos x="343" y="162"/>
                </a:cxn>
                <a:cxn ang="0">
                  <a:pos x="336" y="115"/>
                </a:cxn>
                <a:cxn ang="0">
                  <a:pos x="330" y="88"/>
                </a:cxn>
                <a:cxn ang="0">
                  <a:pos x="316" y="27"/>
                </a:cxn>
                <a:cxn ang="0">
                  <a:pos x="237" y="0"/>
                </a:cxn>
                <a:cxn ang="0">
                  <a:pos x="138" y="27"/>
                </a:cxn>
                <a:cxn ang="0">
                  <a:pos x="26" y="41"/>
                </a:cxn>
                <a:cxn ang="0">
                  <a:pos x="6" y="47"/>
                </a:cxn>
              </a:cxnLst>
              <a:rect l="0" t="0" r="r" b="b"/>
              <a:pathLst>
                <a:path w="415" h="432">
                  <a:moveTo>
                    <a:pt x="0" y="54"/>
                  </a:moveTo>
                  <a:lnTo>
                    <a:pt x="13" y="61"/>
                  </a:lnTo>
                  <a:lnTo>
                    <a:pt x="39" y="88"/>
                  </a:lnTo>
                  <a:lnTo>
                    <a:pt x="79" y="108"/>
                  </a:lnTo>
                  <a:lnTo>
                    <a:pt x="72" y="121"/>
                  </a:lnTo>
                  <a:lnTo>
                    <a:pt x="92" y="155"/>
                  </a:lnTo>
                  <a:lnTo>
                    <a:pt x="92" y="202"/>
                  </a:lnTo>
                  <a:lnTo>
                    <a:pt x="79" y="209"/>
                  </a:lnTo>
                  <a:lnTo>
                    <a:pt x="66" y="223"/>
                  </a:lnTo>
                  <a:lnTo>
                    <a:pt x="72" y="236"/>
                  </a:lnTo>
                  <a:lnTo>
                    <a:pt x="59" y="256"/>
                  </a:lnTo>
                  <a:lnTo>
                    <a:pt x="59" y="270"/>
                  </a:lnTo>
                  <a:lnTo>
                    <a:pt x="52" y="283"/>
                  </a:lnTo>
                  <a:lnTo>
                    <a:pt x="66" y="303"/>
                  </a:lnTo>
                  <a:lnTo>
                    <a:pt x="92" y="337"/>
                  </a:lnTo>
                  <a:lnTo>
                    <a:pt x="112" y="371"/>
                  </a:lnTo>
                  <a:lnTo>
                    <a:pt x="125" y="384"/>
                  </a:lnTo>
                  <a:lnTo>
                    <a:pt x="145" y="384"/>
                  </a:lnTo>
                  <a:lnTo>
                    <a:pt x="158" y="384"/>
                  </a:lnTo>
                  <a:lnTo>
                    <a:pt x="184" y="378"/>
                  </a:lnTo>
                  <a:lnTo>
                    <a:pt x="184" y="391"/>
                  </a:lnTo>
                  <a:lnTo>
                    <a:pt x="191" y="405"/>
                  </a:lnTo>
                  <a:lnTo>
                    <a:pt x="204" y="411"/>
                  </a:lnTo>
                  <a:lnTo>
                    <a:pt x="217" y="405"/>
                  </a:lnTo>
                  <a:lnTo>
                    <a:pt x="231" y="398"/>
                  </a:lnTo>
                  <a:lnTo>
                    <a:pt x="244" y="391"/>
                  </a:lnTo>
                  <a:lnTo>
                    <a:pt x="250" y="398"/>
                  </a:lnTo>
                  <a:lnTo>
                    <a:pt x="257" y="411"/>
                  </a:lnTo>
                  <a:lnTo>
                    <a:pt x="270" y="432"/>
                  </a:lnTo>
                  <a:lnTo>
                    <a:pt x="283" y="432"/>
                  </a:lnTo>
                  <a:lnTo>
                    <a:pt x="310" y="344"/>
                  </a:lnTo>
                  <a:lnTo>
                    <a:pt x="330" y="337"/>
                  </a:lnTo>
                  <a:lnTo>
                    <a:pt x="396" y="344"/>
                  </a:lnTo>
                  <a:lnTo>
                    <a:pt x="396" y="324"/>
                  </a:lnTo>
                  <a:lnTo>
                    <a:pt x="396" y="310"/>
                  </a:lnTo>
                  <a:lnTo>
                    <a:pt x="396" y="297"/>
                  </a:lnTo>
                  <a:lnTo>
                    <a:pt x="396" y="290"/>
                  </a:lnTo>
                  <a:lnTo>
                    <a:pt x="402" y="283"/>
                  </a:lnTo>
                  <a:lnTo>
                    <a:pt x="415" y="270"/>
                  </a:lnTo>
                  <a:lnTo>
                    <a:pt x="409" y="256"/>
                  </a:lnTo>
                  <a:lnTo>
                    <a:pt x="396" y="250"/>
                  </a:lnTo>
                  <a:lnTo>
                    <a:pt x="389" y="243"/>
                  </a:lnTo>
                  <a:lnTo>
                    <a:pt x="382" y="236"/>
                  </a:lnTo>
                  <a:lnTo>
                    <a:pt x="389" y="216"/>
                  </a:lnTo>
                  <a:lnTo>
                    <a:pt x="382" y="209"/>
                  </a:lnTo>
                  <a:lnTo>
                    <a:pt x="376" y="196"/>
                  </a:lnTo>
                  <a:lnTo>
                    <a:pt x="356" y="189"/>
                  </a:lnTo>
                  <a:lnTo>
                    <a:pt x="356" y="175"/>
                  </a:lnTo>
                  <a:lnTo>
                    <a:pt x="349" y="175"/>
                  </a:lnTo>
                  <a:lnTo>
                    <a:pt x="343" y="162"/>
                  </a:lnTo>
                  <a:lnTo>
                    <a:pt x="330" y="135"/>
                  </a:lnTo>
                  <a:lnTo>
                    <a:pt x="336" y="115"/>
                  </a:lnTo>
                  <a:lnTo>
                    <a:pt x="343" y="108"/>
                  </a:lnTo>
                  <a:lnTo>
                    <a:pt x="330" y="88"/>
                  </a:lnTo>
                  <a:lnTo>
                    <a:pt x="316" y="54"/>
                  </a:lnTo>
                  <a:lnTo>
                    <a:pt x="316" y="27"/>
                  </a:lnTo>
                  <a:lnTo>
                    <a:pt x="283" y="0"/>
                  </a:lnTo>
                  <a:lnTo>
                    <a:pt x="237" y="0"/>
                  </a:lnTo>
                  <a:lnTo>
                    <a:pt x="184" y="7"/>
                  </a:lnTo>
                  <a:lnTo>
                    <a:pt x="138" y="27"/>
                  </a:lnTo>
                  <a:lnTo>
                    <a:pt x="92" y="27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47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  <p:sp>
          <p:nvSpPr>
            <p:cNvPr id="128" name="Freeform 117"/>
            <p:cNvSpPr>
              <a:spLocks/>
            </p:cNvSpPr>
            <p:nvPr/>
          </p:nvSpPr>
          <p:spPr bwMode="auto">
            <a:xfrm>
              <a:off x="2023811" y="3317900"/>
              <a:ext cx="768974" cy="743399"/>
            </a:xfrm>
            <a:custGeom>
              <a:avLst/>
              <a:gdLst/>
              <a:ahLst/>
              <a:cxnLst>
                <a:cxn ang="0">
                  <a:pos x="125" y="81"/>
                </a:cxn>
                <a:cxn ang="0">
                  <a:pos x="178" y="54"/>
                </a:cxn>
                <a:cxn ang="0">
                  <a:pos x="217" y="20"/>
                </a:cxn>
                <a:cxn ang="0">
                  <a:pos x="231" y="14"/>
                </a:cxn>
                <a:cxn ang="0">
                  <a:pos x="257" y="0"/>
                </a:cxn>
                <a:cxn ang="0">
                  <a:pos x="270" y="20"/>
                </a:cxn>
                <a:cxn ang="0">
                  <a:pos x="290" y="41"/>
                </a:cxn>
                <a:cxn ang="0">
                  <a:pos x="297" y="74"/>
                </a:cxn>
                <a:cxn ang="0">
                  <a:pos x="290" y="88"/>
                </a:cxn>
                <a:cxn ang="0">
                  <a:pos x="290" y="108"/>
                </a:cxn>
                <a:cxn ang="0">
                  <a:pos x="297" y="121"/>
                </a:cxn>
                <a:cxn ang="0">
                  <a:pos x="310" y="148"/>
                </a:cxn>
                <a:cxn ang="0">
                  <a:pos x="323" y="148"/>
                </a:cxn>
                <a:cxn ang="0">
                  <a:pos x="323" y="142"/>
                </a:cxn>
                <a:cxn ang="0">
                  <a:pos x="330" y="142"/>
                </a:cxn>
                <a:cxn ang="0">
                  <a:pos x="369" y="175"/>
                </a:cxn>
                <a:cxn ang="0">
                  <a:pos x="389" y="216"/>
                </a:cxn>
                <a:cxn ang="0">
                  <a:pos x="402" y="216"/>
                </a:cxn>
                <a:cxn ang="0">
                  <a:pos x="415" y="223"/>
                </a:cxn>
                <a:cxn ang="0">
                  <a:pos x="429" y="229"/>
                </a:cxn>
                <a:cxn ang="0">
                  <a:pos x="435" y="243"/>
                </a:cxn>
                <a:cxn ang="0">
                  <a:pos x="435" y="250"/>
                </a:cxn>
                <a:cxn ang="0">
                  <a:pos x="442" y="256"/>
                </a:cxn>
                <a:cxn ang="0">
                  <a:pos x="442" y="270"/>
                </a:cxn>
                <a:cxn ang="0">
                  <a:pos x="435" y="283"/>
                </a:cxn>
                <a:cxn ang="0">
                  <a:pos x="422" y="290"/>
                </a:cxn>
                <a:cxn ang="0">
                  <a:pos x="422" y="303"/>
                </a:cxn>
                <a:cxn ang="0">
                  <a:pos x="422" y="330"/>
                </a:cxn>
                <a:cxn ang="0">
                  <a:pos x="396" y="344"/>
                </a:cxn>
                <a:cxn ang="0">
                  <a:pos x="376" y="357"/>
                </a:cxn>
                <a:cxn ang="0">
                  <a:pos x="356" y="371"/>
                </a:cxn>
                <a:cxn ang="0">
                  <a:pos x="336" y="371"/>
                </a:cxn>
                <a:cxn ang="0">
                  <a:pos x="323" y="357"/>
                </a:cxn>
                <a:cxn ang="0">
                  <a:pos x="310" y="364"/>
                </a:cxn>
                <a:cxn ang="0">
                  <a:pos x="297" y="391"/>
                </a:cxn>
                <a:cxn ang="0">
                  <a:pos x="277" y="411"/>
                </a:cxn>
                <a:cxn ang="0">
                  <a:pos x="250" y="425"/>
                </a:cxn>
                <a:cxn ang="0">
                  <a:pos x="224" y="438"/>
                </a:cxn>
                <a:cxn ang="0">
                  <a:pos x="217" y="411"/>
                </a:cxn>
                <a:cxn ang="0">
                  <a:pos x="204" y="398"/>
                </a:cxn>
                <a:cxn ang="0">
                  <a:pos x="198" y="398"/>
                </a:cxn>
                <a:cxn ang="0">
                  <a:pos x="191" y="398"/>
                </a:cxn>
                <a:cxn ang="0">
                  <a:pos x="184" y="371"/>
                </a:cxn>
                <a:cxn ang="0">
                  <a:pos x="165" y="357"/>
                </a:cxn>
                <a:cxn ang="0">
                  <a:pos x="151" y="364"/>
                </a:cxn>
                <a:cxn ang="0">
                  <a:pos x="138" y="357"/>
                </a:cxn>
                <a:cxn ang="0">
                  <a:pos x="125" y="364"/>
                </a:cxn>
                <a:cxn ang="0">
                  <a:pos x="125" y="378"/>
                </a:cxn>
                <a:cxn ang="0">
                  <a:pos x="118" y="378"/>
                </a:cxn>
                <a:cxn ang="0">
                  <a:pos x="99" y="378"/>
                </a:cxn>
                <a:cxn ang="0">
                  <a:pos x="92" y="364"/>
                </a:cxn>
                <a:cxn ang="0">
                  <a:pos x="19" y="290"/>
                </a:cxn>
                <a:cxn ang="0">
                  <a:pos x="19" y="270"/>
                </a:cxn>
                <a:cxn ang="0">
                  <a:pos x="0" y="202"/>
                </a:cxn>
                <a:cxn ang="0">
                  <a:pos x="6" y="202"/>
                </a:cxn>
                <a:cxn ang="0">
                  <a:pos x="85" y="148"/>
                </a:cxn>
                <a:cxn ang="0">
                  <a:pos x="118" y="94"/>
                </a:cxn>
                <a:cxn ang="0">
                  <a:pos x="125" y="88"/>
                </a:cxn>
                <a:cxn ang="0">
                  <a:pos x="125" y="81"/>
                </a:cxn>
              </a:cxnLst>
              <a:rect l="0" t="0" r="r" b="b"/>
              <a:pathLst>
                <a:path w="442" h="438">
                  <a:moveTo>
                    <a:pt x="125" y="81"/>
                  </a:moveTo>
                  <a:lnTo>
                    <a:pt x="178" y="54"/>
                  </a:lnTo>
                  <a:lnTo>
                    <a:pt x="217" y="20"/>
                  </a:lnTo>
                  <a:lnTo>
                    <a:pt x="231" y="14"/>
                  </a:lnTo>
                  <a:lnTo>
                    <a:pt x="257" y="0"/>
                  </a:lnTo>
                  <a:lnTo>
                    <a:pt x="270" y="20"/>
                  </a:lnTo>
                  <a:lnTo>
                    <a:pt x="290" y="41"/>
                  </a:lnTo>
                  <a:lnTo>
                    <a:pt x="297" y="74"/>
                  </a:lnTo>
                  <a:lnTo>
                    <a:pt x="290" y="88"/>
                  </a:lnTo>
                  <a:lnTo>
                    <a:pt x="290" y="108"/>
                  </a:lnTo>
                  <a:lnTo>
                    <a:pt x="297" y="121"/>
                  </a:lnTo>
                  <a:lnTo>
                    <a:pt x="310" y="148"/>
                  </a:lnTo>
                  <a:lnTo>
                    <a:pt x="323" y="148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69" y="175"/>
                  </a:lnTo>
                  <a:lnTo>
                    <a:pt x="389" y="216"/>
                  </a:lnTo>
                  <a:lnTo>
                    <a:pt x="402" y="216"/>
                  </a:lnTo>
                  <a:lnTo>
                    <a:pt x="415" y="223"/>
                  </a:lnTo>
                  <a:lnTo>
                    <a:pt x="429" y="229"/>
                  </a:lnTo>
                  <a:lnTo>
                    <a:pt x="435" y="243"/>
                  </a:lnTo>
                  <a:lnTo>
                    <a:pt x="435" y="250"/>
                  </a:lnTo>
                  <a:lnTo>
                    <a:pt x="442" y="256"/>
                  </a:lnTo>
                  <a:lnTo>
                    <a:pt x="442" y="270"/>
                  </a:lnTo>
                  <a:lnTo>
                    <a:pt x="435" y="283"/>
                  </a:lnTo>
                  <a:lnTo>
                    <a:pt x="422" y="290"/>
                  </a:lnTo>
                  <a:lnTo>
                    <a:pt x="422" y="303"/>
                  </a:lnTo>
                  <a:lnTo>
                    <a:pt x="422" y="330"/>
                  </a:lnTo>
                  <a:lnTo>
                    <a:pt x="396" y="344"/>
                  </a:lnTo>
                  <a:lnTo>
                    <a:pt x="376" y="357"/>
                  </a:lnTo>
                  <a:lnTo>
                    <a:pt x="356" y="371"/>
                  </a:lnTo>
                  <a:lnTo>
                    <a:pt x="336" y="371"/>
                  </a:lnTo>
                  <a:lnTo>
                    <a:pt x="323" y="357"/>
                  </a:lnTo>
                  <a:lnTo>
                    <a:pt x="310" y="364"/>
                  </a:lnTo>
                  <a:lnTo>
                    <a:pt x="297" y="391"/>
                  </a:lnTo>
                  <a:lnTo>
                    <a:pt x="277" y="411"/>
                  </a:lnTo>
                  <a:lnTo>
                    <a:pt x="250" y="425"/>
                  </a:lnTo>
                  <a:lnTo>
                    <a:pt x="224" y="438"/>
                  </a:lnTo>
                  <a:lnTo>
                    <a:pt x="217" y="411"/>
                  </a:lnTo>
                  <a:lnTo>
                    <a:pt x="204" y="398"/>
                  </a:lnTo>
                  <a:lnTo>
                    <a:pt x="198" y="398"/>
                  </a:lnTo>
                  <a:lnTo>
                    <a:pt x="191" y="398"/>
                  </a:lnTo>
                  <a:lnTo>
                    <a:pt x="184" y="371"/>
                  </a:lnTo>
                  <a:lnTo>
                    <a:pt x="165" y="357"/>
                  </a:lnTo>
                  <a:lnTo>
                    <a:pt x="151" y="364"/>
                  </a:lnTo>
                  <a:lnTo>
                    <a:pt x="138" y="357"/>
                  </a:lnTo>
                  <a:lnTo>
                    <a:pt x="125" y="364"/>
                  </a:lnTo>
                  <a:lnTo>
                    <a:pt x="125" y="378"/>
                  </a:lnTo>
                  <a:lnTo>
                    <a:pt x="118" y="378"/>
                  </a:lnTo>
                  <a:lnTo>
                    <a:pt x="99" y="378"/>
                  </a:lnTo>
                  <a:lnTo>
                    <a:pt x="92" y="364"/>
                  </a:lnTo>
                  <a:lnTo>
                    <a:pt x="19" y="290"/>
                  </a:lnTo>
                  <a:lnTo>
                    <a:pt x="19" y="270"/>
                  </a:lnTo>
                  <a:lnTo>
                    <a:pt x="0" y="202"/>
                  </a:lnTo>
                  <a:lnTo>
                    <a:pt x="6" y="202"/>
                  </a:lnTo>
                  <a:lnTo>
                    <a:pt x="85" y="148"/>
                  </a:lnTo>
                  <a:lnTo>
                    <a:pt x="118" y="94"/>
                  </a:lnTo>
                  <a:lnTo>
                    <a:pt x="125" y="88"/>
                  </a:lnTo>
                  <a:lnTo>
                    <a:pt x="125" y="81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34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300" b="1" kern="0" dirty="0">
                <a:solidFill>
                  <a:srgbClr val="000000"/>
                </a:solidFill>
                <a:latin typeface="Montserrat SemiBold"/>
                <a:cs typeface="Arial" charset="0"/>
              </a:endParaRP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DE39B9D0-597C-7A4A-1EA6-C15D4F8D050F}"/>
              </a:ext>
            </a:extLst>
          </p:cNvPr>
          <p:cNvGrpSpPr/>
          <p:nvPr/>
        </p:nvGrpSpPr>
        <p:grpSpPr>
          <a:xfrm>
            <a:off x="186736" y="1225347"/>
            <a:ext cx="2489409" cy="897620"/>
            <a:chOff x="393871" y="1341548"/>
            <a:chExt cx="2489409" cy="897620"/>
          </a:xfrm>
        </p:grpSpPr>
        <p:sp>
          <p:nvSpPr>
            <p:cNvPr id="157" name="Redondear rectángulo de esquina del mismo lado 274"/>
            <p:cNvSpPr/>
            <p:nvPr/>
          </p:nvSpPr>
          <p:spPr>
            <a:xfrm>
              <a:off x="393871" y="1341548"/>
              <a:ext cx="2380737" cy="638296"/>
            </a:xfrm>
            <a:prstGeom prst="round2SameRect">
              <a:avLst>
                <a:gd name="adj1" fmla="val 8000"/>
                <a:gd name="adj2" fmla="val 0"/>
              </a:avLst>
            </a:prstGeom>
            <a:ln>
              <a:solidFill>
                <a:srgbClr val="80000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Subdelegación </a:t>
              </a:r>
              <a:r>
                <a:rPr lang="es-MX" sz="1400" dirty="0">
                  <a:solidFill>
                    <a:srgbClr val="800000"/>
                  </a:solidFill>
                  <a:latin typeface="Montserrat SemiBold"/>
                </a:rPr>
                <a:t>Zamora</a:t>
              </a:r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 </a:t>
              </a:r>
            </a:p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31 municipios</a:t>
              </a:r>
            </a:p>
          </p:txBody>
        </p:sp>
        <p:grpSp>
          <p:nvGrpSpPr>
            <p:cNvPr id="158" name="Grupo 275"/>
            <p:cNvGrpSpPr/>
            <p:nvPr/>
          </p:nvGrpSpPr>
          <p:grpSpPr>
            <a:xfrm>
              <a:off x="393871" y="2052086"/>
              <a:ext cx="2380737" cy="178759"/>
              <a:chOff x="7081344" y="3976997"/>
              <a:chExt cx="3025228" cy="971055"/>
            </a:xfrm>
          </p:grpSpPr>
          <p:sp>
            <p:nvSpPr>
              <p:cNvPr id="159" name="Rectángulo 277"/>
              <p:cNvSpPr/>
              <p:nvPr/>
            </p:nvSpPr>
            <p:spPr>
              <a:xfrm>
                <a:off x="7081344" y="3976997"/>
                <a:ext cx="3025228" cy="971055"/>
              </a:xfrm>
              <a:prstGeom prst="rect">
                <a:avLst/>
              </a:prstGeom>
              <a:solidFill>
                <a:srgbClr val="800000"/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0" name="Rectángulo 278"/>
              <p:cNvSpPr/>
              <p:nvPr/>
            </p:nvSpPr>
            <p:spPr>
              <a:xfrm>
                <a:off x="7081344" y="3976997"/>
                <a:ext cx="2130442" cy="9710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98120" tIns="0" rIns="66040" bIns="0" numCol="1" spcCol="1270" anchor="ctr" anchorCtr="0">
                <a:noAutofit/>
              </a:bodyPr>
              <a:lstStyle/>
              <a:p>
                <a:pPr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5200">
                  <a:solidFill>
                    <a:prstClr val="white"/>
                  </a:solidFill>
                  <a:latin typeface="Montserrat SemiBold"/>
                </a:endParaRPr>
              </a:p>
            </p:txBody>
          </p:sp>
        </p:grpSp>
        <p:pic>
          <p:nvPicPr>
            <p:cNvPr id="161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056" y="1558727"/>
              <a:ext cx="1069224" cy="680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44555363-71B4-4B3D-BAC6-399003C4CFBB}"/>
              </a:ext>
            </a:extLst>
          </p:cNvPr>
          <p:cNvGrpSpPr/>
          <p:nvPr/>
        </p:nvGrpSpPr>
        <p:grpSpPr>
          <a:xfrm>
            <a:off x="9123353" y="979949"/>
            <a:ext cx="2697351" cy="1008310"/>
            <a:chOff x="9010209" y="1463670"/>
            <a:chExt cx="2697351" cy="1008310"/>
          </a:xfrm>
        </p:grpSpPr>
        <p:sp>
          <p:nvSpPr>
            <p:cNvPr id="165" name="Redondear rectángulo de esquina del mismo lado 280"/>
            <p:cNvSpPr/>
            <p:nvPr/>
          </p:nvSpPr>
          <p:spPr>
            <a:xfrm>
              <a:off x="9010209" y="1463670"/>
              <a:ext cx="2381865" cy="802797"/>
            </a:xfrm>
            <a:prstGeom prst="round2SameRect">
              <a:avLst>
                <a:gd name="adj1" fmla="val 8000"/>
                <a:gd name="adj2" fmla="val 0"/>
              </a:avLst>
            </a:prstGeom>
            <a:ln>
              <a:solidFill>
                <a:srgbClr val="66663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Subdelegación </a:t>
              </a:r>
              <a:r>
                <a:rPr lang="es-MX" sz="1400" dirty="0">
                  <a:solidFill>
                    <a:srgbClr val="FFC000">
                      <a:lumMod val="50000"/>
                    </a:srgbClr>
                  </a:solidFill>
                  <a:latin typeface="Montserrat SemiBold"/>
                </a:rPr>
                <a:t>Morelia</a:t>
              </a:r>
            </a:p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38 municipios</a:t>
              </a:r>
            </a:p>
          </p:txBody>
        </p:sp>
        <p:grpSp>
          <p:nvGrpSpPr>
            <p:cNvPr id="166" name="Grupo 281"/>
            <p:cNvGrpSpPr/>
            <p:nvPr/>
          </p:nvGrpSpPr>
          <p:grpSpPr>
            <a:xfrm>
              <a:off x="9010209" y="2241855"/>
              <a:ext cx="2381865" cy="170443"/>
              <a:chOff x="7081344" y="3976997"/>
              <a:chExt cx="3025228" cy="971055"/>
            </a:xfrm>
            <a:solidFill>
              <a:schemeClr val="accent4">
                <a:lumMod val="50000"/>
              </a:schemeClr>
            </a:solidFill>
          </p:grpSpPr>
          <p:sp>
            <p:nvSpPr>
              <p:cNvPr id="167" name="Rectángulo 282"/>
              <p:cNvSpPr/>
              <p:nvPr/>
            </p:nvSpPr>
            <p:spPr>
              <a:xfrm>
                <a:off x="7081344" y="3976997"/>
                <a:ext cx="3025228" cy="971055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8" name="Rectángulo 283"/>
              <p:cNvSpPr/>
              <p:nvPr/>
            </p:nvSpPr>
            <p:spPr>
              <a:xfrm>
                <a:off x="7081344" y="3976997"/>
                <a:ext cx="2130442" cy="9710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98120" tIns="0" rIns="66040" bIns="0" numCol="1" spcCol="1270" anchor="ctr" anchorCtr="0">
                <a:noAutofit/>
              </a:bodyPr>
              <a:lstStyle/>
              <a:p>
                <a:pPr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5200">
                  <a:solidFill>
                    <a:prstClr val="white"/>
                  </a:solidFill>
                  <a:latin typeface="Montserrat SemiBold"/>
                </a:endParaRPr>
              </a:p>
            </p:txBody>
          </p:sp>
        </p:grpSp>
        <p:pic>
          <p:nvPicPr>
            <p:cNvPr id="169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89288" y="1863935"/>
              <a:ext cx="918272" cy="608045"/>
            </a:xfrm>
            <a:prstGeom prst="round2Same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733D9C04-0A0A-90DF-FD29-EE33BD22CD3A}"/>
              </a:ext>
            </a:extLst>
          </p:cNvPr>
          <p:cNvGrpSpPr/>
          <p:nvPr/>
        </p:nvGrpSpPr>
        <p:grpSpPr>
          <a:xfrm>
            <a:off x="9123353" y="2685902"/>
            <a:ext cx="2846740" cy="1207908"/>
            <a:chOff x="9010209" y="3701623"/>
            <a:chExt cx="2846740" cy="1207908"/>
          </a:xfrm>
        </p:grpSpPr>
        <p:sp>
          <p:nvSpPr>
            <p:cNvPr id="178" name="Redondear rectángulo de esquina del mismo lado 285"/>
            <p:cNvSpPr/>
            <p:nvPr/>
          </p:nvSpPr>
          <p:spPr>
            <a:xfrm>
              <a:off x="9010210" y="3701623"/>
              <a:ext cx="2634034" cy="801414"/>
            </a:xfrm>
            <a:prstGeom prst="round2SameRect">
              <a:avLst>
                <a:gd name="adj1" fmla="val 8000"/>
                <a:gd name="adj2" fmla="val 0"/>
              </a:avLst>
            </a:prstGeom>
            <a:ln>
              <a:solidFill>
                <a:srgbClr val="66663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Subdelegación </a:t>
              </a:r>
              <a:r>
                <a:rPr lang="es-MX" sz="1400" dirty="0">
                  <a:solidFill>
                    <a:srgbClr val="666633"/>
                  </a:solidFill>
                  <a:latin typeface="Montserrat SemiBold"/>
                </a:rPr>
                <a:t>Zitácuaro </a:t>
              </a:r>
            </a:p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19 municipios</a:t>
              </a:r>
            </a:p>
          </p:txBody>
        </p:sp>
        <p:sp>
          <p:nvSpPr>
            <p:cNvPr id="181" name="Rectángulo 288"/>
            <p:cNvSpPr/>
            <p:nvPr/>
          </p:nvSpPr>
          <p:spPr>
            <a:xfrm>
              <a:off x="9010209" y="4457810"/>
              <a:ext cx="2634035" cy="161294"/>
            </a:xfrm>
            <a:prstGeom prst="rect">
              <a:avLst/>
            </a:prstGeom>
            <a:solidFill>
              <a:srgbClr val="666633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8120" tIns="0" rIns="66040" bIns="0" numCol="1" spcCol="1270" anchor="ctr" anchorCtr="0">
              <a:noAutofit/>
            </a:bodyPr>
            <a:lstStyle/>
            <a:p>
              <a:pPr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5200">
                <a:solidFill>
                  <a:prstClr val="white"/>
                </a:solidFill>
                <a:latin typeface="Montserrat SemiBold"/>
              </a:endParaRPr>
            </a:p>
          </p:txBody>
        </p:sp>
        <p:grpSp>
          <p:nvGrpSpPr>
            <p:cNvPr id="182" name="181 Grupo"/>
            <p:cNvGrpSpPr/>
            <p:nvPr/>
          </p:nvGrpSpPr>
          <p:grpSpPr>
            <a:xfrm>
              <a:off x="10828576" y="4105007"/>
              <a:ext cx="1028373" cy="804524"/>
              <a:chOff x="5599230" y="2996952"/>
              <a:chExt cx="1565058" cy="1178326"/>
            </a:xfrm>
          </p:grpSpPr>
          <p:pic>
            <p:nvPicPr>
              <p:cNvPr id="183" name="Picture 1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28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9230" y="2996952"/>
                <a:ext cx="1565058" cy="1178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84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863945">
                <a:off x="5751999" y="3004145"/>
                <a:ext cx="673478" cy="4639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85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8000" b="95333" l="2667" r="9666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7554" y="3120627"/>
                <a:ext cx="827446" cy="827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00A7A067-7958-B131-4E8A-C67908C0FC32}"/>
              </a:ext>
            </a:extLst>
          </p:cNvPr>
          <p:cNvGrpSpPr/>
          <p:nvPr/>
        </p:nvGrpSpPr>
        <p:grpSpPr>
          <a:xfrm>
            <a:off x="173630" y="2902807"/>
            <a:ext cx="2592911" cy="1102084"/>
            <a:chOff x="336390" y="3779475"/>
            <a:chExt cx="2592911" cy="1102084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xmlns="" id="{05B0CE3E-9FA9-03F6-AB00-380C985A0CB3}"/>
                </a:ext>
              </a:extLst>
            </p:cNvPr>
            <p:cNvGrpSpPr/>
            <p:nvPr/>
          </p:nvGrpSpPr>
          <p:grpSpPr>
            <a:xfrm>
              <a:off x="336390" y="3779475"/>
              <a:ext cx="2489409" cy="852709"/>
              <a:chOff x="336390" y="3779475"/>
              <a:chExt cx="2489409" cy="852709"/>
            </a:xfrm>
          </p:grpSpPr>
          <p:sp>
            <p:nvSpPr>
              <p:cNvPr id="186" name="Redondear rectángulo de esquina del mismo lado 290"/>
              <p:cNvSpPr/>
              <p:nvPr/>
            </p:nvSpPr>
            <p:spPr>
              <a:xfrm>
                <a:off x="336390" y="3779475"/>
                <a:ext cx="2489409" cy="606999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r>
                  <a:rPr lang="es-MX" sz="14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Montserrat SemiBold"/>
                  </a:rPr>
                  <a:t>Subdelegación </a:t>
                </a:r>
                <a:r>
                  <a:rPr lang="es-MX" sz="1400" dirty="0">
                    <a:solidFill>
                      <a:srgbClr val="70AD47">
                        <a:lumMod val="50000"/>
                      </a:srgbClr>
                    </a:solidFill>
                    <a:latin typeface="Montserrat SemiBold"/>
                  </a:rPr>
                  <a:t>Uruapan</a:t>
                </a:r>
                <a:r>
                  <a:rPr lang="es-MX" sz="14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Montserrat SemiBold"/>
                  </a:rPr>
                  <a:t> </a:t>
                </a:r>
              </a:p>
              <a:p>
                <a:r>
                  <a:rPr lang="es-MX" sz="14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Montserrat SemiBold"/>
                  </a:rPr>
                  <a:t>20 municipios</a:t>
                </a:r>
              </a:p>
            </p:txBody>
          </p:sp>
          <p:grpSp>
            <p:nvGrpSpPr>
              <p:cNvPr id="187" name="Grupo 291"/>
              <p:cNvGrpSpPr/>
              <p:nvPr/>
            </p:nvGrpSpPr>
            <p:grpSpPr>
              <a:xfrm>
                <a:off x="348512" y="4438770"/>
                <a:ext cx="2477287" cy="193414"/>
                <a:chOff x="7081344" y="3976997"/>
                <a:chExt cx="3025228" cy="971055"/>
              </a:xfrm>
              <a:solidFill>
                <a:schemeClr val="accent6">
                  <a:lumMod val="50000"/>
                </a:schemeClr>
              </a:solidFill>
            </p:grpSpPr>
            <p:sp>
              <p:nvSpPr>
                <p:cNvPr id="188" name="Rectángulo 292"/>
                <p:cNvSpPr/>
                <p:nvPr/>
              </p:nvSpPr>
              <p:spPr>
                <a:xfrm>
                  <a:off x="7081344" y="3976997"/>
                  <a:ext cx="3025228" cy="97105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es-MX"/>
                </a:p>
              </p:txBody>
            </p:sp>
            <p:sp>
              <p:nvSpPr>
                <p:cNvPr id="189" name="Rectángulo 293"/>
                <p:cNvSpPr/>
                <p:nvPr/>
              </p:nvSpPr>
              <p:spPr>
                <a:xfrm>
                  <a:off x="7081344" y="3976997"/>
                  <a:ext cx="2130442" cy="971055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98120" tIns="0" rIns="66040" bIns="0" numCol="1" spcCol="1270" anchor="ctr" anchorCtr="0">
                  <a:noAutofit/>
                </a:bodyPr>
                <a:lstStyle/>
                <a:p>
                  <a:pPr defTabSz="2311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s-MX" sz="1600">
                    <a:solidFill>
                      <a:prstClr val="white"/>
                    </a:solidFill>
                    <a:latin typeface="Montserrat SemiBold"/>
                  </a:endParaRPr>
                </a:p>
              </p:txBody>
            </p:sp>
          </p:grpSp>
        </p:grpSp>
        <p:pic>
          <p:nvPicPr>
            <p:cNvPr id="190" name="Imagen 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825090" y="3923430"/>
              <a:ext cx="1104211" cy="958129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EB73DAD2-8CE6-853A-945F-67DA6B60583D}"/>
              </a:ext>
            </a:extLst>
          </p:cNvPr>
          <p:cNvGrpSpPr/>
          <p:nvPr/>
        </p:nvGrpSpPr>
        <p:grpSpPr>
          <a:xfrm>
            <a:off x="156252" y="4592424"/>
            <a:ext cx="2846338" cy="1070126"/>
            <a:chOff x="6776307" y="5486277"/>
            <a:chExt cx="2846338" cy="1070126"/>
          </a:xfrm>
        </p:grpSpPr>
        <p:sp>
          <p:nvSpPr>
            <p:cNvPr id="191" name="Redondear rectángulo de esquina del mismo lado 295"/>
            <p:cNvSpPr/>
            <p:nvPr/>
          </p:nvSpPr>
          <p:spPr>
            <a:xfrm>
              <a:off x="6799044" y="5486277"/>
              <a:ext cx="2513908" cy="811335"/>
            </a:xfrm>
            <a:prstGeom prst="round2SameRect">
              <a:avLst>
                <a:gd name="adj1" fmla="val 8000"/>
                <a:gd name="adj2" fmla="val 0"/>
              </a:avLst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Subdelegación </a:t>
              </a:r>
              <a:r>
                <a:rPr lang="es-MX" sz="1400" dirty="0">
                  <a:solidFill>
                    <a:srgbClr val="E7E6E6">
                      <a:lumMod val="50000"/>
                    </a:srgbClr>
                  </a:solidFill>
                  <a:latin typeface="Montserrat SemiBold"/>
                </a:rPr>
                <a:t>Lázaro Cárdenas </a:t>
              </a:r>
            </a:p>
            <a:p>
              <a:r>
                <a:rPr lang="es-MX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Montserrat SemiBold"/>
                </a:rPr>
                <a:t>2 municipios</a:t>
              </a:r>
            </a:p>
          </p:txBody>
        </p:sp>
        <p:grpSp>
          <p:nvGrpSpPr>
            <p:cNvPr id="193" name="Grupo 296"/>
            <p:cNvGrpSpPr/>
            <p:nvPr/>
          </p:nvGrpSpPr>
          <p:grpSpPr>
            <a:xfrm>
              <a:off x="6776307" y="6365960"/>
              <a:ext cx="2536645" cy="190443"/>
              <a:chOff x="7081344" y="3976997"/>
              <a:chExt cx="3025228" cy="971055"/>
            </a:xfrm>
            <a:solidFill>
              <a:schemeClr val="bg2">
                <a:lumMod val="50000"/>
              </a:schemeClr>
            </a:solidFill>
          </p:grpSpPr>
          <p:sp>
            <p:nvSpPr>
              <p:cNvPr id="194" name="Rectángulo 297"/>
              <p:cNvSpPr/>
              <p:nvPr/>
            </p:nvSpPr>
            <p:spPr>
              <a:xfrm>
                <a:off x="7081344" y="3976997"/>
                <a:ext cx="3025228" cy="971055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5" name="Rectángulo 298"/>
              <p:cNvSpPr/>
              <p:nvPr/>
            </p:nvSpPr>
            <p:spPr>
              <a:xfrm>
                <a:off x="7081344" y="3976997"/>
                <a:ext cx="2130442" cy="97105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98120" tIns="0" rIns="66040" bIns="0" numCol="1" spcCol="1270" anchor="ctr" anchorCtr="0">
                <a:noAutofit/>
              </a:bodyPr>
              <a:lstStyle/>
              <a:p>
                <a:pPr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MX" sz="5200">
                  <a:solidFill>
                    <a:prstClr val="white"/>
                  </a:solidFill>
                  <a:latin typeface="Montserrat SemiBold"/>
                </a:endParaRPr>
              </a:p>
            </p:txBody>
          </p:sp>
        </p:grpSp>
        <p:pic>
          <p:nvPicPr>
            <p:cNvPr id="196" name="Picture 16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335" b="89773" l="5453" r="96648">
                          <a14:backgroundMark x1="26244" y1="28317" x2="26244" y2="283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14" b="14941"/>
            <a:stretch/>
          </p:blipFill>
          <p:spPr bwMode="auto">
            <a:xfrm>
              <a:off x="8468873" y="5635529"/>
              <a:ext cx="1153772" cy="867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7" name="128 Grupo"/>
          <p:cNvGrpSpPr/>
          <p:nvPr/>
        </p:nvGrpSpPr>
        <p:grpSpPr>
          <a:xfrm rot="16200000">
            <a:off x="3949508" y="1944382"/>
            <a:ext cx="373740" cy="2946679"/>
            <a:chOff x="2769763" y="2437850"/>
            <a:chExt cx="1514205" cy="1597595"/>
          </a:xfrm>
        </p:grpSpPr>
        <p:cxnSp>
          <p:nvCxnSpPr>
            <p:cNvPr id="198" name="Conector recto 161"/>
            <p:cNvCxnSpPr/>
            <p:nvPr/>
          </p:nvCxnSpPr>
          <p:spPr>
            <a:xfrm>
              <a:off x="2769763" y="2437850"/>
              <a:ext cx="1514205" cy="0"/>
            </a:xfrm>
            <a:prstGeom prst="line">
              <a:avLst/>
            </a:prstGeom>
            <a:noFill/>
            <a:ln w="19050" cap="flat" cmpd="sng" algn="ctr">
              <a:solidFill>
                <a:srgbClr val="9BBB59">
                  <a:lumMod val="75000"/>
                </a:srgbClr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9" name="Conector recto 161"/>
            <p:cNvCxnSpPr/>
            <p:nvPr/>
          </p:nvCxnSpPr>
          <p:spPr>
            <a:xfrm>
              <a:off x="4283968" y="2452680"/>
              <a:ext cx="0" cy="1582765"/>
            </a:xfrm>
            <a:prstGeom prst="line">
              <a:avLst/>
            </a:prstGeom>
            <a:noFill/>
            <a:ln w="19050" cap="flat" cmpd="sng" algn="ctr">
              <a:solidFill>
                <a:srgbClr val="9BBB59">
                  <a:lumMod val="75000"/>
                </a:srgbClr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00" name="128 Grupo"/>
          <p:cNvGrpSpPr/>
          <p:nvPr/>
        </p:nvGrpSpPr>
        <p:grpSpPr>
          <a:xfrm rot="10800000" flipH="1" flipV="1">
            <a:off x="2567472" y="1573191"/>
            <a:ext cx="2795443" cy="743704"/>
            <a:chOff x="2769763" y="2437850"/>
            <a:chExt cx="1518512" cy="4950920"/>
          </a:xfrm>
        </p:grpSpPr>
        <p:cxnSp>
          <p:nvCxnSpPr>
            <p:cNvPr id="201" name="Conector recto 161"/>
            <p:cNvCxnSpPr/>
            <p:nvPr/>
          </p:nvCxnSpPr>
          <p:spPr>
            <a:xfrm>
              <a:off x="2769763" y="2437850"/>
              <a:ext cx="1514205" cy="0"/>
            </a:xfrm>
            <a:prstGeom prst="line">
              <a:avLst/>
            </a:prstGeom>
            <a:noFill/>
            <a:ln w="19050" cap="flat" cmpd="sng" algn="ctr">
              <a:solidFill>
                <a:srgbClr val="800000"/>
              </a:solidFill>
              <a:prstDash val="sysDot"/>
              <a:headEnd type="none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2" name="Conector recto 161"/>
            <p:cNvCxnSpPr/>
            <p:nvPr/>
          </p:nvCxnSpPr>
          <p:spPr>
            <a:xfrm>
              <a:off x="4283968" y="2452682"/>
              <a:ext cx="4307" cy="4936088"/>
            </a:xfrm>
            <a:prstGeom prst="line">
              <a:avLst/>
            </a:prstGeom>
            <a:noFill/>
            <a:ln w="19050" cap="flat" cmpd="sng" algn="ctr">
              <a:solidFill>
                <a:srgbClr val="800000"/>
              </a:solidFill>
              <a:prstDash val="sysDot"/>
              <a:headEnd type="none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03" name="202 Grupo"/>
          <p:cNvGrpSpPr/>
          <p:nvPr/>
        </p:nvGrpSpPr>
        <p:grpSpPr>
          <a:xfrm flipH="1">
            <a:off x="6617485" y="1816087"/>
            <a:ext cx="2663097" cy="1064554"/>
            <a:chOff x="2769763" y="2437850"/>
            <a:chExt cx="1521297" cy="4408054"/>
          </a:xfrm>
        </p:grpSpPr>
        <p:cxnSp>
          <p:nvCxnSpPr>
            <p:cNvPr id="204" name="Conector recto 161"/>
            <p:cNvCxnSpPr/>
            <p:nvPr/>
          </p:nvCxnSpPr>
          <p:spPr>
            <a:xfrm>
              <a:off x="2769763" y="2437850"/>
              <a:ext cx="1514205" cy="0"/>
            </a:xfrm>
            <a:prstGeom prst="line">
              <a:avLst/>
            </a:pr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5" name="Conector recto 161"/>
            <p:cNvCxnSpPr/>
            <p:nvPr/>
          </p:nvCxnSpPr>
          <p:spPr>
            <a:xfrm>
              <a:off x="4283968" y="2452679"/>
              <a:ext cx="7092" cy="4393225"/>
            </a:xfrm>
            <a:prstGeom prst="line">
              <a:avLst/>
            </a:prstGeom>
            <a:noFill/>
            <a:ln w="19050" cap="flat" cmpd="sng" algn="ctr">
              <a:solidFill>
                <a:schemeClr val="accent4">
                  <a:lumMod val="50000"/>
                </a:schemeClr>
              </a:solidFill>
              <a:prstDash val="sysDot"/>
              <a:headEnd type="none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06" name="125 Grupo"/>
          <p:cNvGrpSpPr/>
          <p:nvPr/>
        </p:nvGrpSpPr>
        <p:grpSpPr>
          <a:xfrm>
            <a:off x="7925567" y="3362389"/>
            <a:ext cx="1267968" cy="157986"/>
            <a:chOff x="2761481" y="1340768"/>
            <a:chExt cx="3851455" cy="1300314"/>
          </a:xfrm>
        </p:grpSpPr>
        <p:cxnSp>
          <p:nvCxnSpPr>
            <p:cNvPr id="207" name="Conector recto 161"/>
            <p:cNvCxnSpPr/>
            <p:nvPr/>
          </p:nvCxnSpPr>
          <p:spPr>
            <a:xfrm>
              <a:off x="2761481" y="1340768"/>
              <a:ext cx="3841692" cy="0"/>
            </a:xfrm>
            <a:prstGeom prst="line">
              <a:avLst/>
            </a:prstGeom>
            <a:noFill/>
            <a:ln w="19050" cap="flat" cmpd="sng" algn="ctr">
              <a:solidFill>
                <a:srgbClr val="666633"/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8" name="Conector recto 162"/>
            <p:cNvCxnSpPr/>
            <p:nvPr/>
          </p:nvCxnSpPr>
          <p:spPr>
            <a:xfrm>
              <a:off x="6612936" y="1340768"/>
              <a:ext cx="0" cy="1300314"/>
            </a:xfrm>
            <a:prstGeom prst="line">
              <a:avLst/>
            </a:prstGeom>
            <a:noFill/>
            <a:ln w="19050" cap="flat" cmpd="sng" algn="ctr">
              <a:solidFill>
                <a:srgbClr val="666633"/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09" name="208 Grupo"/>
          <p:cNvGrpSpPr/>
          <p:nvPr/>
        </p:nvGrpSpPr>
        <p:grpSpPr>
          <a:xfrm flipH="1" flipV="1">
            <a:off x="2567473" y="5516974"/>
            <a:ext cx="2240197" cy="99422"/>
            <a:chOff x="2761481" y="1340768"/>
            <a:chExt cx="3851790" cy="1178870"/>
          </a:xfrm>
        </p:grpSpPr>
        <p:cxnSp>
          <p:nvCxnSpPr>
            <p:cNvPr id="210" name="Conector recto 161"/>
            <p:cNvCxnSpPr/>
            <p:nvPr/>
          </p:nvCxnSpPr>
          <p:spPr>
            <a:xfrm>
              <a:off x="2761481" y="1340768"/>
              <a:ext cx="3841692" cy="0"/>
            </a:xfrm>
            <a:prstGeom prst="line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1" name="Conector recto 162"/>
            <p:cNvCxnSpPr/>
            <p:nvPr/>
          </p:nvCxnSpPr>
          <p:spPr>
            <a:xfrm>
              <a:off x="6612936" y="1340768"/>
              <a:ext cx="335" cy="1178870"/>
            </a:xfrm>
            <a:prstGeom prst="line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ysDot"/>
              <a:headEnd type="diamond" w="med" len="med"/>
              <a:tailEnd type="diamond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16" name="215 CuadroTexto"/>
          <p:cNvSpPr txBox="1"/>
          <p:nvPr/>
        </p:nvSpPr>
        <p:spPr>
          <a:xfrm>
            <a:off x="7719392" y="4777585"/>
            <a:ext cx="4360602" cy="1200325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just" defTabSz="731473"/>
            <a:r>
              <a:rPr lang="es-MX" sz="1200" b="1" dirty="0">
                <a:latin typeface="Montserrat SemiBold"/>
                <a:cs typeface="Helvetica"/>
              </a:rPr>
              <a:t>*El Municipio de Santana </a:t>
            </a:r>
            <a:r>
              <a:rPr lang="es-MX" sz="1200" b="1" dirty="0" err="1">
                <a:latin typeface="Montserrat SemiBold"/>
                <a:cs typeface="Helvetica"/>
              </a:rPr>
              <a:t>Pacueco</a:t>
            </a:r>
            <a:r>
              <a:rPr lang="es-MX" sz="1200" b="1" dirty="0">
                <a:latin typeface="Montserrat SemiBold"/>
                <a:cs typeface="Helvetica"/>
              </a:rPr>
              <a:t>, </a:t>
            </a:r>
            <a:r>
              <a:rPr lang="es-MX" sz="1200" b="1" dirty="0" err="1">
                <a:latin typeface="Montserrat SemiBold"/>
                <a:cs typeface="Helvetica"/>
              </a:rPr>
              <a:t>Gto</a:t>
            </a:r>
            <a:r>
              <a:rPr lang="es-MX" sz="1200" b="1" dirty="0">
                <a:latin typeface="Montserrat SemiBold"/>
                <a:cs typeface="Helvetica"/>
              </a:rPr>
              <a:t>. es controlado por la OOAD Regional Michoacán.</a:t>
            </a:r>
          </a:p>
          <a:p>
            <a:pPr algn="just" defTabSz="731473"/>
            <a:endParaRPr lang="es-MX" sz="1200" b="1" dirty="0">
              <a:latin typeface="Montserrat SemiBold"/>
              <a:cs typeface="Helvetica"/>
            </a:endParaRPr>
          </a:p>
          <a:p>
            <a:pPr algn="just" defTabSz="731473"/>
            <a:r>
              <a:rPr lang="es-MX" sz="1200" b="1" dirty="0">
                <a:latin typeface="Montserrat SemiBold"/>
                <a:cs typeface="Helvetica"/>
              </a:rPr>
              <a:t>*Los Municipios de Coahuayana, Aquila y </a:t>
            </a:r>
            <a:r>
              <a:rPr lang="es-MX" sz="1200" b="1" dirty="0" err="1">
                <a:latin typeface="Montserrat SemiBold"/>
                <a:cs typeface="Helvetica"/>
              </a:rPr>
              <a:t>Chinicuila</a:t>
            </a:r>
            <a:r>
              <a:rPr lang="es-MX" sz="1200" b="1" dirty="0">
                <a:latin typeface="Montserrat SemiBold"/>
                <a:cs typeface="Helvetica"/>
              </a:rPr>
              <a:t> Son controlados por la OOAD Regional Colima.</a:t>
            </a:r>
          </a:p>
        </p:txBody>
      </p:sp>
      <p:sp>
        <p:nvSpPr>
          <p:cNvPr id="217" name="Rectángulo 54"/>
          <p:cNvSpPr/>
          <p:nvPr/>
        </p:nvSpPr>
        <p:spPr>
          <a:xfrm>
            <a:off x="7335467" y="4364171"/>
            <a:ext cx="4709621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000" b="1" dirty="0">
                <a:solidFill>
                  <a:srgbClr val="800000"/>
                </a:solidFill>
                <a:latin typeface="Montserrat SemiBold"/>
                <a:cs typeface="Helvetica"/>
              </a:rPr>
              <a:t>110</a:t>
            </a:r>
            <a:r>
              <a:rPr lang="es-ES" sz="1050" b="1" dirty="0">
                <a:solidFill>
                  <a:srgbClr val="800000"/>
                </a:solidFill>
                <a:latin typeface="Montserrat SemiBold"/>
                <a:cs typeface="Helvetica"/>
              </a:rPr>
              <a:t> Municipios Competencia Territorial OOADR Michoacán</a:t>
            </a:r>
          </a:p>
        </p:txBody>
      </p:sp>
      <p:sp>
        <p:nvSpPr>
          <p:cNvPr id="218" name="CuadroTexto 156"/>
          <p:cNvSpPr txBox="1"/>
          <p:nvPr/>
        </p:nvSpPr>
        <p:spPr>
          <a:xfrm>
            <a:off x="10323115" y="2075291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233,421</a:t>
            </a:r>
          </a:p>
        </p:txBody>
      </p:sp>
      <p:sp>
        <p:nvSpPr>
          <p:cNvPr id="219" name="CuadroTexto 156"/>
          <p:cNvSpPr txBox="1"/>
          <p:nvPr/>
        </p:nvSpPr>
        <p:spPr>
          <a:xfrm>
            <a:off x="11239123" y="2179461"/>
            <a:ext cx="716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FF0000"/>
                </a:solidFill>
                <a:latin typeface="Montserrat SemiBold"/>
                <a:cs typeface="Helvetica"/>
              </a:rPr>
              <a:t>-1,621</a:t>
            </a:r>
          </a:p>
          <a:p>
            <a:pPr>
              <a:defRPr/>
            </a:pPr>
            <a:r>
              <a:rPr lang="es-ES" sz="1600" kern="0" dirty="0">
                <a:solidFill>
                  <a:srgbClr val="006666"/>
                </a:solidFill>
                <a:latin typeface="Montserrat SemiBold"/>
                <a:cs typeface="Helvetica"/>
              </a:rPr>
              <a:t> </a:t>
            </a:r>
          </a:p>
        </p:txBody>
      </p:sp>
      <p:sp>
        <p:nvSpPr>
          <p:cNvPr id="220" name="CuadroTexto 156"/>
          <p:cNvSpPr txBox="1"/>
          <p:nvPr/>
        </p:nvSpPr>
        <p:spPr>
          <a:xfrm>
            <a:off x="10337896" y="2333038"/>
            <a:ext cx="987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235,042</a:t>
            </a:r>
          </a:p>
        </p:txBody>
      </p:sp>
      <p:sp>
        <p:nvSpPr>
          <p:cNvPr id="225" name="CuadroTexto 156"/>
          <p:cNvSpPr txBox="1"/>
          <p:nvPr/>
        </p:nvSpPr>
        <p:spPr>
          <a:xfrm>
            <a:off x="11054760" y="3835614"/>
            <a:ext cx="631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2060"/>
                </a:solidFill>
                <a:latin typeface="Montserrat SemiBold"/>
                <a:cs typeface="Helvetica"/>
              </a:rPr>
              <a:t>+126</a:t>
            </a:r>
          </a:p>
          <a:p>
            <a:pPr>
              <a:defRPr/>
            </a:pPr>
            <a:endParaRPr lang="es-ES" sz="1600" kern="0" dirty="0">
              <a:solidFill>
                <a:srgbClr val="002060"/>
              </a:solidFill>
              <a:latin typeface="Montserrat SemiBold"/>
              <a:cs typeface="Helvetica"/>
            </a:endParaRPr>
          </a:p>
        </p:txBody>
      </p:sp>
      <p:sp>
        <p:nvSpPr>
          <p:cNvPr id="226" name="CuadroTexto 156"/>
          <p:cNvSpPr txBox="1"/>
          <p:nvPr/>
        </p:nvSpPr>
        <p:spPr>
          <a:xfrm>
            <a:off x="10250863" y="3727510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21,150</a:t>
            </a:r>
          </a:p>
        </p:txBody>
      </p:sp>
      <p:sp>
        <p:nvSpPr>
          <p:cNvPr id="227" name="CuadroTexto 156"/>
          <p:cNvSpPr txBox="1"/>
          <p:nvPr/>
        </p:nvSpPr>
        <p:spPr>
          <a:xfrm>
            <a:off x="10270900" y="4009795"/>
            <a:ext cx="827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21,024</a:t>
            </a:r>
          </a:p>
        </p:txBody>
      </p:sp>
      <p:sp>
        <p:nvSpPr>
          <p:cNvPr id="228" name="CuadroTexto 156"/>
          <p:cNvSpPr txBox="1"/>
          <p:nvPr/>
        </p:nvSpPr>
        <p:spPr>
          <a:xfrm>
            <a:off x="805331" y="5709586"/>
            <a:ext cx="798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35,913</a:t>
            </a:r>
          </a:p>
        </p:txBody>
      </p:sp>
      <p:sp>
        <p:nvSpPr>
          <p:cNvPr id="229" name="CuadroTexto 156"/>
          <p:cNvSpPr txBox="1"/>
          <p:nvPr/>
        </p:nvSpPr>
        <p:spPr>
          <a:xfrm>
            <a:off x="787873" y="5973595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34,920</a:t>
            </a:r>
          </a:p>
        </p:txBody>
      </p:sp>
      <p:sp>
        <p:nvSpPr>
          <p:cNvPr id="230" name="CuadroTexto 156"/>
          <p:cNvSpPr txBox="1"/>
          <p:nvPr/>
        </p:nvSpPr>
        <p:spPr>
          <a:xfrm>
            <a:off x="154604" y="5841225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6666"/>
                </a:solidFill>
                <a:latin typeface="Montserrat SemiBold"/>
                <a:cs typeface="Helvetica"/>
              </a:rPr>
              <a:t>+ 993</a:t>
            </a:r>
          </a:p>
          <a:p>
            <a:pPr>
              <a:defRPr/>
            </a:pPr>
            <a:endParaRPr lang="es-ES" sz="1600" kern="0" dirty="0">
              <a:solidFill>
                <a:srgbClr val="006666"/>
              </a:solidFill>
              <a:latin typeface="Montserrat SemiBold"/>
              <a:cs typeface="Helvetica"/>
            </a:endParaRPr>
          </a:p>
        </p:txBody>
      </p:sp>
      <p:sp>
        <p:nvSpPr>
          <p:cNvPr id="232" name="CuadroTexto 156"/>
          <p:cNvSpPr txBox="1"/>
          <p:nvPr/>
        </p:nvSpPr>
        <p:spPr>
          <a:xfrm>
            <a:off x="955574" y="2109554"/>
            <a:ext cx="84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121,412</a:t>
            </a:r>
          </a:p>
        </p:txBody>
      </p:sp>
      <p:sp>
        <p:nvSpPr>
          <p:cNvPr id="233" name="CuadroTexto 156"/>
          <p:cNvSpPr txBox="1"/>
          <p:nvPr/>
        </p:nvSpPr>
        <p:spPr>
          <a:xfrm>
            <a:off x="948678" y="2384396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122,621</a:t>
            </a:r>
          </a:p>
        </p:txBody>
      </p:sp>
      <p:sp>
        <p:nvSpPr>
          <p:cNvPr id="234" name="CuadroTexto 156"/>
          <p:cNvSpPr txBox="1"/>
          <p:nvPr/>
        </p:nvSpPr>
        <p:spPr>
          <a:xfrm>
            <a:off x="861474" y="3903164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76,173</a:t>
            </a:r>
          </a:p>
        </p:txBody>
      </p:sp>
      <p:sp>
        <p:nvSpPr>
          <p:cNvPr id="235" name="CuadroTexto 156"/>
          <p:cNvSpPr txBox="1"/>
          <p:nvPr/>
        </p:nvSpPr>
        <p:spPr>
          <a:xfrm>
            <a:off x="867476" y="4191213"/>
            <a:ext cx="873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78,370</a:t>
            </a:r>
          </a:p>
          <a:p>
            <a:pPr>
              <a:defRPr/>
            </a:pPr>
            <a:endParaRPr lang="es-ES" sz="1600" kern="0" dirty="0">
              <a:solidFill>
                <a:srgbClr val="003300"/>
              </a:solidFill>
              <a:latin typeface="Montserrat SemiBold"/>
              <a:cs typeface="Helvetica"/>
            </a:endParaRPr>
          </a:p>
        </p:txBody>
      </p:sp>
      <p:sp>
        <p:nvSpPr>
          <p:cNvPr id="236" name="CuadroTexto 156"/>
          <p:cNvSpPr txBox="1"/>
          <p:nvPr/>
        </p:nvSpPr>
        <p:spPr>
          <a:xfrm>
            <a:off x="142780" y="222409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C00000"/>
                </a:solidFill>
                <a:latin typeface="Montserrat SemiBold"/>
                <a:cs typeface="Helvetica"/>
              </a:rPr>
              <a:t>-1,209</a:t>
            </a:r>
          </a:p>
        </p:txBody>
      </p:sp>
      <p:sp>
        <p:nvSpPr>
          <p:cNvPr id="237" name="CuadroTexto 156"/>
          <p:cNvSpPr txBox="1"/>
          <p:nvPr/>
        </p:nvSpPr>
        <p:spPr>
          <a:xfrm>
            <a:off x="154871" y="4030520"/>
            <a:ext cx="763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FF0000"/>
                </a:solidFill>
                <a:latin typeface="Montserrat SemiBold"/>
                <a:cs typeface="Helvetica"/>
              </a:rPr>
              <a:t>-2,197</a:t>
            </a:r>
          </a:p>
        </p:txBody>
      </p:sp>
      <p:sp>
        <p:nvSpPr>
          <p:cNvPr id="212" name="CuadroTexto 156"/>
          <p:cNvSpPr txBox="1"/>
          <p:nvPr/>
        </p:nvSpPr>
        <p:spPr>
          <a:xfrm>
            <a:off x="5985599" y="5908235"/>
            <a:ext cx="10342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488,069</a:t>
            </a:r>
          </a:p>
          <a:p>
            <a:pPr>
              <a:defRPr/>
            </a:pPr>
            <a:endParaRPr lang="es-ES" sz="1600" kern="0" dirty="0">
              <a:solidFill>
                <a:srgbClr val="663300"/>
              </a:solidFill>
              <a:latin typeface="Montserrat SemiBold"/>
              <a:cs typeface="Helvetica"/>
            </a:endParaRPr>
          </a:p>
        </p:txBody>
      </p:sp>
      <p:sp>
        <p:nvSpPr>
          <p:cNvPr id="213" name="CuadroTexto 156"/>
          <p:cNvSpPr txBox="1"/>
          <p:nvPr/>
        </p:nvSpPr>
        <p:spPr>
          <a:xfrm>
            <a:off x="6016904" y="6183396"/>
            <a:ext cx="95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491,977</a:t>
            </a:r>
          </a:p>
        </p:txBody>
      </p:sp>
      <p:sp>
        <p:nvSpPr>
          <p:cNvPr id="214" name="CuadroTexto 156"/>
          <p:cNvSpPr txBox="1"/>
          <p:nvPr/>
        </p:nvSpPr>
        <p:spPr>
          <a:xfrm>
            <a:off x="5354744" y="6179774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  <p:sp>
        <p:nvSpPr>
          <p:cNvPr id="215" name="CuadroTexto 156"/>
          <p:cNvSpPr txBox="1"/>
          <p:nvPr/>
        </p:nvSpPr>
        <p:spPr>
          <a:xfrm>
            <a:off x="5399143" y="5897598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231" name="CuadroTexto 156"/>
          <p:cNvSpPr txBox="1"/>
          <p:nvPr/>
        </p:nvSpPr>
        <p:spPr>
          <a:xfrm>
            <a:off x="6971804" y="6013019"/>
            <a:ext cx="830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FF0000"/>
                </a:solidFill>
                <a:latin typeface="Montserrat SemiBold"/>
                <a:cs typeface="Helvetica"/>
              </a:rPr>
              <a:t>-3,908</a:t>
            </a:r>
          </a:p>
          <a:p>
            <a:pPr>
              <a:defRPr/>
            </a:pPr>
            <a:endParaRPr lang="es-ES" sz="1600" kern="0" dirty="0">
              <a:solidFill>
                <a:srgbClr val="006666"/>
              </a:solidFill>
              <a:latin typeface="Montserrat SemiBold"/>
              <a:cs typeface="Helvetica"/>
            </a:endParaRPr>
          </a:p>
        </p:txBody>
      </p:sp>
      <p:sp>
        <p:nvSpPr>
          <p:cNvPr id="2" name="CuadroTexto 156">
            <a:extLst>
              <a:ext uri="{FF2B5EF4-FFF2-40B4-BE49-F238E27FC236}">
                <a16:creationId xmlns:a16="http://schemas.microsoft.com/office/drawing/2014/main" xmlns="" id="{2EAD50F5-4244-DE2A-4B86-D88C5AF07C14}"/>
              </a:ext>
            </a:extLst>
          </p:cNvPr>
          <p:cNvSpPr txBox="1"/>
          <p:nvPr/>
        </p:nvSpPr>
        <p:spPr>
          <a:xfrm>
            <a:off x="1636424" y="5701986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3" name="CuadroTexto 156">
            <a:extLst>
              <a:ext uri="{FF2B5EF4-FFF2-40B4-BE49-F238E27FC236}">
                <a16:creationId xmlns:a16="http://schemas.microsoft.com/office/drawing/2014/main" xmlns="" id="{0748AD04-D176-7EBE-4203-59632AF921E8}"/>
              </a:ext>
            </a:extLst>
          </p:cNvPr>
          <p:cNvSpPr txBox="1"/>
          <p:nvPr/>
        </p:nvSpPr>
        <p:spPr>
          <a:xfrm>
            <a:off x="1606080" y="5967752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  <p:sp>
        <p:nvSpPr>
          <p:cNvPr id="34" name="CuadroTexto 156">
            <a:extLst>
              <a:ext uri="{FF2B5EF4-FFF2-40B4-BE49-F238E27FC236}">
                <a16:creationId xmlns:a16="http://schemas.microsoft.com/office/drawing/2014/main" xmlns="" id="{788EC6C8-676F-4180-7C03-AFE3DC32F1DA}"/>
              </a:ext>
            </a:extLst>
          </p:cNvPr>
          <p:cNvSpPr txBox="1"/>
          <p:nvPr/>
        </p:nvSpPr>
        <p:spPr>
          <a:xfrm>
            <a:off x="1669325" y="3909847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36" name="CuadroTexto 156">
            <a:extLst>
              <a:ext uri="{FF2B5EF4-FFF2-40B4-BE49-F238E27FC236}">
                <a16:creationId xmlns:a16="http://schemas.microsoft.com/office/drawing/2014/main" xmlns="" id="{7574C787-5EA5-27E1-DF0D-A069D3C74A17}"/>
              </a:ext>
            </a:extLst>
          </p:cNvPr>
          <p:cNvSpPr txBox="1"/>
          <p:nvPr/>
        </p:nvSpPr>
        <p:spPr>
          <a:xfrm>
            <a:off x="1677081" y="4175613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  <p:sp>
        <p:nvSpPr>
          <p:cNvPr id="37" name="CuadroTexto 156">
            <a:extLst>
              <a:ext uri="{FF2B5EF4-FFF2-40B4-BE49-F238E27FC236}">
                <a16:creationId xmlns:a16="http://schemas.microsoft.com/office/drawing/2014/main" xmlns="" id="{07E26E80-87BA-8015-3FE0-94C66D055DB3}"/>
              </a:ext>
            </a:extLst>
          </p:cNvPr>
          <p:cNvSpPr txBox="1"/>
          <p:nvPr/>
        </p:nvSpPr>
        <p:spPr>
          <a:xfrm>
            <a:off x="1966624" y="2095048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38" name="CuadroTexto 156">
            <a:extLst>
              <a:ext uri="{FF2B5EF4-FFF2-40B4-BE49-F238E27FC236}">
                <a16:creationId xmlns:a16="http://schemas.microsoft.com/office/drawing/2014/main" xmlns="" id="{335367B7-7C4E-1907-7C7E-8488A8792CAD}"/>
              </a:ext>
            </a:extLst>
          </p:cNvPr>
          <p:cNvSpPr txBox="1"/>
          <p:nvPr/>
        </p:nvSpPr>
        <p:spPr>
          <a:xfrm>
            <a:off x="1961680" y="2360814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  <p:sp>
        <p:nvSpPr>
          <p:cNvPr id="129" name="CuadroTexto 156">
            <a:extLst>
              <a:ext uri="{FF2B5EF4-FFF2-40B4-BE49-F238E27FC236}">
                <a16:creationId xmlns:a16="http://schemas.microsoft.com/office/drawing/2014/main" xmlns="" id="{AD292D42-B957-F5D5-A467-6C6472B1D91E}"/>
              </a:ext>
            </a:extLst>
          </p:cNvPr>
          <p:cNvSpPr txBox="1"/>
          <p:nvPr/>
        </p:nvSpPr>
        <p:spPr>
          <a:xfrm>
            <a:off x="9574191" y="3748580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130" name="CuadroTexto 156">
            <a:extLst>
              <a:ext uri="{FF2B5EF4-FFF2-40B4-BE49-F238E27FC236}">
                <a16:creationId xmlns:a16="http://schemas.microsoft.com/office/drawing/2014/main" xmlns="" id="{7A8FC354-3CEB-D989-48F8-E01A6BF5C913}"/>
              </a:ext>
            </a:extLst>
          </p:cNvPr>
          <p:cNvSpPr txBox="1"/>
          <p:nvPr/>
        </p:nvSpPr>
        <p:spPr>
          <a:xfrm>
            <a:off x="9543847" y="4014346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  <p:sp>
        <p:nvSpPr>
          <p:cNvPr id="131" name="CuadroTexto 156">
            <a:extLst>
              <a:ext uri="{FF2B5EF4-FFF2-40B4-BE49-F238E27FC236}">
                <a16:creationId xmlns:a16="http://schemas.microsoft.com/office/drawing/2014/main" xmlns="" id="{6905AFC9-21FE-2D06-EF31-FCD6BDCFD40B}"/>
              </a:ext>
            </a:extLst>
          </p:cNvPr>
          <p:cNvSpPr txBox="1"/>
          <p:nvPr/>
        </p:nvSpPr>
        <p:spPr>
          <a:xfrm>
            <a:off x="9700883" y="2072095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663300"/>
                </a:solidFill>
                <a:latin typeface="Montserrat SemiBold"/>
                <a:cs typeface="Helvetica"/>
              </a:rPr>
              <a:t>Real</a:t>
            </a:r>
          </a:p>
        </p:txBody>
      </p:sp>
      <p:sp>
        <p:nvSpPr>
          <p:cNvPr id="132" name="CuadroTexto 156">
            <a:extLst>
              <a:ext uri="{FF2B5EF4-FFF2-40B4-BE49-F238E27FC236}">
                <a16:creationId xmlns:a16="http://schemas.microsoft.com/office/drawing/2014/main" xmlns="" id="{D7D59D68-72E1-B9D7-7CC3-B66553889D0A}"/>
              </a:ext>
            </a:extLst>
          </p:cNvPr>
          <p:cNvSpPr txBox="1"/>
          <p:nvPr/>
        </p:nvSpPr>
        <p:spPr>
          <a:xfrm>
            <a:off x="9670539" y="2337861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ES" sz="1600" kern="0" dirty="0">
                <a:solidFill>
                  <a:srgbClr val="003300"/>
                </a:solidFill>
                <a:latin typeface="Montserrat SemiBold"/>
                <a:cs typeface="Helvetica"/>
              </a:rPr>
              <a:t>Meta</a:t>
            </a:r>
          </a:p>
        </p:txBody>
      </p:sp>
    </p:spTree>
    <p:extLst>
      <p:ext uri="{BB962C8B-B14F-4D97-AF65-F5344CB8AC3E}">
        <p14:creationId xmlns:p14="http://schemas.microsoft.com/office/powerpoint/2010/main" val="3630243942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14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6715155" y="6627172"/>
            <a:ext cx="5465016" cy="246199"/>
          </a:xfrm>
          <a:prstGeom prst="rect">
            <a:avLst/>
          </a:prstGeom>
          <a:noFill/>
        </p:spPr>
        <p:txBody>
          <a:bodyPr wrap="square" lIns="91415" tIns="45709" rIns="91415" bIns="45709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algn="l" defTabSz="731325"/>
            <a:r>
              <a:rPr lang="es-ES" sz="1000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458566" y="6627172"/>
            <a:ext cx="5553123" cy="246070"/>
          </a:xfrm>
          <a:prstGeom prst="rect">
            <a:avLst/>
          </a:prstGeom>
          <a:noFill/>
        </p:spPr>
        <p:txBody>
          <a:bodyPr wrap="square" lIns="91415" tIns="45709" rIns="91415" bIns="45709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algn="l" defTabSz="731325"/>
            <a:r>
              <a:rPr lang="es-ES" sz="1000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OOAD </a:t>
            </a:r>
            <a:r>
              <a:rPr lang="es-ES" sz="1000" dirty="0" err="1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Mich</a:t>
            </a:r>
            <a:r>
              <a:rPr lang="es-ES" sz="1000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. - SINDO  - JSAC/ Octubre 2023</a:t>
            </a:r>
          </a:p>
        </p:txBody>
      </p:sp>
      <p:sp>
        <p:nvSpPr>
          <p:cNvPr id="30" name="Rectángulo 4"/>
          <p:cNvSpPr/>
          <p:nvPr/>
        </p:nvSpPr>
        <p:spPr>
          <a:xfrm rot="16200000">
            <a:off x="-2696218" y="2686474"/>
            <a:ext cx="6540908" cy="1015562"/>
          </a:xfrm>
          <a:prstGeom prst="rect">
            <a:avLst/>
          </a:prstGeom>
        </p:spPr>
        <p:txBody>
          <a:bodyPr wrap="square" lIns="91316" tIns="45661" rIns="91316" bIns="45661">
            <a:spAutoFit/>
          </a:bodyPr>
          <a:lstStyle/>
          <a:p>
            <a:r>
              <a:rPr lang="es-ES" sz="36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4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Convenios de adhesión Entes Públicos</a:t>
            </a:r>
          </a:p>
        </p:txBody>
      </p:sp>
      <p:grpSp>
        <p:nvGrpSpPr>
          <p:cNvPr id="163" name="162 Grupo"/>
          <p:cNvGrpSpPr/>
          <p:nvPr/>
        </p:nvGrpSpPr>
        <p:grpSpPr>
          <a:xfrm>
            <a:off x="3234907" y="1753338"/>
            <a:ext cx="5068486" cy="4224768"/>
            <a:chOff x="594552" y="980728"/>
            <a:chExt cx="7344651" cy="5270147"/>
          </a:xfrm>
          <a:solidFill>
            <a:schemeClr val="bg2">
              <a:lumMod val="75000"/>
            </a:schemeClr>
          </a:solidFill>
        </p:grpSpPr>
        <p:sp>
          <p:nvSpPr>
            <p:cNvPr id="164" name="Freeform 5"/>
            <p:cNvSpPr>
              <a:spLocks/>
            </p:cNvSpPr>
            <p:nvPr/>
          </p:nvSpPr>
          <p:spPr bwMode="auto">
            <a:xfrm>
              <a:off x="7560151" y="2080255"/>
              <a:ext cx="355956" cy="354773"/>
            </a:xfrm>
            <a:custGeom>
              <a:avLst/>
              <a:gdLst/>
              <a:ahLst/>
              <a:cxnLst>
                <a:cxn ang="0">
                  <a:pos x="205" y="40"/>
                </a:cxn>
                <a:cxn ang="0">
                  <a:pos x="172" y="27"/>
                </a:cxn>
                <a:cxn ang="0">
                  <a:pos x="139" y="13"/>
                </a:cxn>
                <a:cxn ang="0">
                  <a:pos x="119" y="7"/>
                </a:cxn>
                <a:cxn ang="0">
                  <a:pos x="79" y="0"/>
                </a:cxn>
                <a:cxn ang="0">
                  <a:pos x="79" y="27"/>
                </a:cxn>
                <a:cxn ang="0">
                  <a:pos x="60" y="34"/>
                </a:cxn>
                <a:cxn ang="0">
                  <a:pos x="46" y="34"/>
                </a:cxn>
                <a:cxn ang="0">
                  <a:pos x="40" y="54"/>
                </a:cxn>
                <a:cxn ang="0">
                  <a:pos x="27" y="47"/>
                </a:cxn>
                <a:cxn ang="0">
                  <a:pos x="13" y="67"/>
                </a:cxn>
                <a:cxn ang="0">
                  <a:pos x="7" y="94"/>
                </a:cxn>
                <a:cxn ang="0">
                  <a:pos x="0" y="108"/>
                </a:cxn>
                <a:cxn ang="0">
                  <a:pos x="7" y="115"/>
                </a:cxn>
                <a:cxn ang="0">
                  <a:pos x="20" y="121"/>
                </a:cxn>
                <a:cxn ang="0">
                  <a:pos x="46" y="142"/>
                </a:cxn>
                <a:cxn ang="0">
                  <a:pos x="66" y="162"/>
                </a:cxn>
                <a:cxn ang="0">
                  <a:pos x="73" y="162"/>
                </a:cxn>
                <a:cxn ang="0">
                  <a:pos x="79" y="162"/>
                </a:cxn>
                <a:cxn ang="0">
                  <a:pos x="79" y="189"/>
                </a:cxn>
                <a:cxn ang="0">
                  <a:pos x="79" y="202"/>
                </a:cxn>
                <a:cxn ang="0">
                  <a:pos x="93" y="209"/>
                </a:cxn>
                <a:cxn ang="0">
                  <a:pos x="93" y="195"/>
                </a:cxn>
                <a:cxn ang="0">
                  <a:pos x="126" y="182"/>
                </a:cxn>
                <a:cxn ang="0">
                  <a:pos x="172" y="94"/>
                </a:cxn>
                <a:cxn ang="0">
                  <a:pos x="205" y="40"/>
                </a:cxn>
              </a:cxnLst>
              <a:rect l="0" t="0" r="r" b="b"/>
              <a:pathLst>
                <a:path w="205" h="209">
                  <a:moveTo>
                    <a:pt x="205" y="40"/>
                  </a:moveTo>
                  <a:lnTo>
                    <a:pt x="172" y="27"/>
                  </a:lnTo>
                  <a:lnTo>
                    <a:pt x="139" y="13"/>
                  </a:lnTo>
                  <a:lnTo>
                    <a:pt x="119" y="7"/>
                  </a:lnTo>
                  <a:lnTo>
                    <a:pt x="79" y="0"/>
                  </a:lnTo>
                  <a:lnTo>
                    <a:pt x="79" y="27"/>
                  </a:lnTo>
                  <a:lnTo>
                    <a:pt x="60" y="34"/>
                  </a:lnTo>
                  <a:lnTo>
                    <a:pt x="46" y="34"/>
                  </a:lnTo>
                  <a:lnTo>
                    <a:pt x="40" y="54"/>
                  </a:lnTo>
                  <a:lnTo>
                    <a:pt x="27" y="47"/>
                  </a:lnTo>
                  <a:lnTo>
                    <a:pt x="13" y="67"/>
                  </a:lnTo>
                  <a:lnTo>
                    <a:pt x="7" y="94"/>
                  </a:lnTo>
                  <a:lnTo>
                    <a:pt x="0" y="108"/>
                  </a:lnTo>
                  <a:lnTo>
                    <a:pt x="7" y="115"/>
                  </a:lnTo>
                  <a:lnTo>
                    <a:pt x="20" y="121"/>
                  </a:lnTo>
                  <a:lnTo>
                    <a:pt x="46" y="142"/>
                  </a:lnTo>
                  <a:lnTo>
                    <a:pt x="66" y="162"/>
                  </a:lnTo>
                  <a:lnTo>
                    <a:pt x="73" y="162"/>
                  </a:lnTo>
                  <a:lnTo>
                    <a:pt x="79" y="162"/>
                  </a:lnTo>
                  <a:lnTo>
                    <a:pt x="79" y="189"/>
                  </a:lnTo>
                  <a:lnTo>
                    <a:pt x="79" y="202"/>
                  </a:lnTo>
                  <a:lnTo>
                    <a:pt x="93" y="209"/>
                  </a:lnTo>
                  <a:lnTo>
                    <a:pt x="93" y="195"/>
                  </a:lnTo>
                  <a:lnTo>
                    <a:pt x="126" y="182"/>
                  </a:lnTo>
                  <a:lnTo>
                    <a:pt x="172" y="94"/>
                  </a:lnTo>
                  <a:lnTo>
                    <a:pt x="205" y="4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65" name="Freeform 6"/>
            <p:cNvSpPr>
              <a:spLocks/>
            </p:cNvSpPr>
            <p:nvPr/>
          </p:nvSpPr>
          <p:spPr bwMode="auto">
            <a:xfrm>
              <a:off x="7407986" y="2481068"/>
              <a:ext cx="290743" cy="205822"/>
            </a:xfrm>
            <a:custGeom>
              <a:avLst/>
              <a:gdLst/>
              <a:ahLst/>
              <a:cxnLst>
                <a:cxn ang="0">
                  <a:pos x="152" y="121"/>
                </a:cxn>
                <a:cxn ang="0">
                  <a:pos x="113" y="94"/>
                </a:cxn>
                <a:cxn ang="0">
                  <a:pos x="99" y="101"/>
                </a:cxn>
                <a:cxn ang="0">
                  <a:pos x="86" y="94"/>
                </a:cxn>
                <a:cxn ang="0">
                  <a:pos x="66" y="94"/>
                </a:cxn>
                <a:cxn ang="0">
                  <a:pos x="47" y="94"/>
                </a:cxn>
                <a:cxn ang="0">
                  <a:pos x="40" y="88"/>
                </a:cxn>
                <a:cxn ang="0">
                  <a:pos x="27" y="81"/>
                </a:cxn>
                <a:cxn ang="0">
                  <a:pos x="20" y="74"/>
                </a:cxn>
                <a:cxn ang="0">
                  <a:pos x="20" y="67"/>
                </a:cxn>
                <a:cxn ang="0">
                  <a:pos x="14" y="61"/>
                </a:cxn>
                <a:cxn ang="0">
                  <a:pos x="7" y="54"/>
                </a:cxn>
                <a:cxn ang="0">
                  <a:pos x="0" y="40"/>
                </a:cxn>
                <a:cxn ang="0">
                  <a:pos x="27" y="13"/>
                </a:cxn>
                <a:cxn ang="0">
                  <a:pos x="47" y="13"/>
                </a:cxn>
                <a:cxn ang="0">
                  <a:pos x="60" y="7"/>
                </a:cxn>
                <a:cxn ang="0">
                  <a:pos x="66" y="0"/>
                </a:cxn>
                <a:cxn ang="0">
                  <a:pos x="73" y="7"/>
                </a:cxn>
                <a:cxn ang="0">
                  <a:pos x="80" y="7"/>
                </a:cxn>
                <a:cxn ang="0">
                  <a:pos x="99" y="13"/>
                </a:cxn>
                <a:cxn ang="0">
                  <a:pos x="132" y="20"/>
                </a:cxn>
                <a:cxn ang="0">
                  <a:pos x="165" y="27"/>
                </a:cxn>
                <a:cxn ang="0">
                  <a:pos x="165" y="54"/>
                </a:cxn>
                <a:cxn ang="0">
                  <a:pos x="152" y="121"/>
                </a:cxn>
              </a:cxnLst>
              <a:rect l="0" t="0" r="r" b="b"/>
              <a:pathLst>
                <a:path w="165" h="121">
                  <a:moveTo>
                    <a:pt x="152" y="121"/>
                  </a:moveTo>
                  <a:lnTo>
                    <a:pt x="113" y="94"/>
                  </a:lnTo>
                  <a:lnTo>
                    <a:pt x="99" y="101"/>
                  </a:lnTo>
                  <a:lnTo>
                    <a:pt x="86" y="94"/>
                  </a:lnTo>
                  <a:lnTo>
                    <a:pt x="66" y="94"/>
                  </a:lnTo>
                  <a:lnTo>
                    <a:pt x="47" y="94"/>
                  </a:lnTo>
                  <a:lnTo>
                    <a:pt x="40" y="88"/>
                  </a:lnTo>
                  <a:lnTo>
                    <a:pt x="27" y="81"/>
                  </a:lnTo>
                  <a:lnTo>
                    <a:pt x="20" y="74"/>
                  </a:lnTo>
                  <a:lnTo>
                    <a:pt x="20" y="67"/>
                  </a:lnTo>
                  <a:lnTo>
                    <a:pt x="14" y="61"/>
                  </a:lnTo>
                  <a:lnTo>
                    <a:pt x="7" y="54"/>
                  </a:lnTo>
                  <a:lnTo>
                    <a:pt x="0" y="40"/>
                  </a:lnTo>
                  <a:lnTo>
                    <a:pt x="27" y="13"/>
                  </a:lnTo>
                  <a:lnTo>
                    <a:pt x="47" y="13"/>
                  </a:lnTo>
                  <a:lnTo>
                    <a:pt x="60" y="7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80" y="7"/>
                  </a:lnTo>
                  <a:lnTo>
                    <a:pt x="99" y="13"/>
                  </a:lnTo>
                  <a:lnTo>
                    <a:pt x="132" y="20"/>
                  </a:lnTo>
                  <a:lnTo>
                    <a:pt x="165" y="27"/>
                  </a:lnTo>
                  <a:lnTo>
                    <a:pt x="165" y="54"/>
                  </a:lnTo>
                  <a:lnTo>
                    <a:pt x="152" y="12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66" name="Freeform 7"/>
            <p:cNvSpPr>
              <a:spLocks/>
            </p:cNvSpPr>
            <p:nvPr/>
          </p:nvSpPr>
          <p:spPr bwMode="auto">
            <a:xfrm>
              <a:off x="7236801" y="2388989"/>
              <a:ext cx="220095" cy="171970"/>
            </a:xfrm>
            <a:custGeom>
              <a:avLst/>
              <a:gdLst/>
              <a:ahLst/>
              <a:cxnLst>
                <a:cxn ang="0">
                  <a:pos x="126" y="67"/>
                </a:cxn>
                <a:cxn ang="0">
                  <a:pos x="106" y="61"/>
                </a:cxn>
                <a:cxn ang="0">
                  <a:pos x="93" y="27"/>
                </a:cxn>
                <a:cxn ang="0">
                  <a:pos x="20" y="0"/>
                </a:cxn>
                <a:cxn ang="0">
                  <a:pos x="20" y="20"/>
                </a:cxn>
                <a:cxn ang="0">
                  <a:pos x="27" y="27"/>
                </a:cxn>
                <a:cxn ang="0">
                  <a:pos x="27" y="54"/>
                </a:cxn>
                <a:cxn ang="0">
                  <a:pos x="20" y="67"/>
                </a:cxn>
                <a:cxn ang="0">
                  <a:pos x="14" y="74"/>
                </a:cxn>
                <a:cxn ang="0">
                  <a:pos x="0" y="74"/>
                </a:cxn>
                <a:cxn ang="0">
                  <a:pos x="7" y="81"/>
                </a:cxn>
                <a:cxn ang="0">
                  <a:pos x="20" y="101"/>
                </a:cxn>
                <a:cxn ang="0">
                  <a:pos x="33" y="101"/>
                </a:cxn>
                <a:cxn ang="0">
                  <a:pos x="47" y="101"/>
                </a:cxn>
                <a:cxn ang="0">
                  <a:pos x="53" y="94"/>
                </a:cxn>
                <a:cxn ang="0">
                  <a:pos x="66" y="101"/>
                </a:cxn>
                <a:cxn ang="0">
                  <a:pos x="86" y="101"/>
                </a:cxn>
                <a:cxn ang="0">
                  <a:pos x="99" y="94"/>
                </a:cxn>
                <a:cxn ang="0">
                  <a:pos x="126" y="67"/>
                </a:cxn>
              </a:cxnLst>
              <a:rect l="0" t="0" r="r" b="b"/>
              <a:pathLst>
                <a:path w="126" h="101">
                  <a:moveTo>
                    <a:pt x="126" y="67"/>
                  </a:moveTo>
                  <a:lnTo>
                    <a:pt x="106" y="61"/>
                  </a:lnTo>
                  <a:lnTo>
                    <a:pt x="93" y="27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27" y="27"/>
                  </a:lnTo>
                  <a:lnTo>
                    <a:pt x="27" y="54"/>
                  </a:lnTo>
                  <a:lnTo>
                    <a:pt x="20" y="67"/>
                  </a:lnTo>
                  <a:lnTo>
                    <a:pt x="14" y="74"/>
                  </a:lnTo>
                  <a:lnTo>
                    <a:pt x="0" y="74"/>
                  </a:lnTo>
                  <a:lnTo>
                    <a:pt x="7" y="81"/>
                  </a:lnTo>
                  <a:lnTo>
                    <a:pt x="20" y="101"/>
                  </a:lnTo>
                  <a:lnTo>
                    <a:pt x="33" y="101"/>
                  </a:lnTo>
                  <a:lnTo>
                    <a:pt x="47" y="101"/>
                  </a:lnTo>
                  <a:lnTo>
                    <a:pt x="53" y="94"/>
                  </a:lnTo>
                  <a:lnTo>
                    <a:pt x="66" y="101"/>
                  </a:lnTo>
                  <a:lnTo>
                    <a:pt x="86" y="101"/>
                  </a:lnTo>
                  <a:lnTo>
                    <a:pt x="99" y="94"/>
                  </a:lnTo>
                  <a:lnTo>
                    <a:pt x="126" y="6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67" name="Freeform 8"/>
            <p:cNvSpPr>
              <a:spLocks/>
            </p:cNvSpPr>
            <p:nvPr/>
          </p:nvSpPr>
          <p:spPr bwMode="auto">
            <a:xfrm>
              <a:off x="7456896" y="1621215"/>
              <a:ext cx="482307" cy="526743"/>
            </a:xfrm>
            <a:custGeom>
              <a:avLst/>
              <a:gdLst/>
              <a:ahLst/>
              <a:cxnLst>
                <a:cxn ang="0">
                  <a:pos x="277" y="149"/>
                </a:cxn>
                <a:cxn ang="0">
                  <a:pos x="270" y="135"/>
                </a:cxn>
                <a:cxn ang="0">
                  <a:pos x="270" y="128"/>
                </a:cxn>
                <a:cxn ang="0">
                  <a:pos x="270" y="108"/>
                </a:cxn>
                <a:cxn ang="0">
                  <a:pos x="270" y="68"/>
                </a:cxn>
                <a:cxn ang="0">
                  <a:pos x="237" y="48"/>
                </a:cxn>
                <a:cxn ang="0">
                  <a:pos x="211" y="27"/>
                </a:cxn>
                <a:cxn ang="0">
                  <a:pos x="178" y="0"/>
                </a:cxn>
                <a:cxn ang="0">
                  <a:pos x="132" y="7"/>
                </a:cxn>
                <a:cxn ang="0">
                  <a:pos x="132" y="27"/>
                </a:cxn>
                <a:cxn ang="0">
                  <a:pos x="112" y="27"/>
                </a:cxn>
                <a:cxn ang="0">
                  <a:pos x="105" y="27"/>
                </a:cxn>
                <a:cxn ang="0">
                  <a:pos x="105" y="34"/>
                </a:cxn>
                <a:cxn ang="0">
                  <a:pos x="92" y="54"/>
                </a:cxn>
                <a:cxn ang="0">
                  <a:pos x="92" y="41"/>
                </a:cxn>
                <a:cxn ang="0">
                  <a:pos x="92" y="21"/>
                </a:cxn>
                <a:cxn ang="0">
                  <a:pos x="99" y="14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92" y="0"/>
                </a:cxn>
                <a:cxn ang="0">
                  <a:pos x="86" y="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59" y="0"/>
                </a:cxn>
                <a:cxn ang="0">
                  <a:pos x="66" y="54"/>
                </a:cxn>
                <a:cxn ang="0">
                  <a:pos x="59" y="54"/>
                </a:cxn>
                <a:cxn ang="0">
                  <a:pos x="46" y="68"/>
                </a:cxn>
                <a:cxn ang="0">
                  <a:pos x="26" y="68"/>
                </a:cxn>
                <a:cxn ang="0">
                  <a:pos x="6" y="74"/>
                </a:cxn>
                <a:cxn ang="0">
                  <a:pos x="0" y="95"/>
                </a:cxn>
                <a:cxn ang="0">
                  <a:pos x="6" y="108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66" y="101"/>
                </a:cxn>
                <a:cxn ang="0">
                  <a:pos x="66" y="135"/>
                </a:cxn>
                <a:cxn ang="0">
                  <a:pos x="66" y="155"/>
                </a:cxn>
                <a:cxn ang="0">
                  <a:pos x="59" y="162"/>
                </a:cxn>
                <a:cxn ang="0">
                  <a:pos x="53" y="169"/>
                </a:cxn>
                <a:cxn ang="0">
                  <a:pos x="39" y="176"/>
                </a:cxn>
                <a:cxn ang="0">
                  <a:pos x="39" y="196"/>
                </a:cxn>
                <a:cxn ang="0">
                  <a:pos x="20" y="203"/>
                </a:cxn>
                <a:cxn ang="0">
                  <a:pos x="13" y="209"/>
                </a:cxn>
                <a:cxn ang="0">
                  <a:pos x="13" y="223"/>
                </a:cxn>
                <a:cxn ang="0">
                  <a:pos x="20" y="230"/>
                </a:cxn>
                <a:cxn ang="0">
                  <a:pos x="72" y="236"/>
                </a:cxn>
                <a:cxn ang="0">
                  <a:pos x="72" y="230"/>
                </a:cxn>
                <a:cxn ang="0">
                  <a:pos x="86" y="230"/>
                </a:cxn>
                <a:cxn ang="0">
                  <a:pos x="92" y="216"/>
                </a:cxn>
                <a:cxn ang="0">
                  <a:pos x="99" y="223"/>
                </a:cxn>
                <a:cxn ang="0">
                  <a:pos x="112" y="223"/>
                </a:cxn>
                <a:cxn ang="0">
                  <a:pos x="112" y="236"/>
                </a:cxn>
                <a:cxn ang="0">
                  <a:pos x="112" y="243"/>
                </a:cxn>
                <a:cxn ang="0">
                  <a:pos x="119" y="250"/>
                </a:cxn>
                <a:cxn ang="0">
                  <a:pos x="125" y="256"/>
                </a:cxn>
                <a:cxn ang="0">
                  <a:pos x="138" y="270"/>
                </a:cxn>
                <a:cxn ang="0">
                  <a:pos x="178" y="277"/>
                </a:cxn>
                <a:cxn ang="0">
                  <a:pos x="198" y="283"/>
                </a:cxn>
                <a:cxn ang="0">
                  <a:pos x="231" y="297"/>
                </a:cxn>
                <a:cxn ang="0">
                  <a:pos x="264" y="310"/>
                </a:cxn>
                <a:cxn ang="0">
                  <a:pos x="264" y="304"/>
                </a:cxn>
                <a:cxn ang="0">
                  <a:pos x="277" y="236"/>
                </a:cxn>
                <a:cxn ang="0">
                  <a:pos x="277" y="155"/>
                </a:cxn>
                <a:cxn ang="0">
                  <a:pos x="277" y="149"/>
                </a:cxn>
              </a:cxnLst>
              <a:rect l="0" t="0" r="r" b="b"/>
              <a:pathLst>
                <a:path w="277" h="310">
                  <a:moveTo>
                    <a:pt x="277" y="149"/>
                  </a:moveTo>
                  <a:lnTo>
                    <a:pt x="270" y="135"/>
                  </a:lnTo>
                  <a:lnTo>
                    <a:pt x="270" y="128"/>
                  </a:lnTo>
                  <a:lnTo>
                    <a:pt x="270" y="108"/>
                  </a:lnTo>
                  <a:lnTo>
                    <a:pt x="270" y="68"/>
                  </a:lnTo>
                  <a:lnTo>
                    <a:pt x="237" y="48"/>
                  </a:lnTo>
                  <a:lnTo>
                    <a:pt x="211" y="27"/>
                  </a:lnTo>
                  <a:lnTo>
                    <a:pt x="178" y="0"/>
                  </a:lnTo>
                  <a:lnTo>
                    <a:pt x="132" y="7"/>
                  </a:lnTo>
                  <a:lnTo>
                    <a:pt x="132" y="27"/>
                  </a:lnTo>
                  <a:lnTo>
                    <a:pt x="112" y="27"/>
                  </a:lnTo>
                  <a:lnTo>
                    <a:pt x="105" y="27"/>
                  </a:lnTo>
                  <a:lnTo>
                    <a:pt x="105" y="34"/>
                  </a:lnTo>
                  <a:lnTo>
                    <a:pt x="92" y="54"/>
                  </a:lnTo>
                  <a:lnTo>
                    <a:pt x="92" y="41"/>
                  </a:lnTo>
                  <a:lnTo>
                    <a:pt x="92" y="21"/>
                  </a:lnTo>
                  <a:lnTo>
                    <a:pt x="99" y="14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92" y="0"/>
                  </a:lnTo>
                  <a:lnTo>
                    <a:pt x="86" y="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66" y="54"/>
                  </a:lnTo>
                  <a:lnTo>
                    <a:pt x="59" y="54"/>
                  </a:lnTo>
                  <a:lnTo>
                    <a:pt x="46" y="68"/>
                  </a:lnTo>
                  <a:lnTo>
                    <a:pt x="26" y="68"/>
                  </a:lnTo>
                  <a:lnTo>
                    <a:pt x="6" y="74"/>
                  </a:lnTo>
                  <a:lnTo>
                    <a:pt x="0" y="95"/>
                  </a:lnTo>
                  <a:lnTo>
                    <a:pt x="6" y="108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66" y="101"/>
                  </a:lnTo>
                  <a:lnTo>
                    <a:pt x="66" y="135"/>
                  </a:lnTo>
                  <a:lnTo>
                    <a:pt x="66" y="155"/>
                  </a:lnTo>
                  <a:lnTo>
                    <a:pt x="59" y="162"/>
                  </a:lnTo>
                  <a:lnTo>
                    <a:pt x="53" y="169"/>
                  </a:lnTo>
                  <a:lnTo>
                    <a:pt x="39" y="176"/>
                  </a:lnTo>
                  <a:lnTo>
                    <a:pt x="39" y="196"/>
                  </a:lnTo>
                  <a:lnTo>
                    <a:pt x="20" y="203"/>
                  </a:lnTo>
                  <a:lnTo>
                    <a:pt x="13" y="209"/>
                  </a:lnTo>
                  <a:lnTo>
                    <a:pt x="13" y="223"/>
                  </a:lnTo>
                  <a:lnTo>
                    <a:pt x="20" y="230"/>
                  </a:lnTo>
                  <a:lnTo>
                    <a:pt x="72" y="236"/>
                  </a:lnTo>
                  <a:lnTo>
                    <a:pt x="72" y="230"/>
                  </a:lnTo>
                  <a:lnTo>
                    <a:pt x="86" y="230"/>
                  </a:lnTo>
                  <a:lnTo>
                    <a:pt x="92" y="216"/>
                  </a:lnTo>
                  <a:lnTo>
                    <a:pt x="99" y="223"/>
                  </a:lnTo>
                  <a:lnTo>
                    <a:pt x="112" y="223"/>
                  </a:lnTo>
                  <a:lnTo>
                    <a:pt x="112" y="236"/>
                  </a:lnTo>
                  <a:lnTo>
                    <a:pt x="112" y="243"/>
                  </a:lnTo>
                  <a:lnTo>
                    <a:pt x="119" y="250"/>
                  </a:lnTo>
                  <a:lnTo>
                    <a:pt x="125" y="256"/>
                  </a:lnTo>
                  <a:lnTo>
                    <a:pt x="138" y="270"/>
                  </a:lnTo>
                  <a:lnTo>
                    <a:pt x="178" y="277"/>
                  </a:lnTo>
                  <a:lnTo>
                    <a:pt x="198" y="283"/>
                  </a:lnTo>
                  <a:lnTo>
                    <a:pt x="231" y="297"/>
                  </a:lnTo>
                  <a:lnTo>
                    <a:pt x="264" y="310"/>
                  </a:lnTo>
                  <a:lnTo>
                    <a:pt x="264" y="304"/>
                  </a:lnTo>
                  <a:lnTo>
                    <a:pt x="277" y="236"/>
                  </a:lnTo>
                  <a:lnTo>
                    <a:pt x="277" y="155"/>
                  </a:lnTo>
                  <a:lnTo>
                    <a:pt x="277" y="14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68" name="Freeform 9"/>
            <p:cNvSpPr>
              <a:spLocks/>
            </p:cNvSpPr>
            <p:nvPr/>
          </p:nvSpPr>
          <p:spPr bwMode="auto">
            <a:xfrm>
              <a:off x="7088713" y="2238684"/>
              <a:ext cx="194281" cy="311442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3" y="0"/>
                </a:cxn>
                <a:cxn ang="0">
                  <a:pos x="26" y="0"/>
                </a:cxn>
                <a:cxn ang="0">
                  <a:pos x="46" y="7"/>
                </a:cxn>
                <a:cxn ang="0">
                  <a:pos x="52" y="0"/>
                </a:cxn>
                <a:cxn ang="0">
                  <a:pos x="99" y="0"/>
                </a:cxn>
                <a:cxn ang="0">
                  <a:pos x="92" y="14"/>
                </a:cxn>
                <a:cxn ang="0">
                  <a:pos x="85" y="21"/>
                </a:cxn>
                <a:cxn ang="0">
                  <a:pos x="92" y="34"/>
                </a:cxn>
                <a:cxn ang="0">
                  <a:pos x="92" y="48"/>
                </a:cxn>
                <a:cxn ang="0">
                  <a:pos x="92" y="61"/>
                </a:cxn>
                <a:cxn ang="0">
                  <a:pos x="99" y="68"/>
                </a:cxn>
                <a:cxn ang="0">
                  <a:pos x="105" y="88"/>
                </a:cxn>
                <a:cxn ang="0">
                  <a:pos x="105" y="108"/>
                </a:cxn>
                <a:cxn ang="0">
                  <a:pos x="112" y="115"/>
                </a:cxn>
                <a:cxn ang="0">
                  <a:pos x="112" y="142"/>
                </a:cxn>
                <a:cxn ang="0">
                  <a:pos x="105" y="155"/>
                </a:cxn>
                <a:cxn ang="0">
                  <a:pos x="99" y="162"/>
                </a:cxn>
                <a:cxn ang="0">
                  <a:pos x="85" y="162"/>
                </a:cxn>
                <a:cxn ang="0">
                  <a:pos x="85" y="169"/>
                </a:cxn>
                <a:cxn ang="0">
                  <a:pos x="79" y="169"/>
                </a:cxn>
                <a:cxn ang="0">
                  <a:pos x="59" y="169"/>
                </a:cxn>
                <a:cxn ang="0">
                  <a:pos x="52" y="182"/>
                </a:cxn>
                <a:cxn ang="0">
                  <a:pos x="39" y="182"/>
                </a:cxn>
                <a:cxn ang="0">
                  <a:pos x="26" y="128"/>
                </a:cxn>
                <a:cxn ang="0">
                  <a:pos x="19" y="95"/>
                </a:cxn>
                <a:cxn ang="0">
                  <a:pos x="13" y="48"/>
                </a:cxn>
                <a:cxn ang="0">
                  <a:pos x="6" y="34"/>
                </a:cxn>
                <a:cxn ang="0">
                  <a:pos x="0" y="21"/>
                </a:cxn>
              </a:cxnLst>
              <a:rect l="0" t="0" r="r" b="b"/>
              <a:pathLst>
                <a:path w="112" h="182">
                  <a:moveTo>
                    <a:pt x="0" y="21"/>
                  </a:moveTo>
                  <a:lnTo>
                    <a:pt x="13" y="0"/>
                  </a:lnTo>
                  <a:lnTo>
                    <a:pt x="26" y="0"/>
                  </a:lnTo>
                  <a:lnTo>
                    <a:pt x="46" y="7"/>
                  </a:lnTo>
                  <a:lnTo>
                    <a:pt x="52" y="0"/>
                  </a:lnTo>
                  <a:lnTo>
                    <a:pt x="99" y="0"/>
                  </a:lnTo>
                  <a:lnTo>
                    <a:pt x="92" y="14"/>
                  </a:lnTo>
                  <a:lnTo>
                    <a:pt x="85" y="21"/>
                  </a:lnTo>
                  <a:lnTo>
                    <a:pt x="92" y="34"/>
                  </a:lnTo>
                  <a:lnTo>
                    <a:pt x="92" y="48"/>
                  </a:lnTo>
                  <a:lnTo>
                    <a:pt x="92" y="61"/>
                  </a:lnTo>
                  <a:lnTo>
                    <a:pt x="99" y="68"/>
                  </a:lnTo>
                  <a:lnTo>
                    <a:pt x="105" y="88"/>
                  </a:lnTo>
                  <a:lnTo>
                    <a:pt x="105" y="108"/>
                  </a:lnTo>
                  <a:lnTo>
                    <a:pt x="112" y="115"/>
                  </a:lnTo>
                  <a:lnTo>
                    <a:pt x="112" y="142"/>
                  </a:lnTo>
                  <a:lnTo>
                    <a:pt x="105" y="155"/>
                  </a:lnTo>
                  <a:lnTo>
                    <a:pt x="99" y="162"/>
                  </a:lnTo>
                  <a:lnTo>
                    <a:pt x="85" y="162"/>
                  </a:lnTo>
                  <a:lnTo>
                    <a:pt x="85" y="169"/>
                  </a:lnTo>
                  <a:lnTo>
                    <a:pt x="79" y="169"/>
                  </a:lnTo>
                  <a:lnTo>
                    <a:pt x="59" y="169"/>
                  </a:lnTo>
                  <a:lnTo>
                    <a:pt x="52" y="182"/>
                  </a:lnTo>
                  <a:lnTo>
                    <a:pt x="39" y="182"/>
                  </a:lnTo>
                  <a:lnTo>
                    <a:pt x="26" y="128"/>
                  </a:lnTo>
                  <a:lnTo>
                    <a:pt x="19" y="95"/>
                  </a:lnTo>
                  <a:lnTo>
                    <a:pt x="13" y="48"/>
                  </a:lnTo>
                  <a:lnTo>
                    <a:pt x="6" y="34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69" name="Freeform 10"/>
            <p:cNvSpPr>
              <a:spLocks/>
            </p:cNvSpPr>
            <p:nvPr/>
          </p:nvSpPr>
          <p:spPr bwMode="auto">
            <a:xfrm>
              <a:off x="6891713" y="1747147"/>
              <a:ext cx="807014" cy="528098"/>
            </a:xfrm>
            <a:custGeom>
              <a:avLst/>
              <a:gdLst/>
              <a:ahLst/>
              <a:cxnLst>
                <a:cxn ang="0">
                  <a:pos x="192" y="14"/>
                </a:cxn>
                <a:cxn ang="0">
                  <a:pos x="165" y="48"/>
                </a:cxn>
                <a:cxn ang="0">
                  <a:pos x="139" y="61"/>
                </a:cxn>
                <a:cxn ang="0">
                  <a:pos x="99" y="75"/>
                </a:cxn>
                <a:cxn ang="0">
                  <a:pos x="53" y="61"/>
                </a:cxn>
                <a:cxn ang="0">
                  <a:pos x="20" y="68"/>
                </a:cxn>
                <a:cxn ang="0">
                  <a:pos x="0" y="75"/>
                </a:cxn>
                <a:cxn ang="0">
                  <a:pos x="20" y="108"/>
                </a:cxn>
                <a:cxn ang="0">
                  <a:pos x="33" y="122"/>
                </a:cxn>
                <a:cxn ang="0">
                  <a:pos x="47" y="149"/>
                </a:cxn>
                <a:cxn ang="0">
                  <a:pos x="47" y="169"/>
                </a:cxn>
                <a:cxn ang="0">
                  <a:pos x="33" y="182"/>
                </a:cxn>
                <a:cxn ang="0">
                  <a:pos x="40" y="230"/>
                </a:cxn>
                <a:cxn ang="0">
                  <a:pos x="33" y="270"/>
                </a:cxn>
                <a:cxn ang="0">
                  <a:pos x="80" y="277"/>
                </a:cxn>
                <a:cxn ang="0">
                  <a:pos x="86" y="284"/>
                </a:cxn>
                <a:cxn ang="0">
                  <a:pos x="126" y="290"/>
                </a:cxn>
                <a:cxn ang="0">
                  <a:pos x="159" y="297"/>
                </a:cxn>
                <a:cxn ang="0">
                  <a:pos x="212" y="290"/>
                </a:cxn>
                <a:cxn ang="0">
                  <a:pos x="238" y="263"/>
                </a:cxn>
                <a:cxn ang="0">
                  <a:pos x="278" y="263"/>
                </a:cxn>
                <a:cxn ang="0">
                  <a:pos x="324" y="270"/>
                </a:cxn>
                <a:cxn ang="0">
                  <a:pos x="350" y="277"/>
                </a:cxn>
                <a:cxn ang="0">
                  <a:pos x="363" y="243"/>
                </a:cxn>
                <a:cxn ang="0">
                  <a:pos x="377" y="223"/>
                </a:cxn>
                <a:cxn ang="0">
                  <a:pos x="410" y="243"/>
                </a:cxn>
                <a:cxn ang="0">
                  <a:pos x="429" y="230"/>
                </a:cxn>
                <a:cxn ang="0">
                  <a:pos x="462" y="223"/>
                </a:cxn>
                <a:cxn ang="0">
                  <a:pos x="449" y="182"/>
                </a:cxn>
                <a:cxn ang="0">
                  <a:pos x="436" y="169"/>
                </a:cxn>
                <a:cxn ang="0">
                  <a:pos x="436" y="149"/>
                </a:cxn>
                <a:cxn ang="0">
                  <a:pos x="416" y="142"/>
                </a:cxn>
                <a:cxn ang="0">
                  <a:pos x="396" y="156"/>
                </a:cxn>
                <a:cxn ang="0">
                  <a:pos x="344" y="156"/>
                </a:cxn>
                <a:cxn ang="0">
                  <a:pos x="337" y="135"/>
                </a:cxn>
                <a:cxn ang="0">
                  <a:pos x="363" y="122"/>
                </a:cxn>
                <a:cxn ang="0">
                  <a:pos x="377" y="95"/>
                </a:cxn>
                <a:cxn ang="0">
                  <a:pos x="390" y="81"/>
                </a:cxn>
                <a:cxn ang="0">
                  <a:pos x="390" y="27"/>
                </a:cxn>
                <a:cxn ang="0">
                  <a:pos x="350" y="34"/>
                </a:cxn>
                <a:cxn ang="0">
                  <a:pos x="317" y="41"/>
                </a:cxn>
                <a:cxn ang="0">
                  <a:pos x="291" y="27"/>
                </a:cxn>
                <a:cxn ang="0">
                  <a:pos x="271" y="27"/>
                </a:cxn>
                <a:cxn ang="0">
                  <a:pos x="212" y="0"/>
                </a:cxn>
              </a:cxnLst>
              <a:rect l="0" t="0" r="r" b="b"/>
              <a:pathLst>
                <a:path w="462" h="311">
                  <a:moveTo>
                    <a:pt x="212" y="0"/>
                  </a:moveTo>
                  <a:lnTo>
                    <a:pt x="192" y="14"/>
                  </a:lnTo>
                  <a:lnTo>
                    <a:pt x="179" y="27"/>
                  </a:lnTo>
                  <a:lnTo>
                    <a:pt x="165" y="48"/>
                  </a:lnTo>
                  <a:lnTo>
                    <a:pt x="152" y="54"/>
                  </a:lnTo>
                  <a:lnTo>
                    <a:pt x="139" y="61"/>
                  </a:lnTo>
                  <a:lnTo>
                    <a:pt x="119" y="68"/>
                  </a:lnTo>
                  <a:lnTo>
                    <a:pt x="99" y="75"/>
                  </a:lnTo>
                  <a:lnTo>
                    <a:pt x="73" y="68"/>
                  </a:lnTo>
                  <a:lnTo>
                    <a:pt x="53" y="61"/>
                  </a:lnTo>
                  <a:lnTo>
                    <a:pt x="40" y="68"/>
                  </a:lnTo>
                  <a:lnTo>
                    <a:pt x="20" y="68"/>
                  </a:lnTo>
                  <a:lnTo>
                    <a:pt x="14" y="68"/>
                  </a:lnTo>
                  <a:lnTo>
                    <a:pt x="0" y="75"/>
                  </a:lnTo>
                  <a:lnTo>
                    <a:pt x="20" y="95"/>
                  </a:lnTo>
                  <a:lnTo>
                    <a:pt x="20" y="108"/>
                  </a:lnTo>
                  <a:lnTo>
                    <a:pt x="27" y="115"/>
                  </a:lnTo>
                  <a:lnTo>
                    <a:pt x="33" y="122"/>
                  </a:lnTo>
                  <a:lnTo>
                    <a:pt x="40" y="135"/>
                  </a:lnTo>
                  <a:lnTo>
                    <a:pt x="47" y="149"/>
                  </a:lnTo>
                  <a:lnTo>
                    <a:pt x="53" y="162"/>
                  </a:lnTo>
                  <a:lnTo>
                    <a:pt x="47" y="169"/>
                  </a:lnTo>
                  <a:lnTo>
                    <a:pt x="40" y="176"/>
                  </a:lnTo>
                  <a:lnTo>
                    <a:pt x="33" y="182"/>
                  </a:lnTo>
                  <a:lnTo>
                    <a:pt x="33" y="209"/>
                  </a:lnTo>
                  <a:lnTo>
                    <a:pt x="40" y="230"/>
                  </a:lnTo>
                  <a:lnTo>
                    <a:pt x="33" y="250"/>
                  </a:lnTo>
                  <a:lnTo>
                    <a:pt x="33" y="270"/>
                  </a:lnTo>
                  <a:lnTo>
                    <a:pt x="53" y="277"/>
                  </a:lnTo>
                  <a:lnTo>
                    <a:pt x="80" y="277"/>
                  </a:lnTo>
                  <a:lnTo>
                    <a:pt x="86" y="277"/>
                  </a:lnTo>
                  <a:lnTo>
                    <a:pt x="86" y="284"/>
                  </a:lnTo>
                  <a:lnTo>
                    <a:pt x="113" y="311"/>
                  </a:lnTo>
                  <a:lnTo>
                    <a:pt x="126" y="290"/>
                  </a:lnTo>
                  <a:lnTo>
                    <a:pt x="139" y="290"/>
                  </a:lnTo>
                  <a:lnTo>
                    <a:pt x="159" y="297"/>
                  </a:lnTo>
                  <a:lnTo>
                    <a:pt x="165" y="290"/>
                  </a:lnTo>
                  <a:lnTo>
                    <a:pt x="212" y="290"/>
                  </a:lnTo>
                  <a:lnTo>
                    <a:pt x="218" y="263"/>
                  </a:lnTo>
                  <a:lnTo>
                    <a:pt x="238" y="263"/>
                  </a:lnTo>
                  <a:lnTo>
                    <a:pt x="258" y="263"/>
                  </a:lnTo>
                  <a:lnTo>
                    <a:pt x="278" y="263"/>
                  </a:lnTo>
                  <a:lnTo>
                    <a:pt x="297" y="270"/>
                  </a:lnTo>
                  <a:lnTo>
                    <a:pt x="324" y="270"/>
                  </a:lnTo>
                  <a:lnTo>
                    <a:pt x="344" y="270"/>
                  </a:lnTo>
                  <a:lnTo>
                    <a:pt x="350" y="277"/>
                  </a:lnTo>
                  <a:lnTo>
                    <a:pt x="357" y="270"/>
                  </a:lnTo>
                  <a:lnTo>
                    <a:pt x="363" y="243"/>
                  </a:lnTo>
                  <a:lnTo>
                    <a:pt x="370" y="230"/>
                  </a:lnTo>
                  <a:lnTo>
                    <a:pt x="377" y="223"/>
                  </a:lnTo>
                  <a:lnTo>
                    <a:pt x="396" y="230"/>
                  </a:lnTo>
                  <a:lnTo>
                    <a:pt x="410" y="243"/>
                  </a:lnTo>
                  <a:lnTo>
                    <a:pt x="423" y="250"/>
                  </a:lnTo>
                  <a:lnTo>
                    <a:pt x="429" y="230"/>
                  </a:lnTo>
                  <a:lnTo>
                    <a:pt x="443" y="230"/>
                  </a:lnTo>
                  <a:lnTo>
                    <a:pt x="462" y="223"/>
                  </a:lnTo>
                  <a:lnTo>
                    <a:pt x="462" y="196"/>
                  </a:lnTo>
                  <a:lnTo>
                    <a:pt x="449" y="182"/>
                  </a:lnTo>
                  <a:lnTo>
                    <a:pt x="443" y="176"/>
                  </a:lnTo>
                  <a:lnTo>
                    <a:pt x="436" y="169"/>
                  </a:lnTo>
                  <a:lnTo>
                    <a:pt x="436" y="162"/>
                  </a:lnTo>
                  <a:lnTo>
                    <a:pt x="436" y="149"/>
                  </a:lnTo>
                  <a:lnTo>
                    <a:pt x="423" y="149"/>
                  </a:lnTo>
                  <a:lnTo>
                    <a:pt x="416" y="142"/>
                  </a:lnTo>
                  <a:lnTo>
                    <a:pt x="410" y="156"/>
                  </a:lnTo>
                  <a:lnTo>
                    <a:pt x="396" y="156"/>
                  </a:lnTo>
                  <a:lnTo>
                    <a:pt x="396" y="162"/>
                  </a:lnTo>
                  <a:lnTo>
                    <a:pt x="344" y="156"/>
                  </a:lnTo>
                  <a:lnTo>
                    <a:pt x="337" y="149"/>
                  </a:lnTo>
                  <a:lnTo>
                    <a:pt x="337" y="135"/>
                  </a:lnTo>
                  <a:lnTo>
                    <a:pt x="344" y="129"/>
                  </a:lnTo>
                  <a:lnTo>
                    <a:pt x="363" y="122"/>
                  </a:lnTo>
                  <a:lnTo>
                    <a:pt x="363" y="102"/>
                  </a:lnTo>
                  <a:lnTo>
                    <a:pt x="377" y="95"/>
                  </a:lnTo>
                  <a:lnTo>
                    <a:pt x="383" y="88"/>
                  </a:lnTo>
                  <a:lnTo>
                    <a:pt x="390" y="81"/>
                  </a:lnTo>
                  <a:lnTo>
                    <a:pt x="390" y="61"/>
                  </a:lnTo>
                  <a:lnTo>
                    <a:pt x="390" y="27"/>
                  </a:lnTo>
                  <a:lnTo>
                    <a:pt x="370" y="27"/>
                  </a:lnTo>
                  <a:lnTo>
                    <a:pt x="350" y="34"/>
                  </a:lnTo>
                  <a:lnTo>
                    <a:pt x="330" y="34"/>
                  </a:lnTo>
                  <a:lnTo>
                    <a:pt x="317" y="41"/>
                  </a:lnTo>
                  <a:lnTo>
                    <a:pt x="304" y="41"/>
                  </a:lnTo>
                  <a:lnTo>
                    <a:pt x="291" y="27"/>
                  </a:lnTo>
                  <a:lnTo>
                    <a:pt x="284" y="21"/>
                  </a:lnTo>
                  <a:lnTo>
                    <a:pt x="271" y="27"/>
                  </a:lnTo>
                  <a:lnTo>
                    <a:pt x="238" y="1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0" name="Freeform 11"/>
            <p:cNvSpPr>
              <a:spLocks/>
            </p:cNvSpPr>
            <p:nvPr/>
          </p:nvSpPr>
          <p:spPr bwMode="auto">
            <a:xfrm>
              <a:off x="7261257" y="1244777"/>
              <a:ext cx="505404" cy="571429"/>
            </a:xfrm>
            <a:custGeom>
              <a:avLst/>
              <a:gdLst/>
              <a:ahLst/>
              <a:cxnLst>
                <a:cxn ang="0">
                  <a:pos x="105" y="229"/>
                </a:cxn>
                <a:cxn ang="0">
                  <a:pos x="145" y="189"/>
                </a:cxn>
                <a:cxn ang="0">
                  <a:pos x="145" y="155"/>
                </a:cxn>
                <a:cxn ang="0">
                  <a:pos x="138" y="128"/>
                </a:cxn>
                <a:cxn ang="0">
                  <a:pos x="158" y="87"/>
                </a:cxn>
                <a:cxn ang="0">
                  <a:pos x="145" y="61"/>
                </a:cxn>
                <a:cxn ang="0">
                  <a:pos x="112" y="40"/>
                </a:cxn>
                <a:cxn ang="0">
                  <a:pos x="125" y="20"/>
                </a:cxn>
                <a:cxn ang="0">
                  <a:pos x="158" y="34"/>
                </a:cxn>
                <a:cxn ang="0">
                  <a:pos x="204" y="40"/>
                </a:cxn>
                <a:cxn ang="0">
                  <a:pos x="237" y="81"/>
                </a:cxn>
                <a:cxn ang="0">
                  <a:pos x="264" y="128"/>
                </a:cxn>
                <a:cxn ang="0">
                  <a:pos x="257" y="162"/>
                </a:cxn>
                <a:cxn ang="0">
                  <a:pos x="257" y="195"/>
                </a:cxn>
                <a:cxn ang="0">
                  <a:pos x="290" y="222"/>
                </a:cxn>
                <a:cxn ang="0">
                  <a:pos x="244" y="249"/>
                </a:cxn>
                <a:cxn ang="0">
                  <a:pos x="217" y="249"/>
                </a:cxn>
                <a:cxn ang="0">
                  <a:pos x="204" y="276"/>
                </a:cxn>
                <a:cxn ang="0">
                  <a:pos x="204" y="243"/>
                </a:cxn>
                <a:cxn ang="0">
                  <a:pos x="211" y="229"/>
                </a:cxn>
                <a:cxn ang="0">
                  <a:pos x="204" y="222"/>
                </a:cxn>
                <a:cxn ang="0">
                  <a:pos x="184" y="229"/>
                </a:cxn>
                <a:cxn ang="0">
                  <a:pos x="171" y="222"/>
                </a:cxn>
                <a:cxn ang="0">
                  <a:pos x="171" y="276"/>
                </a:cxn>
                <a:cxn ang="0">
                  <a:pos x="138" y="290"/>
                </a:cxn>
                <a:cxn ang="0">
                  <a:pos x="112" y="317"/>
                </a:cxn>
                <a:cxn ang="0">
                  <a:pos x="105" y="337"/>
                </a:cxn>
                <a:cxn ang="0">
                  <a:pos x="79" y="323"/>
                </a:cxn>
                <a:cxn ang="0">
                  <a:pos x="59" y="323"/>
                </a:cxn>
                <a:cxn ang="0">
                  <a:pos x="0" y="296"/>
                </a:cxn>
                <a:cxn ang="0">
                  <a:pos x="39" y="270"/>
                </a:cxn>
                <a:cxn ang="0">
                  <a:pos x="52" y="243"/>
                </a:cxn>
                <a:cxn ang="0">
                  <a:pos x="92" y="229"/>
                </a:cxn>
              </a:cxnLst>
              <a:rect l="0" t="0" r="r" b="b"/>
              <a:pathLst>
                <a:path w="290" h="337">
                  <a:moveTo>
                    <a:pt x="92" y="229"/>
                  </a:moveTo>
                  <a:lnTo>
                    <a:pt x="105" y="229"/>
                  </a:lnTo>
                  <a:lnTo>
                    <a:pt x="132" y="202"/>
                  </a:lnTo>
                  <a:lnTo>
                    <a:pt x="145" y="189"/>
                  </a:lnTo>
                  <a:lnTo>
                    <a:pt x="145" y="175"/>
                  </a:lnTo>
                  <a:lnTo>
                    <a:pt x="145" y="155"/>
                  </a:lnTo>
                  <a:lnTo>
                    <a:pt x="132" y="155"/>
                  </a:lnTo>
                  <a:lnTo>
                    <a:pt x="138" y="128"/>
                  </a:lnTo>
                  <a:lnTo>
                    <a:pt x="145" y="94"/>
                  </a:lnTo>
                  <a:lnTo>
                    <a:pt x="158" y="87"/>
                  </a:lnTo>
                  <a:lnTo>
                    <a:pt x="158" y="81"/>
                  </a:lnTo>
                  <a:lnTo>
                    <a:pt x="145" y="61"/>
                  </a:lnTo>
                  <a:lnTo>
                    <a:pt x="132" y="40"/>
                  </a:lnTo>
                  <a:lnTo>
                    <a:pt x="112" y="40"/>
                  </a:lnTo>
                  <a:lnTo>
                    <a:pt x="99" y="0"/>
                  </a:lnTo>
                  <a:lnTo>
                    <a:pt x="125" y="20"/>
                  </a:lnTo>
                  <a:lnTo>
                    <a:pt x="145" y="27"/>
                  </a:lnTo>
                  <a:lnTo>
                    <a:pt x="158" y="34"/>
                  </a:lnTo>
                  <a:lnTo>
                    <a:pt x="184" y="34"/>
                  </a:lnTo>
                  <a:lnTo>
                    <a:pt x="204" y="40"/>
                  </a:lnTo>
                  <a:lnTo>
                    <a:pt x="217" y="61"/>
                  </a:lnTo>
                  <a:lnTo>
                    <a:pt x="237" y="81"/>
                  </a:lnTo>
                  <a:lnTo>
                    <a:pt x="250" y="108"/>
                  </a:lnTo>
                  <a:lnTo>
                    <a:pt x="264" y="128"/>
                  </a:lnTo>
                  <a:lnTo>
                    <a:pt x="264" y="148"/>
                  </a:lnTo>
                  <a:lnTo>
                    <a:pt x="257" y="162"/>
                  </a:lnTo>
                  <a:lnTo>
                    <a:pt x="257" y="182"/>
                  </a:lnTo>
                  <a:lnTo>
                    <a:pt x="257" y="195"/>
                  </a:lnTo>
                  <a:lnTo>
                    <a:pt x="283" y="216"/>
                  </a:lnTo>
                  <a:lnTo>
                    <a:pt x="290" y="222"/>
                  </a:lnTo>
                  <a:lnTo>
                    <a:pt x="244" y="229"/>
                  </a:lnTo>
                  <a:lnTo>
                    <a:pt x="244" y="249"/>
                  </a:lnTo>
                  <a:lnTo>
                    <a:pt x="224" y="249"/>
                  </a:lnTo>
                  <a:lnTo>
                    <a:pt x="217" y="249"/>
                  </a:lnTo>
                  <a:lnTo>
                    <a:pt x="217" y="256"/>
                  </a:lnTo>
                  <a:lnTo>
                    <a:pt x="204" y="276"/>
                  </a:lnTo>
                  <a:lnTo>
                    <a:pt x="204" y="263"/>
                  </a:lnTo>
                  <a:lnTo>
                    <a:pt x="204" y="243"/>
                  </a:lnTo>
                  <a:lnTo>
                    <a:pt x="211" y="236"/>
                  </a:lnTo>
                  <a:lnTo>
                    <a:pt x="211" y="229"/>
                  </a:lnTo>
                  <a:lnTo>
                    <a:pt x="211" y="222"/>
                  </a:lnTo>
                  <a:lnTo>
                    <a:pt x="204" y="222"/>
                  </a:lnTo>
                  <a:lnTo>
                    <a:pt x="198" y="229"/>
                  </a:lnTo>
                  <a:lnTo>
                    <a:pt x="184" y="229"/>
                  </a:lnTo>
                  <a:lnTo>
                    <a:pt x="178" y="222"/>
                  </a:lnTo>
                  <a:lnTo>
                    <a:pt x="171" y="222"/>
                  </a:lnTo>
                  <a:lnTo>
                    <a:pt x="178" y="276"/>
                  </a:lnTo>
                  <a:lnTo>
                    <a:pt x="171" y="276"/>
                  </a:lnTo>
                  <a:lnTo>
                    <a:pt x="158" y="290"/>
                  </a:lnTo>
                  <a:lnTo>
                    <a:pt x="138" y="290"/>
                  </a:lnTo>
                  <a:lnTo>
                    <a:pt x="118" y="296"/>
                  </a:lnTo>
                  <a:lnTo>
                    <a:pt x="112" y="317"/>
                  </a:lnTo>
                  <a:lnTo>
                    <a:pt x="118" y="330"/>
                  </a:lnTo>
                  <a:lnTo>
                    <a:pt x="105" y="337"/>
                  </a:lnTo>
                  <a:lnTo>
                    <a:pt x="92" y="337"/>
                  </a:lnTo>
                  <a:lnTo>
                    <a:pt x="79" y="323"/>
                  </a:lnTo>
                  <a:lnTo>
                    <a:pt x="72" y="317"/>
                  </a:lnTo>
                  <a:lnTo>
                    <a:pt x="59" y="323"/>
                  </a:lnTo>
                  <a:lnTo>
                    <a:pt x="26" y="310"/>
                  </a:lnTo>
                  <a:lnTo>
                    <a:pt x="0" y="296"/>
                  </a:lnTo>
                  <a:lnTo>
                    <a:pt x="13" y="283"/>
                  </a:lnTo>
                  <a:lnTo>
                    <a:pt x="39" y="270"/>
                  </a:lnTo>
                  <a:lnTo>
                    <a:pt x="46" y="263"/>
                  </a:lnTo>
                  <a:lnTo>
                    <a:pt x="52" y="243"/>
                  </a:lnTo>
                  <a:lnTo>
                    <a:pt x="66" y="229"/>
                  </a:lnTo>
                  <a:lnTo>
                    <a:pt x="92" y="22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1" name="Freeform 12"/>
            <p:cNvSpPr>
              <a:spLocks/>
            </p:cNvSpPr>
            <p:nvPr/>
          </p:nvSpPr>
          <p:spPr bwMode="auto">
            <a:xfrm>
              <a:off x="7236801" y="2126295"/>
              <a:ext cx="485025" cy="400812"/>
            </a:xfrm>
            <a:custGeom>
              <a:avLst/>
              <a:gdLst/>
              <a:ahLst/>
              <a:cxnLst>
                <a:cxn ang="0">
                  <a:pos x="264" y="236"/>
                </a:cxn>
                <a:cxn ang="0">
                  <a:pos x="264" y="209"/>
                </a:cxn>
                <a:cxn ang="0">
                  <a:pos x="278" y="182"/>
                </a:cxn>
                <a:cxn ang="0">
                  <a:pos x="264" y="175"/>
                </a:cxn>
                <a:cxn ang="0">
                  <a:pos x="264" y="162"/>
                </a:cxn>
                <a:cxn ang="0">
                  <a:pos x="264" y="135"/>
                </a:cxn>
                <a:cxn ang="0">
                  <a:pos x="258" y="135"/>
                </a:cxn>
                <a:cxn ang="0">
                  <a:pos x="251" y="135"/>
                </a:cxn>
                <a:cxn ang="0">
                  <a:pos x="231" y="115"/>
                </a:cxn>
                <a:cxn ang="0">
                  <a:pos x="205" y="94"/>
                </a:cxn>
                <a:cxn ang="0">
                  <a:pos x="192" y="88"/>
                </a:cxn>
                <a:cxn ang="0">
                  <a:pos x="185" y="81"/>
                </a:cxn>
                <a:cxn ang="0">
                  <a:pos x="192" y="67"/>
                </a:cxn>
                <a:cxn ang="0">
                  <a:pos x="198" y="40"/>
                </a:cxn>
                <a:cxn ang="0">
                  <a:pos x="212" y="20"/>
                </a:cxn>
                <a:cxn ang="0">
                  <a:pos x="198" y="7"/>
                </a:cxn>
                <a:cxn ang="0">
                  <a:pos x="179" y="0"/>
                </a:cxn>
                <a:cxn ang="0">
                  <a:pos x="172" y="7"/>
                </a:cxn>
                <a:cxn ang="0">
                  <a:pos x="165" y="20"/>
                </a:cxn>
                <a:cxn ang="0">
                  <a:pos x="159" y="47"/>
                </a:cxn>
                <a:cxn ang="0">
                  <a:pos x="152" y="54"/>
                </a:cxn>
                <a:cxn ang="0">
                  <a:pos x="146" y="47"/>
                </a:cxn>
                <a:cxn ang="0">
                  <a:pos x="126" y="47"/>
                </a:cxn>
                <a:cxn ang="0">
                  <a:pos x="99" y="47"/>
                </a:cxn>
                <a:cxn ang="0">
                  <a:pos x="80" y="40"/>
                </a:cxn>
                <a:cxn ang="0">
                  <a:pos x="60" y="40"/>
                </a:cxn>
                <a:cxn ang="0">
                  <a:pos x="40" y="40"/>
                </a:cxn>
                <a:cxn ang="0">
                  <a:pos x="20" y="40"/>
                </a:cxn>
                <a:cxn ang="0">
                  <a:pos x="14" y="67"/>
                </a:cxn>
                <a:cxn ang="0">
                  <a:pos x="7" y="81"/>
                </a:cxn>
                <a:cxn ang="0">
                  <a:pos x="0" y="88"/>
                </a:cxn>
                <a:cxn ang="0">
                  <a:pos x="7" y="101"/>
                </a:cxn>
                <a:cxn ang="0">
                  <a:pos x="7" y="115"/>
                </a:cxn>
                <a:cxn ang="0">
                  <a:pos x="7" y="128"/>
                </a:cxn>
                <a:cxn ang="0">
                  <a:pos x="14" y="135"/>
                </a:cxn>
                <a:cxn ang="0">
                  <a:pos x="20" y="155"/>
                </a:cxn>
                <a:cxn ang="0">
                  <a:pos x="93" y="182"/>
                </a:cxn>
                <a:cxn ang="0">
                  <a:pos x="106" y="216"/>
                </a:cxn>
                <a:cxn ang="0">
                  <a:pos x="126" y="222"/>
                </a:cxn>
                <a:cxn ang="0">
                  <a:pos x="146" y="222"/>
                </a:cxn>
                <a:cxn ang="0">
                  <a:pos x="159" y="216"/>
                </a:cxn>
                <a:cxn ang="0">
                  <a:pos x="165" y="209"/>
                </a:cxn>
                <a:cxn ang="0">
                  <a:pos x="172" y="216"/>
                </a:cxn>
                <a:cxn ang="0">
                  <a:pos x="179" y="216"/>
                </a:cxn>
                <a:cxn ang="0">
                  <a:pos x="198" y="222"/>
                </a:cxn>
                <a:cxn ang="0">
                  <a:pos x="231" y="229"/>
                </a:cxn>
                <a:cxn ang="0">
                  <a:pos x="264" y="236"/>
                </a:cxn>
              </a:cxnLst>
              <a:rect l="0" t="0" r="r" b="b"/>
              <a:pathLst>
                <a:path w="278" h="236">
                  <a:moveTo>
                    <a:pt x="264" y="236"/>
                  </a:moveTo>
                  <a:lnTo>
                    <a:pt x="264" y="209"/>
                  </a:lnTo>
                  <a:lnTo>
                    <a:pt x="278" y="182"/>
                  </a:lnTo>
                  <a:lnTo>
                    <a:pt x="264" y="175"/>
                  </a:lnTo>
                  <a:lnTo>
                    <a:pt x="264" y="162"/>
                  </a:lnTo>
                  <a:lnTo>
                    <a:pt x="264" y="135"/>
                  </a:lnTo>
                  <a:lnTo>
                    <a:pt x="258" y="135"/>
                  </a:lnTo>
                  <a:lnTo>
                    <a:pt x="251" y="135"/>
                  </a:lnTo>
                  <a:lnTo>
                    <a:pt x="231" y="115"/>
                  </a:lnTo>
                  <a:lnTo>
                    <a:pt x="205" y="94"/>
                  </a:lnTo>
                  <a:lnTo>
                    <a:pt x="192" y="88"/>
                  </a:lnTo>
                  <a:lnTo>
                    <a:pt x="185" y="81"/>
                  </a:lnTo>
                  <a:lnTo>
                    <a:pt x="192" y="67"/>
                  </a:lnTo>
                  <a:lnTo>
                    <a:pt x="198" y="40"/>
                  </a:lnTo>
                  <a:lnTo>
                    <a:pt x="212" y="20"/>
                  </a:lnTo>
                  <a:lnTo>
                    <a:pt x="198" y="7"/>
                  </a:lnTo>
                  <a:lnTo>
                    <a:pt x="179" y="0"/>
                  </a:lnTo>
                  <a:lnTo>
                    <a:pt x="172" y="7"/>
                  </a:lnTo>
                  <a:lnTo>
                    <a:pt x="165" y="20"/>
                  </a:lnTo>
                  <a:lnTo>
                    <a:pt x="159" y="47"/>
                  </a:lnTo>
                  <a:lnTo>
                    <a:pt x="152" y="54"/>
                  </a:lnTo>
                  <a:lnTo>
                    <a:pt x="146" y="47"/>
                  </a:lnTo>
                  <a:lnTo>
                    <a:pt x="126" y="47"/>
                  </a:lnTo>
                  <a:lnTo>
                    <a:pt x="99" y="47"/>
                  </a:lnTo>
                  <a:lnTo>
                    <a:pt x="80" y="40"/>
                  </a:lnTo>
                  <a:lnTo>
                    <a:pt x="60" y="40"/>
                  </a:lnTo>
                  <a:lnTo>
                    <a:pt x="40" y="40"/>
                  </a:lnTo>
                  <a:lnTo>
                    <a:pt x="20" y="40"/>
                  </a:lnTo>
                  <a:lnTo>
                    <a:pt x="14" y="67"/>
                  </a:lnTo>
                  <a:lnTo>
                    <a:pt x="7" y="81"/>
                  </a:lnTo>
                  <a:lnTo>
                    <a:pt x="0" y="88"/>
                  </a:lnTo>
                  <a:lnTo>
                    <a:pt x="7" y="101"/>
                  </a:lnTo>
                  <a:lnTo>
                    <a:pt x="7" y="115"/>
                  </a:lnTo>
                  <a:lnTo>
                    <a:pt x="7" y="128"/>
                  </a:lnTo>
                  <a:lnTo>
                    <a:pt x="14" y="135"/>
                  </a:lnTo>
                  <a:lnTo>
                    <a:pt x="20" y="155"/>
                  </a:lnTo>
                  <a:lnTo>
                    <a:pt x="93" y="182"/>
                  </a:lnTo>
                  <a:lnTo>
                    <a:pt x="106" y="216"/>
                  </a:lnTo>
                  <a:lnTo>
                    <a:pt x="126" y="222"/>
                  </a:lnTo>
                  <a:lnTo>
                    <a:pt x="146" y="222"/>
                  </a:lnTo>
                  <a:lnTo>
                    <a:pt x="159" y="216"/>
                  </a:lnTo>
                  <a:lnTo>
                    <a:pt x="165" y="209"/>
                  </a:lnTo>
                  <a:lnTo>
                    <a:pt x="172" y="216"/>
                  </a:lnTo>
                  <a:lnTo>
                    <a:pt x="179" y="216"/>
                  </a:lnTo>
                  <a:lnTo>
                    <a:pt x="198" y="222"/>
                  </a:lnTo>
                  <a:lnTo>
                    <a:pt x="231" y="229"/>
                  </a:lnTo>
                  <a:lnTo>
                    <a:pt x="264" y="23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2" name="Freeform 13"/>
            <p:cNvSpPr>
              <a:spLocks/>
            </p:cNvSpPr>
            <p:nvPr/>
          </p:nvSpPr>
          <p:spPr bwMode="auto">
            <a:xfrm>
              <a:off x="6478696" y="2103274"/>
              <a:ext cx="676589" cy="972242"/>
            </a:xfrm>
            <a:custGeom>
              <a:avLst/>
              <a:gdLst/>
              <a:ahLst/>
              <a:cxnLst>
                <a:cxn ang="0">
                  <a:pos x="257" y="520"/>
                </a:cxn>
                <a:cxn ang="0">
                  <a:pos x="251" y="547"/>
                </a:cxn>
                <a:cxn ang="0">
                  <a:pos x="211" y="553"/>
                </a:cxn>
                <a:cxn ang="0">
                  <a:pos x="198" y="533"/>
                </a:cxn>
                <a:cxn ang="0">
                  <a:pos x="171" y="533"/>
                </a:cxn>
                <a:cxn ang="0">
                  <a:pos x="145" y="547"/>
                </a:cxn>
                <a:cxn ang="0">
                  <a:pos x="138" y="560"/>
                </a:cxn>
                <a:cxn ang="0">
                  <a:pos x="119" y="567"/>
                </a:cxn>
                <a:cxn ang="0">
                  <a:pos x="92" y="567"/>
                </a:cxn>
                <a:cxn ang="0">
                  <a:pos x="59" y="533"/>
                </a:cxn>
                <a:cxn ang="0">
                  <a:pos x="59" y="452"/>
                </a:cxn>
                <a:cxn ang="0">
                  <a:pos x="33" y="432"/>
                </a:cxn>
                <a:cxn ang="0">
                  <a:pos x="0" y="385"/>
                </a:cxn>
                <a:cxn ang="0">
                  <a:pos x="0" y="338"/>
                </a:cxn>
                <a:cxn ang="0">
                  <a:pos x="0" y="297"/>
                </a:cxn>
                <a:cxn ang="0">
                  <a:pos x="26" y="297"/>
                </a:cxn>
                <a:cxn ang="0">
                  <a:pos x="46" y="304"/>
                </a:cxn>
                <a:cxn ang="0">
                  <a:pos x="72" y="304"/>
                </a:cxn>
                <a:cxn ang="0">
                  <a:pos x="66" y="290"/>
                </a:cxn>
                <a:cxn ang="0">
                  <a:pos x="59" y="270"/>
                </a:cxn>
                <a:cxn ang="0">
                  <a:pos x="33" y="216"/>
                </a:cxn>
                <a:cxn ang="0">
                  <a:pos x="39" y="196"/>
                </a:cxn>
                <a:cxn ang="0">
                  <a:pos x="86" y="142"/>
                </a:cxn>
                <a:cxn ang="0">
                  <a:pos x="119" y="142"/>
                </a:cxn>
                <a:cxn ang="0">
                  <a:pos x="145" y="129"/>
                </a:cxn>
                <a:cxn ang="0">
                  <a:pos x="138" y="95"/>
                </a:cxn>
                <a:cxn ang="0">
                  <a:pos x="132" y="75"/>
                </a:cxn>
                <a:cxn ang="0">
                  <a:pos x="171" y="54"/>
                </a:cxn>
                <a:cxn ang="0">
                  <a:pos x="198" y="48"/>
                </a:cxn>
                <a:cxn ang="0">
                  <a:pos x="218" y="41"/>
                </a:cxn>
                <a:cxn ang="0">
                  <a:pos x="237" y="41"/>
                </a:cxn>
                <a:cxn ang="0">
                  <a:pos x="257" y="34"/>
                </a:cxn>
                <a:cxn ang="0">
                  <a:pos x="270" y="0"/>
                </a:cxn>
                <a:cxn ang="0">
                  <a:pos x="270" y="41"/>
                </a:cxn>
                <a:cxn ang="0">
                  <a:pos x="290" y="68"/>
                </a:cxn>
                <a:cxn ang="0">
                  <a:pos x="323" y="68"/>
                </a:cxn>
                <a:cxn ang="0">
                  <a:pos x="350" y="102"/>
                </a:cxn>
                <a:cxn ang="0">
                  <a:pos x="363" y="129"/>
                </a:cxn>
                <a:cxn ang="0">
                  <a:pos x="376" y="209"/>
                </a:cxn>
                <a:cxn ang="0">
                  <a:pos x="376" y="284"/>
                </a:cxn>
                <a:cxn ang="0">
                  <a:pos x="350" y="270"/>
                </a:cxn>
                <a:cxn ang="0">
                  <a:pos x="323" y="277"/>
                </a:cxn>
                <a:cxn ang="0">
                  <a:pos x="297" y="297"/>
                </a:cxn>
                <a:cxn ang="0">
                  <a:pos x="297" y="324"/>
                </a:cxn>
                <a:cxn ang="0">
                  <a:pos x="303" y="351"/>
                </a:cxn>
                <a:cxn ang="0">
                  <a:pos x="303" y="365"/>
                </a:cxn>
                <a:cxn ang="0">
                  <a:pos x="277" y="391"/>
                </a:cxn>
                <a:cxn ang="0">
                  <a:pos x="290" y="418"/>
                </a:cxn>
                <a:cxn ang="0">
                  <a:pos x="297" y="439"/>
                </a:cxn>
                <a:cxn ang="0">
                  <a:pos x="277" y="452"/>
                </a:cxn>
                <a:cxn ang="0">
                  <a:pos x="257" y="472"/>
                </a:cxn>
                <a:cxn ang="0">
                  <a:pos x="244" y="479"/>
                </a:cxn>
                <a:cxn ang="0">
                  <a:pos x="270" y="520"/>
                </a:cxn>
              </a:cxnLst>
              <a:rect l="0" t="0" r="r" b="b"/>
              <a:pathLst>
                <a:path w="389" h="573">
                  <a:moveTo>
                    <a:pt x="270" y="520"/>
                  </a:moveTo>
                  <a:lnTo>
                    <a:pt x="257" y="520"/>
                  </a:lnTo>
                  <a:lnTo>
                    <a:pt x="251" y="540"/>
                  </a:lnTo>
                  <a:lnTo>
                    <a:pt x="251" y="547"/>
                  </a:lnTo>
                  <a:lnTo>
                    <a:pt x="237" y="547"/>
                  </a:lnTo>
                  <a:lnTo>
                    <a:pt x="211" y="553"/>
                  </a:lnTo>
                  <a:lnTo>
                    <a:pt x="204" y="540"/>
                  </a:lnTo>
                  <a:lnTo>
                    <a:pt x="198" y="533"/>
                  </a:lnTo>
                  <a:lnTo>
                    <a:pt x="178" y="533"/>
                  </a:lnTo>
                  <a:lnTo>
                    <a:pt x="171" y="533"/>
                  </a:lnTo>
                  <a:lnTo>
                    <a:pt x="158" y="533"/>
                  </a:lnTo>
                  <a:lnTo>
                    <a:pt x="145" y="547"/>
                  </a:lnTo>
                  <a:lnTo>
                    <a:pt x="138" y="553"/>
                  </a:lnTo>
                  <a:lnTo>
                    <a:pt x="138" y="560"/>
                  </a:lnTo>
                  <a:lnTo>
                    <a:pt x="125" y="567"/>
                  </a:lnTo>
                  <a:lnTo>
                    <a:pt x="119" y="567"/>
                  </a:lnTo>
                  <a:lnTo>
                    <a:pt x="105" y="573"/>
                  </a:lnTo>
                  <a:lnTo>
                    <a:pt x="92" y="567"/>
                  </a:lnTo>
                  <a:lnTo>
                    <a:pt x="72" y="567"/>
                  </a:lnTo>
                  <a:lnTo>
                    <a:pt x="59" y="533"/>
                  </a:lnTo>
                  <a:lnTo>
                    <a:pt x="66" y="499"/>
                  </a:lnTo>
                  <a:lnTo>
                    <a:pt x="59" y="452"/>
                  </a:lnTo>
                  <a:lnTo>
                    <a:pt x="53" y="439"/>
                  </a:lnTo>
                  <a:lnTo>
                    <a:pt x="33" y="432"/>
                  </a:lnTo>
                  <a:lnTo>
                    <a:pt x="13" y="425"/>
                  </a:lnTo>
                  <a:lnTo>
                    <a:pt x="0" y="385"/>
                  </a:lnTo>
                  <a:lnTo>
                    <a:pt x="6" y="351"/>
                  </a:lnTo>
                  <a:lnTo>
                    <a:pt x="0" y="338"/>
                  </a:lnTo>
                  <a:lnTo>
                    <a:pt x="6" y="324"/>
                  </a:lnTo>
                  <a:lnTo>
                    <a:pt x="0" y="297"/>
                  </a:lnTo>
                  <a:lnTo>
                    <a:pt x="13" y="290"/>
                  </a:lnTo>
                  <a:lnTo>
                    <a:pt x="26" y="297"/>
                  </a:lnTo>
                  <a:lnTo>
                    <a:pt x="33" y="304"/>
                  </a:lnTo>
                  <a:lnTo>
                    <a:pt x="46" y="304"/>
                  </a:lnTo>
                  <a:lnTo>
                    <a:pt x="59" y="304"/>
                  </a:lnTo>
                  <a:lnTo>
                    <a:pt x="72" y="304"/>
                  </a:lnTo>
                  <a:lnTo>
                    <a:pt x="72" y="297"/>
                  </a:lnTo>
                  <a:lnTo>
                    <a:pt x="66" y="290"/>
                  </a:lnTo>
                  <a:lnTo>
                    <a:pt x="59" y="284"/>
                  </a:lnTo>
                  <a:lnTo>
                    <a:pt x="59" y="270"/>
                  </a:lnTo>
                  <a:lnTo>
                    <a:pt x="46" y="243"/>
                  </a:lnTo>
                  <a:lnTo>
                    <a:pt x="33" y="216"/>
                  </a:lnTo>
                  <a:lnTo>
                    <a:pt x="33" y="209"/>
                  </a:lnTo>
                  <a:lnTo>
                    <a:pt x="39" y="196"/>
                  </a:lnTo>
                  <a:lnTo>
                    <a:pt x="59" y="135"/>
                  </a:lnTo>
                  <a:lnTo>
                    <a:pt x="86" y="142"/>
                  </a:lnTo>
                  <a:lnTo>
                    <a:pt x="105" y="142"/>
                  </a:lnTo>
                  <a:lnTo>
                    <a:pt x="119" y="142"/>
                  </a:lnTo>
                  <a:lnTo>
                    <a:pt x="132" y="149"/>
                  </a:lnTo>
                  <a:lnTo>
                    <a:pt x="145" y="129"/>
                  </a:lnTo>
                  <a:lnTo>
                    <a:pt x="138" y="108"/>
                  </a:lnTo>
                  <a:lnTo>
                    <a:pt x="138" y="95"/>
                  </a:lnTo>
                  <a:lnTo>
                    <a:pt x="138" y="81"/>
                  </a:lnTo>
                  <a:lnTo>
                    <a:pt x="132" y="75"/>
                  </a:lnTo>
                  <a:lnTo>
                    <a:pt x="145" y="61"/>
                  </a:lnTo>
                  <a:lnTo>
                    <a:pt x="171" y="54"/>
                  </a:lnTo>
                  <a:lnTo>
                    <a:pt x="178" y="54"/>
                  </a:lnTo>
                  <a:lnTo>
                    <a:pt x="198" y="48"/>
                  </a:lnTo>
                  <a:lnTo>
                    <a:pt x="211" y="41"/>
                  </a:lnTo>
                  <a:lnTo>
                    <a:pt x="218" y="41"/>
                  </a:lnTo>
                  <a:lnTo>
                    <a:pt x="231" y="48"/>
                  </a:lnTo>
                  <a:lnTo>
                    <a:pt x="237" y="41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7"/>
                  </a:lnTo>
                  <a:lnTo>
                    <a:pt x="270" y="0"/>
                  </a:lnTo>
                  <a:lnTo>
                    <a:pt x="277" y="21"/>
                  </a:lnTo>
                  <a:lnTo>
                    <a:pt x="270" y="41"/>
                  </a:lnTo>
                  <a:lnTo>
                    <a:pt x="270" y="61"/>
                  </a:lnTo>
                  <a:lnTo>
                    <a:pt x="290" y="68"/>
                  </a:lnTo>
                  <a:lnTo>
                    <a:pt x="317" y="68"/>
                  </a:lnTo>
                  <a:lnTo>
                    <a:pt x="323" y="68"/>
                  </a:lnTo>
                  <a:lnTo>
                    <a:pt x="323" y="75"/>
                  </a:lnTo>
                  <a:lnTo>
                    <a:pt x="350" y="102"/>
                  </a:lnTo>
                  <a:lnTo>
                    <a:pt x="356" y="115"/>
                  </a:lnTo>
                  <a:lnTo>
                    <a:pt x="363" y="129"/>
                  </a:lnTo>
                  <a:lnTo>
                    <a:pt x="369" y="176"/>
                  </a:lnTo>
                  <a:lnTo>
                    <a:pt x="376" y="209"/>
                  </a:lnTo>
                  <a:lnTo>
                    <a:pt x="389" y="263"/>
                  </a:lnTo>
                  <a:lnTo>
                    <a:pt x="376" y="284"/>
                  </a:lnTo>
                  <a:lnTo>
                    <a:pt x="363" y="277"/>
                  </a:lnTo>
                  <a:lnTo>
                    <a:pt x="350" y="270"/>
                  </a:lnTo>
                  <a:lnTo>
                    <a:pt x="330" y="277"/>
                  </a:lnTo>
                  <a:lnTo>
                    <a:pt x="323" y="277"/>
                  </a:lnTo>
                  <a:lnTo>
                    <a:pt x="317" y="290"/>
                  </a:lnTo>
                  <a:lnTo>
                    <a:pt x="297" y="297"/>
                  </a:lnTo>
                  <a:lnTo>
                    <a:pt x="290" y="311"/>
                  </a:lnTo>
                  <a:lnTo>
                    <a:pt x="297" y="324"/>
                  </a:lnTo>
                  <a:lnTo>
                    <a:pt x="303" y="338"/>
                  </a:lnTo>
                  <a:lnTo>
                    <a:pt x="303" y="351"/>
                  </a:lnTo>
                  <a:lnTo>
                    <a:pt x="310" y="358"/>
                  </a:lnTo>
                  <a:lnTo>
                    <a:pt x="303" y="365"/>
                  </a:lnTo>
                  <a:lnTo>
                    <a:pt x="284" y="378"/>
                  </a:lnTo>
                  <a:lnTo>
                    <a:pt x="277" y="391"/>
                  </a:lnTo>
                  <a:lnTo>
                    <a:pt x="277" y="418"/>
                  </a:lnTo>
                  <a:lnTo>
                    <a:pt x="290" y="418"/>
                  </a:lnTo>
                  <a:lnTo>
                    <a:pt x="303" y="418"/>
                  </a:lnTo>
                  <a:lnTo>
                    <a:pt x="297" y="439"/>
                  </a:lnTo>
                  <a:lnTo>
                    <a:pt x="284" y="452"/>
                  </a:lnTo>
                  <a:lnTo>
                    <a:pt x="277" y="452"/>
                  </a:lnTo>
                  <a:lnTo>
                    <a:pt x="264" y="459"/>
                  </a:lnTo>
                  <a:lnTo>
                    <a:pt x="257" y="472"/>
                  </a:lnTo>
                  <a:lnTo>
                    <a:pt x="251" y="472"/>
                  </a:lnTo>
                  <a:lnTo>
                    <a:pt x="244" y="479"/>
                  </a:lnTo>
                  <a:lnTo>
                    <a:pt x="264" y="506"/>
                  </a:lnTo>
                  <a:lnTo>
                    <a:pt x="270" y="52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3" name="Freeform 14"/>
            <p:cNvSpPr>
              <a:spLocks/>
            </p:cNvSpPr>
            <p:nvPr/>
          </p:nvSpPr>
          <p:spPr bwMode="auto">
            <a:xfrm>
              <a:off x="7145773" y="3156763"/>
              <a:ext cx="377694" cy="230197"/>
            </a:xfrm>
            <a:custGeom>
              <a:avLst/>
              <a:gdLst/>
              <a:ahLst/>
              <a:cxnLst>
                <a:cxn ang="0">
                  <a:pos x="105" y="135"/>
                </a:cxn>
                <a:cxn ang="0">
                  <a:pos x="79" y="121"/>
                </a:cxn>
                <a:cxn ang="0">
                  <a:pos x="59" y="114"/>
                </a:cxn>
                <a:cxn ang="0">
                  <a:pos x="46" y="121"/>
                </a:cxn>
                <a:cxn ang="0">
                  <a:pos x="19" y="121"/>
                </a:cxn>
                <a:cxn ang="0">
                  <a:pos x="6" y="108"/>
                </a:cxn>
                <a:cxn ang="0">
                  <a:pos x="0" y="94"/>
                </a:cxn>
                <a:cxn ang="0">
                  <a:pos x="6" y="87"/>
                </a:cxn>
                <a:cxn ang="0">
                  <a:pos x="19" y="81"/>
                </a:cxn>
                <a:cxn ang="0">
                  <a:pos x="26" y="67"/>
                </a:cxn>
                <a:cxn ang="0">
                  <a:pos x="33" y="54"/>
                </a:cxn>
                <a:cxn ang="0">
                  <a:pos x="39" y="47"/>
                </a:cxn>
                <a:cxn ang="0">
                  <a:pos x="52" y="40"/>
                </a:cxn>
                <a:cxn ang="0">
                  <a:pos x="72" y="40"/>
                </a:cxn>
                <a:cxn ang="0">
                  <a:pos x="79" y="40"/>
                </a:cxn>
                <a:cxn ang="0">
                  <a:pos x="85" y="27"/>
                </a:cxn>
                <a:cxn ang="0">
                  <a:pos x="92" y="20"/>
                </a:cxn>
                <a:cxn ang="0">
                  <a:pos x="112" y="13"/>
                </a:cxn>
                <a:cxn ang="0">
                  <a:pos x="125" y="13"/>
                </a:cxn>
                <a:cxn ang="0">
                  <a:pos x="138" y="20"/>
                </a:cxn>
                <a:cxn ang="0">
                  <a:pos x="145" y="6"/>
                </a:cxn>
                <a:cxn ang="0">
                  <a:pos x="151" y="0"/>
                </a:cxn>
                <a:cxn ang="0">
                  <a:pos x="171" y="0"/>
                </a:cxn>
                <a:cxn ang="0">
                  <a:pos x="191" y="6"/>
                </a:cxn>
                <a:cxn ang="0">
                  <a:pos x="204" y="13"/>
                </a:cxn>
                <a:cxn ang="0">
                  <a:pos x="217" y="20"/>
                </a:cxn>
                <a:cxn ang="0">
                  <a:pos x="217" y="33"/>
                </a:cxn>
                <a:cxn ang="0">
                  <a:pos x="211" y="47"/>
                </a:cxn>
                <a:cxn ang="0">
                  <a:pos x="211" y="60"/>
                </a:cxn>
                <a:cxn ang="0">
                  <a:pos x="211" y="87"/>
                </a:cxn>
                <a:cxn ang="0">
                  <a:pos x="191" y="101"/>
                </a:cxn>
                <a:cxn ang="0">
                  <a:pos x="165" y="108"/>
                </a:cxn>
                <a:cxn ang="0">
                  <a:pos x="138" y="114"/>
                </a:cxn>
                <a:cxn ang="0">
                  <a:pos x="118" y="121"/>
                </a:cxn>
                <a:cxn ang="0">
                  <a:pos x="112" y="128"/>
                </a:cxn>
                <a:cxn ang="0">
                  <a:pos x="112" y="135"/>
                </a:cxn>
                <a:cxn ang="0">
                  <a:pos x="105" y="135"/>
                </a:cxn>
              </a:cxnLst>
              <a:rect l="0" t="0" r="r" b="b"/>
              <a:pathLst>
                <a:path w="217" h="135">
                  <a:moveTo>
                    <a:pt x="105" y="135"/>
                  </a:moveTo>
                  <a:lnTo>
                    <a:pt x="79" y="121"/>
                  </a:lnTo>
                  <a:lnTo>
                    <a:pt x="59" y="114"/>
                  </a:lnTo>
                  <a:lnTo>
                    <a:pt x="46" y="121"/>
                  </a:lnTo>
                  <a:lnTo>
                    <a:pt x="19" y="121"/>
                  </a:lnTo>
                  <a:lnTo>
                    <a:pt x="6" y="108"/>
                  </a:lnTo>
                  <a:lnTo>
                    <a:pt x="0" y="94"/>
                  </a:lnTo>
                  <a:lnTo>
                    <a:pt x="6" y="87"/>
                  </a:lnTo>
                  <a:lnTo>
                    <a:pt x="19" y="81"/>
                  </a:lnTo>
                  <a:lnTo>
                    <a:pt x="26" y="67"/>
                  </a:lnTo>
                  <a:lnTo>
                    <a:pt x="33" y="54"/>
                  </a:lnTo>
                  <a:lnTo>
                    <a:pt x="39" y="47"/>
                  </a:lnTo>
                  <a:lnTo>
                    <a:pt x="52" y="40"/>
                  </a:lnTo>
                  <a:lnTo>
                    <a:pt x="72" y="40"/>
                  </a:lnTo>
                  <a:lnTo>
                    <a:pt x="79" y="40"/>
                  </a:lnTo>
                  <a:lnTo>
                    <a:pt x="85" y="27"/>
                  </a:lnTo>
                  <a:lnTo>
                    <a:pt x="92" y="20"/>
                  </a:lnTo>
                  <a:lnTo>
                    <a:pt x="112" y="13"/>
                  </a:lnTo>
                  <a:lnTo>
                    <a:pt x="125" y="13"/>
                  </a:lnTo>
                  <a:lnTo>
                    <a:pt x="138" y="20"/>
                  </a:lnTo>
                  <a:lnTo>
                    <a:pt x="145" y="6"/>
                  </a:lnTo>
                  <a:lnTo>
                    <a:pt x="151" y="0"/>
                  </a:lnTo>
                  <a:lnTo>
                    <a:pt x="171" y="0"/>
                  </a:lnTo>
                  <a:lnTo>
                    <a:pt x="191" y="6"/>
                  </a:lnTo>
                  <a:lnTo>
                    <a:pt x="204" y="13"/>
                  </a:lnTo>
                  <a:lnTo>
                    <a:pt x="217" y="20"/>
                  </a:lnTo>
                  <a:lnTo>
                    <a:pt x="217" y="33"/>
                  </a:lnTo>
                  <a:lnTo>
                    <a:pt x="211" y="47"/>
                  </a:lnTo>
                  <a:lnTo>
                    <a:pt x="211" y="60"/>
                  </a:lnTo>
                  <a:lnTo>
                    <a:pt x="211" y="87"/>
                  </a:lnTo>
                  <a:lnTo>
                    <a:pt x="191" y="101"/>
                  </a:lnTo>
                  <a:lnTo>
                    <a:pt x="165" y="108"/>
                  </a:lnTo>
                  <a:lnTo>
                    <a:pt x="138" y="114"/>
                  </a:lnTo>
                  <a:lnTo>
                    <a:pt x="118" y="121"/>
                  </a:lnTo>
                  <a:lnTo>
                    <a:pt x="112" y="128"/>
                  </a:lnTo>
                  <a:lnTo>
                    <a:pt x="112" y="135"/>
                  </a:lnTo>
                  <a:lnTo>
                    <a:pt x="105" y="13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4" name="Freeform 15"/>
            <p:cNvSpPr>
              <a:spLocks/>
            </p:cNvSpPr>
            <p:nvPr/>
          </p:nvSpPr>
          <p:spPr bwMode="auto">
            <a:xfrm>
              <a:off x="6903942" y="2803342"/>
              <a:ext cx="425245" cy="514557"/>
            </a:xfrm>
            <a:custGeom>
              <a:avLst/>
              <a:gdLst/>
              <a:ahLst/>
              <a:cxnLst>
                <a:cxn ang="0">
                  <a:pos x="224" y="0"/>
                </a:cxn>
                <a:cxn ang="0">
                  <a:pos x="211" y="6"/>
                </a:cxn>
                <a:cxn ang="0">
                  <a:pos x="198" y="20"/>
                </a:cxn>
                <a:cxn ang="0">
                  <a:pos x="185" y="20"/>
                </a:cxn>
                <a:cxn ang="0">
                  <a:pos x="178" y="13"/>
                </a:cxn>
                <a:cxn ang="0">
                  <a:pos x="165" y="0"/>
                </a:cxn>
                <a:cxn ang="0">
                  <a:pos x="158" y="6"/>
                </a:cxn>
                <a:cxn ang="0">
                  <a:pos x="125" y="13"/>
                </a:cxn>
                <a:cxn ang="0">
                  <a:pos x="106" y="20"/>
                </a:cxn>
                <a:cxn ang="0">
                  <a:pos x="99" y="13"/>
                </a:cxn>
                <a:cxn ang="0">
                  <a:pos x="73" y="0"/>
                </a:cxn>
                <a:cxn ang="0">
                  <a:pos x="59" y="6"/>
                </a:cxn>
                <a:cxn ang="0">
                  <a:pos x="53" y="27"/>
                </a:cxn>
                <a:cxn ang="0">
                  <a:pos x="40" y="40"/>
                </a:cxn>
                <a:cxn ang="0">
                  <a:pos x="33" y="40"/>
                </a:cxn>
                <a:cxn ang="0">
                  <a:pos x="20" y="47"/>
                </a:cxn>
                <a:cxn ang="0">
                  <a:pos x="13" y="60"/>
                </a:cxn>
                <a:cxn ang="0">
                  <a:pos x="7" y="60"/>
                </a:cxn>
                <a:cxn ang="0">
                  <a:pos x="0" y="67"/>
                </a:cxn>
                <a:cxn ang="0">
                  <a:pos x="20" y="94"/>
                </a:cxn>
                <a:cxn ang="0">
                  <a:pos x="26" y="108"/>
                </a:cxn>
                <a:cxn ang="0">
                  <a:pos x="92" y="175"/>
                </a:cxn>
                <a:cxn ang="0">
                  <a:pos x="99" y="229"/>
                </a:cxn>
                <a:cxn ang="0">
                  <a:pos x="99" y="249"/>
                </a:cxn>
                <a:cxn ang="0">
                  <a:pos x="99" y="256"/>
                </a:cxn>
                <a:cxn ang="0">
                  <a:pos x="112" y="263"/>
                </a:cxn>
                <a:cxn ang="0">
                  <a:pos x="119" y="283"/>
                </a:cxn>
                <a:cxn ang="0">
                  <a:pos x="125" y="290"/>
                </a:cxn>
                <a:cxn ang="0">
                  <a:pos x="139" y="303"/>
                </a:cxn>
                <a:cxn ang="0">
                  <a:pos x="145" y="296"/>
                </a:cxn>
                <a:cxn ang="0">
                  <a:pos x="158" y="290"/>
                </a:cxn>
                <a:cxn ang="0">
                  <a:pos x="165" y="276"/>
                </a:cxn>
                <a:cxn ang="0">
                  <a:pos x="172" y="263"/>
                </a:cxn>
                <a:cxn ang="0">
                  <a:pos x="178" y="256"/>
                </a:cxn>
                <a:cxn ang="0">
                  <a:pos x="191" y="249"/>
                </a:cxn>
                <a:cxn ang="0">
                  <a:pos x="211" y="249"/>
                </a:cxn>
                <a:cxn ang="0">
                  <a:pos x="218" y="249"/>
                </a:cxn>
                <a:cxn ang="0">
                  <a:pos x="224" y="236"/>
                </a:cxn>
                <a:cxn ang="0">
                  <a:pos x="211" y="229"/>
                </a:cxn>
                <a:cxn ang="0">
                  <a:pos x="211" y="215"/>
                </a:cxn>
                <a:cxn ang="0">
                  <a:pos x="211" y="195"/>
                </a:cxn>
                <a:cxn ang="0">
                  <a:pos x="205" y="168"/>
                </a:cxn>
                <a:cxn ang="0">
                  <a:pos x="198" y="141"/>
                </a:cxn>
                <a:cxn ang="0">
                  <a:pos x="224" y="121"/>
                </a:cxn>
                <a:cxn ang="0">
                  <a:pos x="238" y="101"/>
                </a:cxn>
                <a:cxn ang="0">
                  <a:pos x="244" y="87"/>
                </a:cxn>
                <a:cxn ang="0">
                  <a:pos x="224" y="40"/>
                </a:cxn>
                <a:cxn ang="0">
                  <a:pos x="224" y="0"/>
                </a:cxn>
              </a:cxnLst>
              <a:rect l="0" t="0" r="r" b="b"/>
              <a:pathLst>
                <a:path w="244" h="303">
                  <a:moveTo>
                    <a:pt x="224" y="0"/>
                  </a:moveTo>
                  <a:lnTo>
                    <a:pt x="211" y="6"/>
                  </a:lnTo>
                  <a:lnTo>
                    <a:pt x="198" y="20"/>
                  </a:lnTo>
                  <a:lnTo>
                    <a:pt x="185" y="20"/>
                  </a:lnTo>
                  <a:lnTo>
                    <a:pt x="178" y="13"/>
                  </a:lnTo>
                  <a:lnTo>
                    <a:pt x="165" y="0"/>
                  </a:lnTo>
                  <a:lnTo>
                    <a:pt x="158" y="6"/>
                  </a:lnTo>
                  <a:lnTo>
                    <a:pt x="125" y="13"/>
                  </a:lnTo>
                  <a:lnTo>
                    <a:pt x="106" y="20"/>
                  </a:lnTo>
                  <a:lnTo>
                    <a:pt x="99" y="13"/>
                  </a:lnTo>
                  <a:lnTo>
                    <a:pt x="73" y="0"/>
                  </a:lnTo>
                  <a:lnTo>
                    <a:pt x="59" y="6"/>
                  </a:lnTo>
                  <a:lnTo>
                    <a:pt x="53" y="27"/>
                  </a:lnTo>
                  <a:lnTo>
                    <a:pt x="40" y="40"/>
                  </a:lnTo>
                  <a:lnTo>
                    <a:pt x="33" y="40"/>
                  </a:lnTo>
                  <a:lnTo>
                    <a:pt x="20" y="47"/>
                  </a:lnTo>
                  <a:lnTo>
                    <a:pt x="13" y="60"/>
                  </a:lnTo>
                  <a:lnTo>
                    <a:pt x="7" y="60"/>
                  </a:lnTo>
                  <a:lnTo>
                    <a:pt x="0" y="67"/>
                  </a:lnTo>
                  <a:lnTo>
                    <a:pt x="20" y="94"/>
                  </a:lnTo>
                  <a:lnTo>
                    <a:pt x="26" y="108"/>
                  </a:lnTo>
                  <a:lnTo>
                    <a:pt x="92" y="175"/>
                  </a:lnTo>
                  <a:lnTo>
                    <a:pt x="99" y="229"/>
                  </a:lnTo>
                  <a:lnTo>
                    <a:pt x="99" y="249"/>
                  </a:lnTo>
                  <a:lnTo>
                    <a:pt x="99" y="256"/>
                  </a:lnTo>
                  <a:lnTo>
                    <a:pt x="112" y="263"/>
                  </a:lnTo>
                  <a:lnTo>
                    <a:pt x="119" y="283"/>
                  </a:lnTo>
                  <a:lnTo>
                    <a:pt x="125" y="290"/>
                  </a:lnTo>
                  <a:lnTo>
                    <a:pt x="139" y="303"/>
                  </a:lnTo>
                  <a:lnTo>
                    <a:pt x="145" y="296"/>
                  </a:lnTo>
                  <a:lnTo>
                    <a:pt x="158" y="290"/>
                  </a:lnTo>
                  <a:lnTo>
                    <a:pt x="165" y="276"/>
                  </a:lnTo>
                  <a:lnTo>
                    <a:pt x="172" y="263"/>
                  </a:lnTo>
                  <a:lnTo>
                    <a:pt x="178" y="256"/>
                  </a:lnTo>
                  <a:lnTo>
                    <a:pt x="191" y="249"/>
                  </a:lnTo>
                  <a:lnTo>
                    <a:pt x="211" y="249"/>
                  </a:lnTo>
                  <a:lnTo>
                    <a:pt x="218" y="249"/>
                  </a:lnTo>
                  <a:lnTo>
                    <a:pt x="224" y="236"/>
                  </a:lnTo>
                  <a:lnTo>
                    <a:pt x="211" y="229"/>
                  </a:lnTo>
                  <a:lnTo>
                    <a:pt x="211" y="215"/>
                  </a:lnTo>
                  <a:lnTo>
                    <a:pt x="211" y="195"/>
                  </a:lnTo>
                  <a:lnTo>
                    <a:pt x="205" y="168"/>
                  </a:lnTo>
                  <a:lnTo>
                    <a:pt x="198" y="141"/>
                  </a:lnTo>
                  <a:lnTo>
                    <a:pt x="224" y="121"/>
                  </a:lnTo>
                  <a:lnTo>
                    <a:pt x="238" y="101"/>
                  </a:lnTo>
                  <a:lnTo>
                    <a:pt x="244" y="87"/>
                  </a:lnTo>
                  <a:lnTo>
                    <a:pt x="224" y="40"/>
                  </a:lnTo>
                  <a:lnTo>
                    <a:pt x="224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5" name="Freeform 16"/>
            <p:cNvSpPr>
              <a:spLocks/>
            </p:cNvSpPr>
            <p:nvPr/>
          </p:nvSpPr>
          <p:spPr bwMode="auto">
            <a:xfrm>
              <a:off x="7270766" y="2550127"/>
              <a:ext cx="403508" cy="239675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66" y="7"/>
                </a:cxn>
                <a:cxn ang="0">
                  <a:pos x="46" y="7"/>
                </a:cxn>
                <a:cxn ang="0">
                  <a:pos x="33" y="0"/>
                </a:cxn>
                <a:cxn ang="0">
                  <a:pos x="27" y="7"/>
                </a:cxn>
                <a:cxn ang="0">
                  <a:pos x="13" y="7"/>
                </a:cxn>
                <a:cxn ang="0">
                  <a:pos x="0" y="7"/>
                </a:cxn>
                <a:cxn ang="0">
                  <a:pos x="0" y="34"/>
                </a:cxn>
                <a:cxn ang="0">
                  <a:pos x="20" y="48"/>
                </a:cxn>
                <a:cxn ang="0">
                  <a:pos x="20" y="54"/>
                </a:cxn>
                <a:cxn ang="0">
                  <a:pos x="20" y="61"/>
                </a:cxn>
                <a:cxn ang="0">
                  <a:pos x="27" y="81"/>
                </a:cxn>
                <a:cxn ang="0">
                  <a:pos x="40" y="95"/>
                </a:cxn>
                <a:cxn ang="0">
                  <a:pos x="53" y="108"/>
                </a:cxn>
                <a:cxn ang="0">
                  <a:pos x="66" y="128"/>
                </a:cxn>
                <a:cxn ang="0">
                  <a:pos x="73" y="142"/>
                </a:cxn>
                <a:cxn ang="0">
                  <a:pos x="99" y="142"/>
                </a:cxn>
                <a:cxn ang="0">
                  <a:pos x="145" y="142"/>
                </a:cxn>
                <a:cxn ang="0">
                  <a:pos x="159" y="142"/>
                </a:cxn>
                <a:cxn ang="0">
                  <a:pos x="178" y="135"/>
                </a:cxn>
                <a:cxn ang="0">
                  <a:pos x="198" y="135"/>
                </a:cxn>
                <a:cxn ang="0">
                  <a:pos x="205" y="128"/>
                </a:cxn>
                <a:cxn ang="0">
                  <a:pos x="211" y="122"/>
                </a:cxn>
                <a:cxn ang="0">
                  <a:pos x="231" y="122"/>
                </a:cxn>
                <a:cxn ang="0">
                  <a:pos x="231" y="81"/>
                </a:cxn>
                <a:cxn ang="0">
                  <a:pos x="192" y="54"/>
                </a:cxn>
                <a:cxn ang="0">
                  <a:pos x="178" y="61"/>
                </a:cxn>
                <a:cxn ang="0">
                  <a:pos x="165" y="54"/>
                </a:cxn>
                <a:cxn ang="0">
                  <a:pos x="145" y="54"/>
                </a:cxn>
                <a:cxn ang="0">
                  <a:pos x="126" y="54"/>
                </a:cxn>
                <a:cxn ang="0">
                  <a:pos x="119" y="48"/>
                </a:cxn>
                <a:cxn ang="0">
                  <a:pos x="106" y="41"/>
                </a:cxn>
                <a:cxn ang="0">
                  <a:pos x="99" y="34"/>
                </a:cxn>
                <a:cxn ang="0">
                  <a:pos x="99" y="27"/>
                </a:cxn>
                <a:cxn ang="0">
                  <a:pos x="93" y="21"/>
                </a:cxn>
                <a:cxn ang="0">
                  <a:pos x="86" y="14"/>
                </a:cxn>
                <a:cxn ang="0">
                  <a:pos x="79" y="0"/>
                </a:cxn>
              </a:cxnLst>
              <a:rect l="0" t="0" r="r" b="b"/>
              <a:pathLst>
                <a:path w="231" h="142">
                  <a:moveTo>
                    <a:pt x="79" y="0"/>
                  </a:moveTo>
                  <a:lnTo>
                    <a:pt x="66" y="7"/>
                  </a:lnTo>
                  <a:lnTo>
                    <a:pt x="46" y="7"/>
                  </a:lnTo>
                  <a:lnTo>
                    <a:pt x="33" y="0"/>
                  </a:lnTo>
                  <a:lnTo>
                    <a:pt x="27" y="7"/>
                  </a:lnTo>
                  <a:lnTo>
                    <a:pt x="13" y="7"/>
                  </a:lnTo>
                  <a:lnTo>
                    <a:pt x="0" y="7"/>
                  </a:lnTo>
                  <a:lnTo>
                    <a:pt x="0" y="34"/>
                  </a:lnTo>
                  <a:lnTo>
                    <a:pt x="20" y="48"/>
                  </a:lnTo>
                  <a:lnTo>
                    <a:pt x="20" y="54"/>
                  </a:lnTo>
                  <a:lnTo>
                    <a:pt x="20" y="61"/>
                  </a:lnTo>
                  <a:lnTo>
                    <a:pt x="27" y="81"/>
                  </a:lnTo>
                  <a:lnTo>
                    <a:pt x="40" y="95"/>
                  </a:lnTo>
                  <a:lnTo>
                    <a:pt x="53" y="108"/>
                  </a:lnTo>
                  <a:lnTo>
                    <a:pt x="66" y="128"/>
                  </a:lnTo>
                  <a:lnTo>
                    <a:pt x="73" y="142"/>
                  </a:lnTo>
                  <a:lnTo>
                    <a:pt x="99" y="142"/>
                  </a:lnTo>
                  <a:lnTo>
                    <a:pt x="145" y="142"/>
                  </a:lnTo>
                  <a:lnTo>
                    <a:pt x="159" y="142"/>
                  </a:lnTo>
                  <a:lnTo>
                    <a:pt x="178" y="135"/>
                  </a:lnTo>
                  <a:lnTo>
                    <a:pt x="198" y="135"/>
                  </a:lnTo>
                  <a:lnTo>
                    <a:pt x="205" y="128"/>
                  </a:lnTo>
                  <a:lnTo>
                    <a:pt x="211" y="122"/>
                  </a:lnTo>
                  <a:lnTo>
                    <a:pt x="231" y="122"/>
                  </a:lnTo>
                  <a:lnTo>
                    <a:pt x="231" y="81"/>
                  </a:lnTo>
                  <a:lnTo>
                    <a:pt x="192" y="54"/>
                  </a:lnTo>
                  <a:lnTo>
                    <a:pt x="178" y="61"/>
                  </a:lnTo>
                  <a:lnTo>
                    <a:pt x="165" y="54"/>
                  </a:lnTo>
                  <a:lnTo>
                    <a:pt x="145" y="54"/>
                  </a:lnTo>
                  <a:lnTo>
                    <a:pt x="126" y="54"/>
                  </a:lnTo>
                  <a:lnTo>
                    <a:pt x="119" y="48"/>
                  </a:lnTo>
                  <a:lnTo>
                    <a:pt x="106" y="41"/>
                  </a:lnTo>
                  <a:lnTo>
                    <a:pt x="99" y="34"/>
                  </a:lnTo>
                  <a:lnTo>
                    <a:pt x="99" y="27"/>
                  </a:lnTo>
                  <a:lnTo>
                    <a:pt x="93" y="21"/>
                  </a:lnTo>
                  <a:lnTo>
                    <a:pt x="86" y="14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6" name="Freeform 17"/>
            <p:cNvSpPr>
              <a:spLocks/>
            </p:cNvSpPr>
            <p:nvPr/>
          </p:nvSpPr>
          <p:spPr bwMode="auto">
            <a:xfrm>
              <a:off x="7306091" y="3179782"/>
              <a:ext cx="357314" cy="744754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86" y="425"/>
                </a:cxn>
                <a:cxn ang="0">
                  <a:pos x="73" y="418"/>
                </a:cxn>
                <a:cxn ang="0">
                  <a:pos x="73" y="391"/>
                </a:cxn>
                <a:cxn ang="0">
                  <a:pos x="79" y="357"/>
                </a:cxn>
                <a:cxn ang="0">
                  <a:pos x="73" y="351"/>
                </a:cxn>
                <a:cxn ang="0">
                  <a:pos x="73" y="331"/>
                </a:cxn>
                <a:cxn ang="0">
                  <a:pos x="79" y="324"/>
                </a:cxn>
                <a:cxn ang="0">
                  <a:pos x="79" y="310"/>
                </a:cxn>
                <a:cxn ang="0">
                  <a:pos x="73" y="304"/>
                </a:cxn>
                <a:cxn ang="0">
                  <a:pos x="59" y="290"/>
                </a:cxn>
                <a:cxn ang="0">
                  <a:pos x="59" y="283"/>
                </a:cxn>
                <a:cxn ang="0">
                  <a:pos x="73" y="277"/>
                </a:cxn>
                <a:cxn ang="0">
                  <a:pos x="59" y="216"/>
                </a:cxn>
                <a:cxn ang="0">
                  <a:pos x="53" y="209"/>
                </a:cxn>
                <a:cxn ang="0">
                  <a:pos x="46" y="209"/>
                </a:cxn>
                <a:cxn ang="0">
                  <a:pos x="33" y="169"/>
                </a:cxn>
                <a:cxn ang="0">
                  <a:pos x="20" y="169"/>
                </a:cxn>
                <a:cxn ang="0">
                  <a:pos x="7" y="169"/>
                </a:cxn>
                <a:cxn ang="0">
                  <a:pos x="0" y="142"/>
                </a:cxn>
                <a:cxn ang="0">
                  <a:pos x="13" y="122"/>
                </a:cxn>
                <a:cxn ang="0">
                  <a:pos x="20" y="122"/>
                </a:cxn>
                <a:cxn ang="0">
                  <a:pos x="20" y="115"/>
                </a:cxn>
                <a:cxn ang="0">
                  <a:pos x="26" y="108"/>
                </a:cxn>
                <a:cxn ang="0">
                  <a:pos x="46" y="101"/>
                </a:cxn>
                <a:cxn ang="0">
                  <a:pos x="73" y="95"/>
                </a:cxn>
                <a:cxn ang="0">
                  <a:pos x="99" y="88"/>
                </a:cxn>
                <a:cxn ang="0">
                  <a:pos x="119" y="74"/>
                </a:cxn>
                <a:cxn ang="0">
                  <a:pos x="119" y="47"/>
                </a:cxn>
                <a:cxn ang="0">
                  <a:pos x="119" y="34"/>
                </a:cxn>
                <a:cxn ang="0">
                  <a:pos x="125" y="20"/>
                </a:cxn>
                <a:cxn ang="0">
                  <a:pos x="125" y="7"/>
                </a:cxn>
                <a:cxn ang="0">
                  <a:pos x="132" y="0"/>
                </a:cxn>
                <a:cxn ang="0">
                  <a:pos x="165" y="7"/>
                </a:cxn>
                <a:cxn ang="0">
                  <a:pos x="205" y="14"/>
                </a:cxn>
                <a:cxn ang="0">
                  <a:pos x="198" y="34"/>
                </a:cxn>
                <a:cxn ang="0">
                  <a:pos x="185" y="95"/>
                </a:cxn>
                <a:cxn ang="0">
                  <a:pos x="185" y="115"/>
                </a:cxn>
                <a:cxn ang="0">
                  <a:pos x="178" y="148"/>
                </a:cxn>
                <a:cxn ang="0">
                  <a:pos x="178" y="189"/>
                </a:cxn>
                <a:cxn ang="0">
                  <a:pos x="178" y="209"/>
                </a:cxn>
                <a:cxn ang="0">
                  <a:pos x="152" y="290"/>
                </a:cxn>
                <a:cxn ang="0">
                  <a:pos x="125" y="344"/>
                </a:cxn>
                <a:cxn ang="0">
                  <a:pos x="119" y="357"/>
                </a:cxn>
                <a:cxn ang="0">
                  <a:pos x="112" y="364"/>
                </a:cxn>
                <a:cxn ang="0">
                  <a:pos x="106" y="405"/>
                </a:cxn>
                <a:cxn ang="0">
                  <a:pos x="99" y="438"/>
                </a:cxn>
              </a:cxnLst>
              <a:rect l="0" t="0" r="r" b="b"/>
              <a:pathLst>
                <a:path w="205" h="438">
                  <a:moveTo>
                    <a:pt x="99" y="438"/>
                  </a:moveTo>
                  <a:lnTo>
                    <a:pt x="86" y="425"/>
                  </a:lnTo>
                  <a:lnTo>
                    <a:pt x="73" y="418"/>
                  </a:lnTo>
                  <a:lnTo>
                    <a:pt x="73" y="391"/>
                  </a:lnTo>
                  <a:lnTo>
                    <a:pt x="79" y="357"/>
                  </a:lnTo>
                  <a:lnTo>
                    <a:pt x="73" y="351"/>
                  </a:lnTo>
                  <a:lnTo>
                    <a:pt x="73" y="331"/>
                  </a:lnTo>
                  <a:lnTo>
                    <a:pt x="79" y="324"/>
                  </a:lnTo>
                  <a:lnTo>
                    <a:pt x="79" y="310"/>
                  </a:lnTo>
                  <a:lnTo>
                    <a:pt x="73" y="304"/>
                  </a:lnTo>
                  <a:lnTo>
                    <a:pt x="59" y="290"/>
                  </a:lnTo>
                  <a:lnTo>
                    <a:pt x="59" y="283"/>
                  </a:lnTo>
                  <a:lnTo>
                    <a:pt x="73" y="277"/>
                  </a:lnTo>
                  <a:lnTo>
                    <a:pt x="59" y="216"/>
                  </a:lnTo>
                  <a:lnTo>
                    <a:pt x="53" y="209"/>
                  </a:lnTo>
                  <a:lnTo>
                    <a:pt x="46" y="209"/>
                  </a:lnTo>
                  <a:lnTo>
                    <a:pt x="33" y="169"/>
                  </a:lnTo>
                  <a:lnTo>
                    <a:pt x="20" y="169"/>
                  </a:lnTo>
                  <a:lnTo>
                    <a:pt x="7" y="169"/>
                  </a:lnTo>
                  <a:lnTo>
                    <a:pt x="0" y="142"/>
                  </a:lnTo>
                  <a:lnTo>
                    <a:pt x="13" y="122"/>
                  </a:lnTo>
                  <a:lnTo>
                    <a:pt x="20" y="122"/>
                  </a:lnTo>
                  <a:lnTo>
                    <a:pt x="20" y="115"/>
                  </a:lnTo>
                  <a:lnTo>
                    <a:pt x="26" y="108"/>
                  </a:lnTo>
                  <a:lnTo>
                    <a:pt x="46" y="101"/>
                  </a:lnTo>
                  <a:lnTo>
                    <a:pt x="73" y="95"/>
                  </a:lnTo>
                  <a:lnTo>
                    <a:pt x="99" y="88"/>
                  </a:lnTo>
                  <a:lnTo>
                    <a:pt x="119" y="74"/>
                  </a:lnTo>
                  <a:lnTo>
                    <a:pt x="119" y="47"/>
                  </a:lnTo>
                  <a:lnTo>
                    <a:pt x="119" y="34"/>
                  </a:lnTo>
                  <a:lnTo>
                    <a:pt x="125" y="20"/>
                  </a:lnTo>
                  <a:lnTo>
                    <a:pt x="125" y="7"/>
                  </a:lnTo>
                  <a:lnTo>
                    <a:pt x="132" y="0"/>
                  </a:lnTo>
                  <a:lnTo>
                    <a:pt x="165" y="7"/>
                  </a:lnTo>
                  <a:lnTo>
                    <a:pt x="205" y="14"/>
                  </a:lnTo>
                  <a:lnTo>
                    <a:pt x="198" y="34"/>
                  </a:lnTo>
                  <a:lnTo>
                    <a:pt x="185" y="95"/>
                  </a:lnTo>
                  <a:lnTo>
                    <a:pt x="185" y="115"/>
                  </a:lnTo>
                  <a:lnTo>
                    <a:pt x="178" y="148"/>
                  </a:lnTo>
                  <a:lnTo>
                    <a:pt x="178" y="189"/>
                  </a:lnTo>
                  <a:lnTo>
                    <a:pt x="178" y="209"/>
                  </a:lnTo>
                  <a:lnTo>
                    <a:pt x="152" y="290"/>
                  </a:lnTo>
                  <a:lnTo>
                    <a:pt x="125" y="344"/>
                  </a:lnTo>
                  <a:lnTo>
                    <a:pt x="119" y="357"/>
                  </a:lnTo>
                  <a:lnTo>
                    <a:pt x="112" y="364"/>
                  </a:lnTo>
                  <a:lnTo>
                    <a:pt x="106" y="405"/>
                  </a:lnTo>
                  <a:lnTo>
                    <a:pt x="99" y="438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7" name="Freeform 18"/>
            <p:cNvSpPr>
              <a:spLocks/>
            </p:cNvSpPr>
            <p:nvPr/>
          </p:nvSpPr>
          <p:spPr bwMode="auto">
            <a:xfrm>
              <a:off x="6603688" y="2984792"/>
              <a:ext cx="874946" cy="1042655"/>
            </a:xfrm>
            <a:custGeom>
              <a:avLst/>
              <a:gdLst/>
              <a:ahLst/>
              <a:cxnLst>
                <a:cxn ang="0">
                  <a:pos x="489" y="539"/>
                </a:cxn>
                <a:cxn ang="0">
                  <a:pos x="476" y="505"/>
                </a:cxn>
                <a:cxn ang="0">
                  <a:pos x="476" y="465"/>
                </a:cxn>
                <a:cxn ang="0">
                  <a:pos x="482" y="438"/>
                </a:cxn>
                <a:cxn ang="0">
                  <a:pos x="476" y="418"/>
                </a:cxn>
                <a:cxn ang="0">
                  <a:pos x="462" y="397"/>
                </a:cxn>
                <a:cxn ang="0">
                  <a:pos x="462" y="330"/>
                </a:cxn>
                <a:cxn ang="0">
                  <a:pos x="449" y="323"/>
                </a:cxn>
                <a:cxn ang="0">
                  <a:pos x="423" y="283"/>
                </a:cxn>
                <a:cxn ang="0">
                  <a:pos x="403" y="256"/>
                </a:cxn>
                <a:cxn ang="0">
                  <a:pos x="390" y="222"/>
                </a:cxn>
                <a:cxn ang="0">
                  <a:pos x="357" y="222"/>
                </a:cxn>
                <a:cxn ang="0">
                  <a:pos x="317" y="209"/>
                </a:cxn>
                <a:cxn ang="0">
                  <a:pos x="297" y="182"/>
                </a:cxn>
                <a:cxn ang="0">
                  <a:pos x="284" y="155"/>
                </a:cxn>
                <a:cxn ang="0">
                  <a:pos x="271" y="141"/>
                </a:cxn>
                <a:cxn ang="0">
                  <a:pos x="264" y="67"/>
                </a:cxn>
                <a:cxn ang="0">
                  <a:pos x="185" y="0"/>
                </a:cxn>
                <a:cxn ang="0">
                  <a:pos x="179" y="27"/>
                </a:cxn>
                <a:cxn ang="0">
                  <a:pos x="139" y="33"/>
                </a:cxn>
                <a:cxn ang="0">
                  <a:pos x="126" y="13"/>
                </a:cxn>
                <a:cxn ang="0">
                  <a:pos x="99" y="13"/>
                </a:cxn>
                <a:cxn ang="0">
                  <a:pos x="73" y="27"/>
                </a:cxn>
                <a:cxn ang="0">
                  <a:pos x="66" y="40"/>
                </a:cxn>
                <a:cxn ang="0">
                  <a:pos x="47" y="47"/>
                </a:cxn>
                <a:cxn ang="0">
                  <a:pos x="20" y="47"/>
                </a:cxn>
                <a:cxn ang="0">
                  <a:pos x="0" y="67"/>
                </a:cxn>
                <a:cxn ang="0">
                  <a:pos x="14" y="87"/>
                </a:cxn>
                <a:cxn ang="0">
                  <a:pos x="14" y="134"/>
                </a:cxn>
                <a:cxn ang="0">
                  <a:pos x="27" y="182"/>
                </a:cxn>
                <a:cxn ang="0">
                  <a:pos x="33" y="209"/>
                </a:cxn>
                <a:cxn ang="0">
                  <a:pos x="47" y="222"/>
                </a:cxn>
                <a:cxn ang="0">
                  <a:pos x="66" y="276"/>
                </a:cxn>
                <a:cxn ang="0">
                  <a:pos x="60" y="323"/>
                </a:cxn>
                <a:cxn ang="0">
                  <a:pos x="60" y="343"/>
                </a:cxn>
                <a:cxn ang="0">
                  <a:pos x="86" y="364"/>
                </a:cxn>
                <a:cxn ang="0">
                  <a:pos x="113" y="498"/>
                </a:cxn>
                <a:cxn ang="0">
                  <a:pos x="152" y="552"/>
                </a:cxn>
                <a:cxn ang="0">
                  <a:pos x="172" y="586"/>
                </a:cxn>
                <a:cxn ang="0">
                  <a:pos x="185" y="532"/>
                </a:cxn>
                <a:cxn ang="0">
                  <a:pos x="185" y="519"/>
                </a:cxn>
                <a:cxn ang="0">
                  <a:pos x="212" y="498"/>
                </a:cxn>
                <a:cxn ang="0">
                  <a:pos x="218" y="478"/>
                </a:cxn>
                <a:cxn ang="0">
                  <a:pos x="218" y="451"/>
                </a:cxn>
                <a:cxn ang="0">
                  <a:pos x="251" y="451"/>
                </a:cxn>
                <a:cxn ang="0">
                  <a:pos x="278" y="458"/>
                </a:cxn>
                <a:cxn ang="0">
                  <a:pos x="304" y="465"/>
                </a:cxn>
                <a:cxn ang="0">
                  <a:pos x="330" y="519"/>
                </a:cxn>
                <a:cxn ang="0">
                  <a:pos x="363" y="546"/>
                </a:cxn>
                <a:cxn ang="0">
                  <a:pos x="416" y="552"/>
                </a:cxn>
                <a:cxn ang="0">
                  <a:pos x="423" y="593"/>
                </a:cxn>
                <a:cxn ang="0">
                  <a:pos x="456" y="613"/>
                </a:cxn>
                <a:cxn ang="0">
                  <a:pos x="502" y="552"/>
                </a:cxn>
              </a:cxnLst>
              <a:rect l="0" t="0" r="r" b="b"/>
              <a:pathLst>
                <a:path w="502" h="613">
                  <a:moveTo>
                    <a:pt x="502" y="552"/>
                  </a:moveTo>
                  <a:lnTo>
                    <a:pt x="489" y="539"/>
                  </a:lnTo>
                  <a:lnTo>
                    <a:pt x="476" y="532"/>
                  </a:lnTo>
                  <a:lnTo>
                    <a:pt x="476" y="505"/>
                  </a:lnTo>
                  <a:lnTo>
                    <a:pt x="482" y="471"/>
                  </a:lnTo>
                  <a:lnTo>
                    <a:pt x="476" y="465"/>
                  </a:lnTo>
                  <a:lnTo>
                    <a:pt x="476" y="445"/>
                  </a:lnTo>
                  <a:lnTo>
                    <a:pt x="482" y="438"/>
                  </a:lnTo>
                  <a:lnTo>
                    <a:pt x="482" y="424"/>
                  </a:lnTo>
                  <a:lnTo>
                    <a:pt x="476" y="418"/>
                  </a:lnTo>
                  <a:lnTo>
                    <a:pt x="462" y="404"/>
                  </a:lnTo>
                  <a:lnTo>
                    <a:pt x="462" y="397"/>
                  </a:lnTo>
                  <a:lnTo>
                    <a:pt x="476" y="391"/>
                  </a:lnTo>
                  <a:lnTo>
                    <a:pt x="462" y="330"/>
                  </a:lnTo>
                  <a:lnTo>
                    <a:pt x="456" y="323"/>
                  </a:lnTo>
                  <a:lnTo>
                    <a:pt x="449" y="323"/>
                  </a:lnTo>
                  <a:lnTo>
                    <a:pt x="436" y="283"/>
                  </a:lnTo>
                  <a:lnTo>
                    <a:pt x="423" y="283"/>
                  </a:lnTo>
                  <a:lnTo>
                    <a:pt x="410" y="283"/>
                  </a:lnTo>
                  <a:lnTo>
                    <a:pt x="403" y="256"/>
                  </a:lnTo>
                  <a:lnTo>
                    <a:pt x="416" y="236"/>
                  </a:lnTo>
                  <a:lnTo>
                    <a:pt x="390" y="222"/>
                  </a:lnTo>
                  <a:lnTo>
                    <a:pt x="370" y="215"/>
                  </a:lnTo>
                  <a:lnTo>
                    <a:pt x="357" y="222"/>
                  </a:lnTo>
                  <a:lnTo>
                    <a:pt x="330" y="222"/>
                  </a:lnTo>
                  <a:lnTo>
                    <a:pt x="317" y="209"/>
                  </a:lnTo>
                  <a:lnTo>
                    <a:pt x="311" y="195"/>
                  </a:lnTo>
                  <a:lnTo>
                    <a:pt x="297" y="182"/>
                  </a:lnTo>
                  <a:lnTo>
                    <a:pt x="291" y="175"/>
                  </a:lnTo>
                  <a:lnTo>
                    <a:pt x="284" y="155"/>
                  </a:lnTo>
                  <a:lnTo>
                    <a:pt x="271" y="148"/>
                  </a:lnTo>
                  <a:lnTo>
                    <a:pt x="271" y="141"/>
                  </a:lnTo>
                  <a:lnTo>
                    <a:pt x="271" y="121"/>
                  </a:lnTo>
                  <a:lnTo>
                    <a:pt x="264" y="67"/>
                  </a:lnTo>
                  <a:lnTo>
                    <a:pt x="198" y="0"/>
                  </a:lnTo>
                  <a:lnTo>
                    <a:pt x="185" y="0"/>
                  </a:lnTo>
                  <a:lnTo>
                    <a:pt x="179" y="20"/>
                  </a:lnTo>
                  <a:lnTo>
                    <a:pt x="179" y="27"/>
                  </a:lnTo>
                  <a:lnTo>
                    <a:pt x="165" y="27"/>
                  </a:lnTo>
                  <a:lnTo>
                    <a:pt x="139" y="33"/>
                  </a:lnTo>
                  <a:lnTo>
                    <a:pt x="132" y="20"/>
                  </a:lnTo>
                  <a:lnTo>
                    <a:pt x="126" y="13"/>
                  </a:lnTo>
                  <a:lnTo>
                    <a:pt x="106" y="13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73" y="27"/>
                  </a:lnTo>
                  <a:lnTo>
                    <a:pt x="66" y="33"/>
                  </a:lnTo>
                  <a:lnTo>
                    <a:pt x="66" y="40"/>
                  </a:lnTo>
                  <a:lnTo>
                    <a:pt x="53" y="47"/>
                  </a:lnTo>
                  <a:lnTo>
                    <a:pt x="47" y="47"/>
                  </a:lnTo>
                  <a:lnTo>
                    <a:pt x="33" y="53"/>
                  </a:lnTo>
                  <a:lnTo>
                    <a:pt x="20" y="47"/>
                  </a:lnTo>
                  <a:lnTo>
                    <a:pt x="0" y="47"/>
                  </a:lnTo>
                  <a:lnTo>
                    <a:pt x="0" y="67"/>
                  </a:lnTo>
                  <a:lnTo>
                    <a:pt x="7" y="74"/>
                  </a:lnTo>
                  <a:lnTo>
                    <a:pt x="14" y="87"/>
                  </a:lnTo>
                  <a:lnTo>
                    <a:pt x="14" y="121"/>
                  </a:lnTo>
                  <a:lnTo>
                    <a:pt x="14" y="134"/>
                  </a:lnTo>
                  <a:lnTo>
                    <a:pt x="14" y="182"/>
                  </a:lnTo>
                  <a:lnTo>
                    <a:pt x="27" y="182"/>
                  </a:lnTo>
                  <a:lnTo>
                    <a:pt x="33" y="195"/>
                  </a:lnTo>
                  <a:lnTo>
                    <a:pt x="33" y="209"/>
                  </a:lnTo>
                  <a:lnTo>
                    <a:pt x="40" y="215"/>
                  </a:lnTo>
                  <a:lnTo>
                    <a:pt x="47" y="222"/>
                  </a:lnTo>
                  <a:lnTo>
                    <a:pt x="47" y="249"/>
                  </a:lnTo>
                  <a:lnTo>
                    <a:pt x="66" y="276"/>
                  </a:lnTo>
                  <a:lnTo>
                    <a:pt x="60" y="296"/>
                  </a:lnTo>
                  <a:lnTo>
                    <a:pt x="60" y="323"/>
                  </a:lnTo>
                  <a:lnTo>
                    <a:pt x="60" y="330"/>
                  </a:lnTo>
                  <a:lnTo>
                    <a:pt x="60" y="343"/>
                  </a:lnTo>
                  <a:lnTo>
                    <a:pt x="66" y="343"/>
                  </a:lnTo>
                  <a:lnTo>
                    <a:pt x="86" y="364"/>
                  </a:lnTo>
                  <a:lnTo>
                    <a:pt x="99" y="445"/>
                  </a:lnTo>
                  <a:lnTo>
                    <a:pt x="113" y="498"/>
                  </a:lnTo>
                  <a:lnTo>
                    <a:pt x="119" y="512"/>
                  </a:lnTo>
                  <a:lnTo>
                    <a:pt x="152" y="552"/>
                  </a:lnTo>
                  <a:lnTo>
                    <a:pt x="165" y="552"/>
                  </a:lnTo>
                  <a:lnTo>
                    <a:pt x="172" y="586"/>
                  </a:lnTo>
                  <a:lnTo>
                    <a:pt x="192" y="586"/>
                  </a:lnTo>
                  <a:lnTo>
                    <a:pt x="185" y="532"/>
                  </a:lnTo>
                  <a:lnTo>
                    <a:pt x="198" y="532"/>
                  </a:lnTo>
                  <a:lnTo>
                    <a:pt x="185" y="519"/>
                  </a:lnTo>
                  <a:lnTo>
                    <a:pt x="185" y="498"/>
                  </a:lnTo>
                  <a:lnTo>
                    <a:pt x="212" y="498"/>
                  </a:lnTo>
                  <a:lnTo>
                    <a:pt x="212" y="478"/>
                  </a:lnTo>
                  <a:lnTo>
                    <a:pt x="218" y="478"/>
                  </a:lnTo>
                  <a:lnTo>
                    <a:pt x="212" y="458"/>
                  </a:lnTo>
                  <a:lnTo>
                    <a:pt x="218" y="451"/>
                  </a:lnTo>
                  <a:lnTo>
                    <a:pt x="225" y="445"/>
                  </a:lnTo>
                  <a:lnTo>
                    <a:pt x="251" y="451"/>
                  </a:lnTo>
                  <a:lnTo>
                    <a:pt x="264" y="465"/>
                  </a:lnTo>
                  <a:lnTo>
                    <a:pt x="278" y="458"/>
                  </a:lnTo>
                  <a:lnTo>
                    <a:pt x="284" y="451"/>
                  </a:lnTo>
                  <a:lnTo>
                    <a:pt x="304" y="465"/>
                  </a:lnTo>
                  <a:lnTo>
                    <a:pt x="311" y="498"/>
                  </a:lnTo>
                  <a:lnTo>
                    <a:pt x="330" y="519"/>
                  </a:lnTo>
                  <a:lnTo>
                    <a:pt x="357" y="519"/>
                  </a:lnTo>
                  <a:lnTo>
                    <a:pt x="363" y="546"/>
                  </a:lnTo>
                  <a:lnTo>
                    <a:pt x="396" y="539"/>
                  </a:lnTo>
                  <a:lnTo>
                    <a:pt x="416" y="552"/>
                  </a:lnTo>
                  <a:lnTo>
                    <a:pt x="423" y="579"/>
                  </a:lnTo>
                  <a:lnTo>
                    <a:pt x="423" y="593"/>
                  </a:lnTo>
                  <a:lnTo>
                    <a:pt x="429" y="600"/>
                  </a:lnTo>
                  <a:lnTo>
                    <a:pt x="456" y="613"/>
                  </a:lnTo>
                  <a:lnTo>
                    <a:pt x="462" y="593"/>
                  </a:lnTo>
                  <a:lnTo>
                    <a:pt x="502" y="552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8" name="Freeform 19"/>
            <p:cNvSpPr>
              <a:spLocks/>
            </p:cNvSpPr>
            <p:nvPr/>
          </p:nvSpPr>
          <p:spPr bwMode="auto">
            <a:xfrm>
              <a:off x="7249029" y="2757304"/>
              <a:ext cx="425245" cy="445499"/>
            </a:xfrm>
            <a:custGeom>
              <a:avLst/>
              <a:gdLst/>
              <a:ahLst/>
              <a:cxnLst>
                <a:cxn ang="0">
                  <a:pos x="238" y="263"/>
                </a:cxn>
                <a:cxn ang="0">
                  <a:pos x="198" y="256"/>
                </a:cxn>
                <a:cxn ang="0">
                  <a:pos x="165" y="249"/>
                </a:cxn>
                <a:cxn ang="0">
                  <a:pos x="158" y="256"/>
                </a:cxn>
                <a:cxn ang="0">
                  <a:pos x="145" y="249"/>
                </a:cxn>
                <a:cxn ang="0">
                  <a:pos x="132" y="242"/>
                </a:cxn>
                <a:cxn ang="0">
                  <a:pos x="112" y="236"/>
                </a:cxn>
                <a:cxn ang="0">
                  <a:pos x="92" y="236"/>
                </a:cxn>
                <a:cxn ang="0">
                  <a:pos x="86" y="242"/>
                </a:cxn>
                <a:cxn ang="0">
                  <a:pos x="79" y="256"/>
                </a:cxn>
                <a:cxn ang="0">
                  <a:pos x="66" y="249"/>
                </a:cxn>
                <a:cxn ang="0">
                  <a:pos x="53" y="249"/>
                </a:cxn>
                <a:cxn ang="0">
                  <a:pos x="33" y="256"/>
                </a:cxn>
                <a:cxn ang="0">
                  <a:pos x="26" y="263"/>
                </a:cxn>
                <a:cxn ang="0">
                  <a:pos x="13" y="256"/>
                </a:cxn>
                <a:cxn ang="0">
                  <a:pos x="13" y="242"/>
                </a:cxn>
                <a:cxn ang="0">
                  <a:pos x="13" y="222"/>
                </a:cxn>
                <a:cxn ang="0">
                  <a:pos x="7" y="195"/>
                </a:cxn>
                <a:cxn ang="0">
                  <a:pos x="0" y="168"/>
                </a:cxn>
                <a:cxn ang="0">
                  <a:pos x="26" y="148"/>
                </a:cxn>
                <a:cxn ang="0">
                  <a:pos x="40" y="128"/>
                </a:cxn>
                <a:cxn ang="0">
                  <a:pos x="46" y="114"/>
                </a:cxn>
                <a:cxn ang="0">
                  <a:pos x="26" y="67"/>
                </a:cxn>
                <a:cxn ang="0">
                  <a:pos x="26" y="27"/>
                </a:cxn>
                <a:cxn ang="0">
                  <a:pos x="53" y="13"/>
                </a:cxn>
                <a:cxn ang="0">
                  <a:pos x="86" y="20"/>
                </a:cxn>
                <a:cxn ang="0">
                  <a:pos x="112" y="20"/>
                </a:cxn>
                <a:cxn ang="0">
                  <a:pos x="158" y="20"/>
                </a:cxn>
                <a:cxn ang="0">
                  <a:pos x="172" y="20"/>
                </a:cxn>
                <a:cxn ang="0">
                  <a:pos x="191" y="13"/>
                </a:cxn>
                <a:cxn ang="0">
                  <a:pos x="211" y="13"/>
                </a:cxn>
                <a:cxn ang="0">
                  <a:pos x="218" y="6"/>
                </a:cxn>
                <a:cxn ang="0">
                  <a:pos x="224" y="0"/>
                </a:cxn>
                <a:cxn ang="0">
                  <a:pos x="244" y="0"/>
                </a:cxn>
                <a:cxn ang="0">
                  <a:pos x="244" y="60"/>
                </a:cxn>
                <a:cxn ang="0">
                  <a:pos x="238" y="60"/>
                </a:cxn>
                <a:cxn ang="0">
                  <a:pos x="231" y="10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202"/>
                </a:cxn>
                <a:cxn ang="0">
                  <a:pos x="238" y="209"/>
                </a:cxn>
                <a:cxn ang="0">
                  <a:pos x="238" y="229"/>
                </a:cxn>
                <a:cxn ang="0">
                  <a:pos x="238" y="249"/>
                </a:cxn>
                <a:cxn ang="0">
                  <a:pos x="238" y="263"/>
                </a:cxn>
              </a:cxnLst>
              <a:rect l="0" t="0" r="r" b="b"/>
              <a:pathLst>
                <a:path w="244" h="263">
                  <a:moveTo>
                    <a:pt x="238" y="263"/>
                  </a:moveTo>
                  <a:lnTo>
                    <a:pt x="198" y="256"/>
                  </a:lnTo>
                  <a:lnTo>
                    <a:pt x="165" y="249"/>
                  </a:lnTo>
                  <a:lnTo>
                    <a:pt x="158" y="256"/>
                  </a:lnTo>
                  <a:lnTo>
                    <a:pt x="145" y="249"/>
                  </a:lnTo>
                  <a:lnTo>
                    <a:pt x="132" y="242"/>
                  </a:lnTo>
                  <a:lnTo>
                    <a:pt x="112" y="236"/>
                  </a:lnTo>
                  <a:lnTo>
                    <a:pt x="92" y="236"/>
                  </a:lnTo>
                  <a:lnTo>
                    <a:pt x="86" y="242"/>
                  </a:lnTo>
                  <a:lnTo>
                    <a:pt x="79" y="256"/>
                  </a:lnTo>
                  <a:lnTo>
                    <a:pt x="66" y="249"/>
                  </a:lnTo>
                  <a:lnTo>
                    <a:pt x="53" y="249"/>
                  </a:lnTo>
                  <a:lnTo>
                    <a:pt x="33" y="256"/>
                  </a:lnTo>
                  <a:lnTo>
                    <a:pt x="26" y="263"/>
                  </a:lnTo>
                  <a:lnTo>
                    <a:pt x="13" y="256"/>
                  </a:lnTo>
                  <a:lnTo>
                    <a:pt x="13" y="242"/>
                  </a:lnTo>
                  <a:lnTo>
                    <a:pt x="13" y="222"/>
                  </a:lnTo>
                  <a:lnTo>
                    <a:pt x="7" y="195"/>
                  </a:lnTo>
                  <a:lnTo>
                    <a:pt x="0" y="168"/>
                  </a:lnTo>
                  <a:lnTo>
                    <a:pt x="26" y="148"/>
                  </a:lnTo>
                  <a:lnTo>
                    <a:pt x="40" y="128"/>
                  </a:lnTo>
                  <a:lnTo>
                    <a:pt x="46" y="114"/>
                  </a:lnTo>
                  <a:lnTo>
                    <a:pt x="26" y="67"/>
                  </a:lnTo>
                  <a:lnTo>
                    <a:pt x="26" y="27"/>
                  </a:lnTo>
                  <a:lnTo>
                    <a:pt x="53" y="13"/>
                  </a:lnTo>
                  <a:lnTo>
                    <a:pt x="86" y="20"/>
                  </a:lnTo>
                  <a:lnTo>
                    <a:pt x="112" y="20"/>
                  </a:lnTo>
                  <a:lnTo>
                    <a:pt x="158" y="20"/>
                  </a:lnTo>
                  <a:lnTo>
                    <a:pt x="172" y="20"/>
                  </a:lnTo>
                  <a:lnTo>
                    <a:pt x="191" y="13"/>
                  </a:lnTo>
                  <a:lnTo>
                    <a:pt x="211" y="13"/>
                  </a:lnTo>
                  <a:lnTo>
                    <a:pt x="218" y="6"/>
                  </a:lnTo>
                  <a:lnTo>
                    <a:pt x="224" y="0"/>
                  </a:lnTo>
                  <a:lnTo>
                    <a:pt x="244" y="0"/>
                  </a:lnTo>
                  <a:lnTo>
                    <a:pt x="244" y="60"/>
                  </a:lnTo>
                  <a:lnTo>
                    <a:pt x="238" y="60"/>
                  </a:lnTo>
                  <a:lnTo>
                    <a:pt x="231" y="10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202"/>
                  </a:lnTo>
                  <a:lnTo>
                    <a:pt x="238" y="209"/>
                  </a:lnTo>
                  <a:lnTo>
                    <a:pt x="238" y="229"/>
                  </a:lnTo>
                  <a:lnTo>
                    <a:pt x="238" y="249"/>
                  </a:lnTo>
                  <a:lnTo>
                    <a:pt x="238" y="263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79" name="Freeform 20"/>
            <p:cNvSpPr>
              <a:spLocks/>
            </p:cNvSpPr>
            <p:nvPr/>
          </p:nvSpPr>
          <p:spPr bwMode="auto">
            <a:xfrm>
              <a:off x="6962361" y="2514920"/>
              <a:ext cx="437473" cy="322275"/>
            </a:xfrm>
            <a:custGeom>
              <a:avLst/>
              <a:gdLst/>
              <a:ahLst/>
              <a:cxnLst>
                <a:cxn ang="0">
                  <a:pos x="112" y="20"/>
                </a:cxn>
                <a:cxn ang="0">
                  <a:pos x="125" y="20"/>
                </a:cxn>
                <a:cxn ang="0">
                  <a:pos x="132" y="7"/>
                </a:cxn>
                <a:cxn ang="0">
                  <a:pos x="152" y="7"/>
                </a:cxn>
                <a:cxn ang="0">
                  <a:pos x="158" y="7"/>
                </a:cxn>
                <a:cxn ang="0">
                  <a:pos x="158" y="0"/>
                </a:cxn>
                <a:cxn ang="0">
                  <a:pos x="165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8"/>
                </a:cxn>
                <a:cxn ang="0">
                  <a:pos x="198" y="74"/>
                </a:cxn>
                <a:cxn ang="0">
                  <a:pos x="198" y="81"/>
                </a:cxn>
                <a:cxn ang="0">
                  <a:pos x="205" y="101"/>
                </a:cxn>
                <a:cxn ang="0">
                  <a:pos x="218" y="115"/>
                </a:cxn>
                <a:cxn ang="0">
                  <a:pos x="231" y="128"/>
                </a:cxn>
                <a:cxn ang="0">
                  <a:pos x="244" y="148"/>
                </a:cxn>
                <a:cxn ang="0">
                  <a:pos x="251" y="162"/>
                </a:cxn>
                <a:cxn ang="0">
                  <a:pos x="218" y="155"/>
                </a:cxn>
                <a:cxn ang="0">
                  <a:pos x="191" y="169"/>
                </a:cxn>
                <a:cxn ang="0">
                  <a:pos x="178" y="175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2"/>
                </a:cxn>
                <a:cxn ang="0">
                  <a:pos x="132" y="169"/>
                </a:cxn>
                <a:cxn ang="0">
                  <a:pos x="125" y="175"/>
                </a:cxn>
                <a:cxn ang="0">
                  <a:pos x="92" y="182"/>
                </a:cxn>
                <a:cxn ang="0">
                  <a:pos x="73" y="189"/>
                </a:cxn>
                <a:cxn ang="0">
                  <a:pos x="66" y="182"/>
                </a:cxn>
                <a:cxn ang="0">
                  <a:pos x="40" y="169"/>
                </a:cxn>
                <a:cxn ang="0">
                  <a:pos x="26" y="175"/>
                </a:cxn>
                <a:cxn ang="0">
                  <a:pos x="1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7" y="135"/>
                </a:cxn>
                <a:cxn ang="0">
                  <a:pos x="26" y="122"/>
                </a:cxn>
                <a:cxn ang="0">
                  <a:pos x="33" y="115"/>
                </a:cxn>
                <a:cxn ang="0">
                  <a:pos x="26" y="108"/>
                </a:cxn>
                <a:cxn ang="0">
                  <a:pos x="26" y="95"/>
                </a:cxn>
                <a:cxn ang="0">
                  <a:pos x="20" y="81"/>
                </a:cxn>
                <a:cxn ang="0">
                  <a:pos x="13" y="68"/>
                </a:cxn>
                <a:cxn ang="0">
                  <a:pos x="20" y="54"/>
                </a:cxn>
                <a:cxn ang="0">
                  <a:pos x="40" y="47"/>
                </a:cxn>
                <a:cxn ang="0">
                  <a:pos x="46" y="34"/>
                </a:cxn>
                <a:cxn ang="0">
                  <a:pos x="53" y="34"/>
                </a:cxn>
                <a:cxn ang="0">
                  <a:pos x="73" y="27"/>
                </a:cxn>
                <a:cxn ang="0">
                  <a:pos x="86" y="34"/>
                </a:cxn>
                <a:cxn ang="0">
                  <a:pos x="99" y="41"/>
                </a:cxn>
                <a:cxn ang="0">
                  <a:pos x="112" y="20"/>
                </a:cxn>
              </a:cxnLst>
              <a:rect l="0" t="0" r="r" b="b"/>
              <a:pathLst>
                <a:path w="251" h="189">
                  <a:moveTo>
                    <a:pt x="112" y="20"/>
                  </a:moveTo>
                  <a:lnTo>
                    <a:pt x="125" y="20"/>
                  </a:lnTo>
                  <a:lnTo>
                    <a:pt x="132" y="7"/>
                  </a:lnTo>
                  <a:lnTo>
                    <a:pt x="152" y="7"/>
                  </a:lnTo>
                  <a:lnTo>
                    <a:pt x="158" y="7"/>
                  </a:lnTo>
                  <a:lnTo>
                    <a:pt x="158" y="0"/>
                  </a:lnTo>
                  <a:lnTo>
                    <a:pt x="165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8"/>
                  </a:lnTo>
                  <a:lnTo>
                    <a:pt x="198" y="74"/>
                  </a:lnTo>
                  <a:lnTo>
                    <a:pt x="198" y="81"/>
                  </a:lnTo>
                  <a:lnTo>
                    <a:pt x="205" y="101"/>
                  </a:lnTo>
                  <a:lnTo>
                    <a:pt x="218" y="115"/>
                  </a:lnTo>
                  <a:lnTo>
                    <a:pt x="231" y="128"/>
                  </a:lnTo>
                  <a:lnTo>
                    <a:pt x="244" y="148"/>
                  </a:lnTo>
                  <a:lnTo>
                    <a:pt x="251" y="162"/>
                  </a:lnTo>
                  <a:lnTo>
                    <a:pt x="218" y="155"/>
                  </a:lnTo>
                  <a:lnTo>
                    <a:pt x="191" y="169"/>
                  </a:lnTo>
                  <a:lnTo>
                    <a:pt x="178" y="175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2"/>
                  </a:lnTo>
                  <a:lnTo>
                    <a:pt x="132" y="169"/>
                  </a:lnTo>
                  <a:lnTo>
                    <a:pt x="125" y="175"/>
                  </a:lnTo>
                  <a:lnTo>
                    <a:pt x="92" y="182"/>
                  </a:lnTo>
                  <a:lnTo>
                    <a:pt x="73" y="189"/>
                  </a:lnTo>
                  <a:lnTo>
                    <a:pt x="66" y="182"/>
                  </a:lnTo>
                  <a:lnTo>
                    <a:pt x="40" y="169"/>
                  </a:lnTo>
                  <a:lnTo>
                    <a:pt x="26" y="175"/>
                  </a:lnTo>
                  <a:lnTo>
                    <a:pt x="1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7" y="135"/>
                  </a:lnTo>
                  <a:lnTo>
                    <a:pt x="26" y="122"/>
                  </a:lnTo>
                  <a:lnTo>
                    <a:pt x="33" y="115"/>
                  </a:lnTo>
                  <a:lnTo>
                    <a:pt x="26" y="108"/>
                  </a:lnTo>
                  <a:lnTo>
                    <a:pt x="26" y="95"/>
                  </a:lnTo>
                  <a:lnTo>
                    <a:pt x="20" y="81"/>
                  </a:lnTo>
                  <a:lnTo>
                    <a:pt x="13" y="68"/>
                  </a:lnTo>
                  <a:lnTo>
                    <a:pt x="20" y="54"/>
                  </a:lnTo>
                  <a:lnTo>
                    <a:pt x="40" y="47"/>
                  </a:lnTo>
                  <a:lnTo>
                    <a:pt x="46" y="34"/>
                  </a:lnTo>
                  <a:lnTo>
                    <a:pt x="53" y="34"/>
                  </a:lnTo>
                  <a:lnTo>
                    <a:pt x="73" y="27"/>
                  </a:lnTo>
                  <a:lnTo>
                    <a:pt x="86" y="34"/>
                  </a:lnTo>
                  <a:lnTo>
                    <a:pt x="99" y="41"/>
                  </a:lnTo>
                  <a:lnTo>
                    <a:pt x="112" y="2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0" name="Freeform 21"/>
            <p:cNvSpPr>
              <a:spLocks/>
            </p:cNvSpPr>
            <p:nvPr/>
          </p:nvSpPr>
          <p:spPr bwMode="auto">
            <a:xfrm>
              <a:off x="4357904" y="3981407"/>
              <a:ext cx="956463" cy="951931"/>
            </a:xfrm>
            <a:custGeom>
              <a:avLst/>
              <a:gdLst/>
              <a:ahLst/>
              <a:cxnLst>
                <a:cxn ang="0">
                  <a:pos x="7" y="438"/>
                </a:cxn>
                <a:cxn ang="0">
                  <a:pos x="7" y="411"/>
                </a:cxn>
                <a:cxn ang="0">
                  <a:pos x="7" y="398"/>
                </a:cxn>
                <a:cxn ang="0">
                  <a:pos x="20" y="378"/>
                </a:cxn>
                <a:cxn ang="0">
                  <a:pos x="47" y="351"/>
                </a:cxn>
                <a:cxn ang="0">
                  <a:pos x="80" y="317"/>
                </a:cxn>
                <a:cxn ang="0">
                  <a:pos x="113" y="290"/>
                </a:cxn>
                <a:cxn ang="0">
                  <a:pos x="119" y="263"/>
                </a:cxn>
                <a:cxn ang="0">
                  <a:pos x="146" y="250"/>
                </a:cxn>
                <a:cxn ang="0">
                  <a:pos x="165" y="263"/>
                </a:cxn>
                <a:cxn ang="0">
                  <a:pos x="172" y="250"/>
                </a:cxn>
                <a:cxn ang="0">
                  <a:pos x="185" y="229"/>
                </a:cxn>
                <a:cxn ang="0">
                  <a:pos x="192" y="209"/>
                </a:cxn>
                <a:cxn ang="0">
                  <a:pos x="225" y="162"/>
                </a:cxn>
                <a:cxn ang="0">
                  <a:pos x="278" y="128"/>
                </a:cxn>
                <a:cxn ang="0">
                  <a:pos x="311" y="61"/>
                </a:cxn>
                <a:cxn ang="0">
                  <a:pos x="317" y="7"/>
                </a:cxn>
                <a:cxn ang="0">
                  <a:pos x="357" y="7"/>
                </a:cxn>
                <a:cxn ang="0">
                  <a:pos x="363" y="34"/>
                </a:cxn>
                <a:cxn ang="0">
                  <a:pos x="357" y="74"/>
                </a:cxn>
                <a:cxn ang="0">
                  <a:pos x="403" y="101"/>
                </a:cxn>
                <a:cxn ang="0">
                  <a:pos x="416" y="142"/>
                </a:cxn>
                <a:cxn ang="0">
                  <a:pos x="436" y="148"/>
                </a:cxn>
                <a:cxn ang="0">
                  <a:pos x="443" y="162"/>
                </a:cxn>
                <a:cxn ang="0">
                  <a:pos x="449" y="209"/>
                </a:cxn>
                <a:cxn ang="0">
                  <a:pos x="462" y="243"/>
                </a:cxn>
                <a:cxn ang="0">
                  <a:pos x="476" y="250"/>
                </a:cxn>
                <a:cxn ang="0">
                  <a:pos x="502" y="256"/>
                </a:cxn>
                <a:cxn ang="0">
                  <a:pos x="522" y="283"/>
                </a:cxn>
                <a:cxn ang="0">
                  <a:pos x="535" y="297"/>
                </a:cxn>
                <a:cxn ang="0">
                  <a:pos x="535" y="357"/>
                </a:cxn>
                <a:cxn ang="0">
                  <a:pos x="509" y="411"/>
                </a:cxn>
                <a:cxn ang="0">
                  <a:pos x="522" y="452"/>
                </a:cxn>
                <a:cxn ang="0">
                  <a:pos x="489" y="499"/>
                </a:cxn>
                <a:cxn ang="0">
                  <a:pos x="482" y="539"/>
                </a:cxn>
                <a:cxn ang="0">
                  <a:pos x="443" y="560"/>
                </a:cxn>
                <a:cxn ang="0">
                  <a:pos x="370" y="553"/>
                </a:cxn>
                <a:cxn ang="0">
                  <a:pos x="330" y="533"/>
                </a:cxn>
                <a:cxn ang="0">
                  <a:pos x="291" y="479"/>
                </a:cxn>
                <a:cxn ang="0">
                  <a:pos x="251" y="425"/>
                </a:cxn>
                <a:cxn ang="0">
                  <a:pos x="152" y="432"/>
                </a:cxn>
                <a:cxn ang="0">
                  <a:pos x="106" y="445"/>
                </a:cxn>
                <a:cxn ang="0">
                  <a:pos x="33" y="438"/>
                </a:cxn>
              </a:cxnLst>
              <a:rect l="0" t="0" r="r" b="b"/>
              <a:pathLst>
                <a:path w="548" h="560">
                  <a:moveTo>
                    <a:pt x="14" y="452"/>
                  </a:moveTo>
                  <a:lnTo>
                    <a:pt x="7" y="438"/>
                  </a:lnTo>
                  <a:lnTo>
                    <a:pt x="0" y="425"/>
                  </a:lnTo>
                  <a:lnTo>
                    <a:pt x="7" y="411"/>
                  </a:lnTo>
                  <a:lnTo>
                    <a:pt x="0" y="398"/>
                  </a:lnTo>
                  <a:lnTo>
                    <a:pt x="7" y="398"/>
                  </a:lnTo>
                  <a:lnTo>
                    <a:pt x="20" y="384"/>
                  </a:lnTo>
                  <a:lnTo>
                    <a:pt x="20" y="378"/>
                  </a:lnTo>
                  <a:lnTo>
                    <a:pt x="27" y="364"/>
                  </a:lnTo>
                  <a:lnTo>
                    <a:pt x="47" y="351"/>
                  </a:lnTo>
                  <a:lnTo>
                    <a:pt x="66" y="337"/>
                  </a:lnTo>
                  <a:lnTo>
                    <a:pt x="80" y="317"/>
                  </a:lnTo>
                  <a:lnTo>
                    <a:pt x="93" y="303"/>
                  </a:lnTo>
                  <a:lnTo>
                    <a:pt x="113" y="290"/>
                  </a:lnTo>
                  <a:lnTo>
                    <a:pt x="119" y="283"/>
                  </a:lnTo>
                  <a:lnTo>
                    <a:pt x="119" y="263"/>
                  </a:lnTo>
                  <a:lnTo>
                    <a:pt x="126" y="250"/>
                  </a:lnTo>
                  <a:lnTo>
                    <a:pt x="146" y="250"/>
                  </a:lnTo>
                  <a:lnTo>
                    <a:pt x="159" y="263"/>
                  </a:lnTo>
                  <a:lnTo>
                    <a:pt x="165" y="263"/>
                  </a:lnTo>
                  <a:lnTo>
                    <a:pt x="179" y="263"/>
                  </a:lnTo>
                  <a:lnTo>
                    <a:pt x="172" y="250"/>
                  </a:lnTo>
                  <a:lnTo>
                    <a:pt x="179" y="229"/>
                  </a:lnTo>
                  <a:lnTo>
                    <a:pt x="185" y="229"/>
                  </a:lnTo>
                  <a:lnTo>
                    <a:pt x="198" y="223"/>
                  </a:lnTo>
                  <a:lnTo>
                    <a:pt x="192" y="209"/>
                  </a:lnTo>
                  <a:lnTo>
                    <a:pt x="198" y="196"/>
                  </a:lnTo>
                  <a:lnTo>
                    <a:pt x="225" y="162"/>
                  </a:lnTo>
                  <a:lnTo>
                    <a:pt x="251" y="148"/>
                  </a:lnTo>
                  <a:lnTo>
                    <a:pt x="278" y="128"/>
                  </a:lnTo>
                  <a:lnTo>
                    <a:pt x="311" y="94"/>
                  </a:lnTo>
                  <a:lnTo>
                    <a:pt x="311" y="61"/>
                  </a:lnTo>
                  <a:lnTo>
                    <a:pt x="311" y="34"/>
                  </a:lnTo>
                  <a:lnTo>
                    <a:pt x="317" y="7"/>
                  </a:lnTo>
                  <a:lnTo>
                    <a:pt x="337" y="0"/>
                  </a:lnTo>
                  <a:lnTo>
                    <a:pt x="357" y="7"/>
                  </a:lnTo>
                  <a:lnTo>
                    <a:pt x="363" y="14"/>
                  </a:lnTo>
                  <a:lnTo>
                    <a:pt x="363" y="34"/>
                  </a:lnTo>
                  <a:lnTo>
                    <a:pt x="350" y="47"/>
                  </a:lnTo>
                  <a:lnTo>
                    <a:pt x="357" y="74"/>
                  </a:lnTo>
                  <a:lnTo>
                    <a:pt x="370" y="81"/>
                  </a:lnTo>
                  <a:lnTo>
                    <a:pt x="403" y="101"/>
                  </a:lnTo>
                  <a:lnTo>
                    <a:pt x="410" y="108"/>
                  </a:lnTo>
                  <a:lnTo>
                    <a:pt x="416" y="142"/>
                  </a:lnTo>
                  <a:lnTo>
                    <a:pt x="423" y="142"/>
                  </a:lnTo>
                  <a:lnTo>
                    <a:pt x="436" y="148"/>
                  </a:lnTo>
                  <a:lnTo>
                    <a:pt x="443" y="155"/>
                  </a:lnTo>
                  <a:lnTo>
                    <a:pt x="443" y="162"/>
                  </a:lnTo>
                  <a:lnTo>
                    <a:pt x="443" y="189"/>
                  </a:lnTo>
                  <a:lnTo>
                    <a:pt x="449" y="209"/>
                  </a:lnTo>
                  <a:lnTo>
                    <a:pt x="456" y="236"/>
                  </a:lnTo>
                  <a:lnTo>
                    <a:pt x="462" y="243"/>
                  </a:lnTo>
                  <a:lnTo>
                    <a:pt x="469" y="250"/>
                  </a:lnTo>
                  <a:lnTo>
                    <a:pt x="476" y="250"/>
                  </a:lnTo>
                  <a:lnTo>
                    <a:pt x="489" y="256"/>
                  </a:lnTo>
                  <a:lnTo>
                    <a:pt x="502" y="256"/>
                  </a:lnTo>
                  <a:lnTo>
                    <a:pt x="515" y="270"/>
                  </a:lnTo>
                  <a:lnTo>
                    <a:pt x="522" y="283"/>
                  </a:lnTo>
                  <a:lnTo>
                    <a:pt x="528" y="290"/>
                  </a:lnTo>
                  <a:lnTo>
                    <a:pt x="535" y="297"/>
                  </a:lnTo>
                  <a:lnTo>
                    <a:pt x="522" y="337"/>
                  </a:lnTo>
                  <a:lnTo>
                    <a:pt x="535" y="357"/>
                  </a:lnTo>
                  <a:lnTo>
                    <a:pt x="548" y="391"/>
                  </a:lnTo>
                  <a:lnTo>
                    <a:pt x="509" y="411"/>
                  </a:lnTo>
                  <a:lnTo>
                    <a:pt x="509" y="432"/>
                  </a:lnTo>
                  <a:lnTo>
                    <a:pt x="522" y="452"/>
                  </a:lnTo>
                  <a:lnTo>
                    <a:pt x="522" y="472"/>
                  </a:lnTo>
                  <a:lnTo>
                    <a:pt x="489" y="499"/>
                  </a:lnTo>
                  <a:lnTo>
                    <a:pt x="476" y="512"/>
                  </a:lnTo>
                  <a:lnTo>
                    <a:pt x="482" y="539"/>
                  </a:lnTo>
                  <a:lnTo>
                    <a:pt x="462" y="546"/>
                  </a:lnTo>
                  <a:lnTo>
                    <a:pt x="443" y="560"/>
                  </a:lnTo>
                  <a:lnTo>
                    <a:pt x="416" y="560"/>
                  </a:lnTo>
                  <a:lnTo>
                    <a:pt x="370" y="553"/>
                  </a:lnTo>
                  <a:lnTo>
                    <a:pt x="350" y="546"/>
                  </a:lnTo>
                  <a:lnTo>
                    <a:pt x="330" y="533"/>
                  </a:lnTo>
                  <a:lnTo>
                    <a:pt x="304" y="506"/>
                  </a:lnTo>
                  <a:lnTo>
                    <a:pt x="291" y="479"/>
                  </a:lnTo>
                  <a:lnTo>
                    <a:pt x="271" y="445"/>
                  </a:lnTo>
                  <a:lnTo>
                    <a:pt x="251" y="425"/>
                  </a:lnTo>
                  <a:lnTo>
                    <a:pt x="205" y="425"/>
                  </a:lnTo>
                  <a:lnTo>
                    <a:pt x="152" y="432"/>
                  </a:lnTo>
                  <a:lnTo>
                    <a:pt x="113" y="452"/>
                  </a:lnTo>
                  <a:lnTo>
                    <a:pt x="106" y="445"/>
                  </a:lnTo>
                  <a:lnTo>
                    <a:pt x="66" y="438"/>
                  </a:lnTo>
                  <a:lnTo>
                    <a:pt x="33" y="438"/>
                  </a:lnTo>
                  <a:lnTo>
                    <a:pt x="14" y="452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1" name="Freeform 22"/>
            <p:cNvSpPr>
              <a:spLocks/>
            </p:cNvSpPr>
            <p:nvPr/>
          </p:nvSpPr>
          <p:spPr bwMode="auto">
            <a:xfrm>
              <a:off x="5188016" y="4166919"/>
              <a:ext cx="1253997" cy="914016"/>
            </a:xfrm>
            <a:custGeom>
              <a:avLst/>
              <a:gdLst/>
              <a:ahLst/>
              <a:cxnLst>
                <a:cxn ang="0">
                  <a:pos x="0" y="404"/>
                </a:cxn>
                <a:cxn ang="0">
                  <a:pos x="46" y="364"/>
                </a:cxn>
                <a:cxn ang="0">
                  <a:pos x="33" y="324"/>
                </a:cxn>
                <a:cxn ang="0">
                  <a:pos x="72" y="283"/>
                </a:cxn>
                <a:cxn ang="0">
                  <a:pos x="46" y="229"/>
                </a:cxn>
                <a:cxn ang="0">
                  <a:pos x="85" y="189"/>
                </a:cxn>
                <a:cxn ang="0">
                  <a:pos x="118" y="195"/>
                </a:cxn>
                <a:cxn ang="0">
                  <a:pos x="145" y="202"/>
                </a:cxn>
                <a:cxn ang="0">
                  <a:pos x="211" y="175"/>
                </a:cxn>
                <a:cxn ang="0">
                  <a:pos x="237" y="168"/>
                </a:cxn>
                <a:cxn ang="0">
                  <a:pos x="250" y="155"/>
                </a:cxn>
                <a:cxn ang="0">
                  <a:pos x="270" y="115"/>
                </a:cxn>
                <a:cxn ang="0">
                  <a:pos x="290" y="94"/>
                </a:cxn>
                <a:cxn ang="0">
                  <a:pos x="303" y="67"/>
                </a:cxn>
                <a:cxn ang="0">
                  <a:pos x="382" y="54"/>
                </a:cxn>
                <a:cxn ang="0">
                  <a:pos x="435" y="20"/>
                </a:cxn>
                <a:cxn ang="0">
                  <a:pos x="468" y="0"/>
                </a:cxn>
                <a:cxn ang="0">
                  <a:pos x="488" y="7"/>
                </a:cxn>
                <a:cxn ang="0">
                  <a:pos x="508" y="20"/>
                </a:cxn>
                <a:cxn ang="0">
                  <a:pos x="534" y="47"/>
                </a:cxn>
                <a:cxn ang="0">
                  <a:pos x="561" y="54"/>
                </a:cxn>
                <a:cxn ang="0">
                  <a:pos x="594" y="34"/>
                </a:cxn>
                <a:cxn ang="0">
                  <a:pos x="613" y="34"/>
                </a:cxn>
                <a:cxn ang="0">
                  <a:pos x="666" y="34"/>
                </a:cxn>
                <a:cxn ang="0">
                  <a:pos x="686" y="61"/>
                </a:cxn>
                <a:cxn ang="0">
                  <a:pos x="699" y="88"/>
                </a:cxn>
                <a:cxn ang="0">
                  <a:pos x="719" y="115"/>
                </a:cxn>
                <a:cxn ang="0">
                  <a:pos x="706" y="195"/>
                </a:cxn>
                <a:cxn ang="0">
                  <a:pos x="699" y="243"/>
                </a:cxn>
                <a:cxn ang="0">
                  <a:pos x="712" y="263"/>
                </a:cxn>
                <a:cxn ang="0">
                  <a:pos x="693" y="290"/>
                </a:cxn>
                <a:cxn ang="0">
                  <a:pos x="699" y="351"/>
                </a:cxn>
                <a:cxn ang="0">
                  <a:pos x="679" y="425"/>
                </a:cxn>
                <a:cxn ang="0">
                  <a:pos x="686" y="458"/>
                </a:cxn>
                <a:cxn ang="0">
                  <a:pos x="693" y="485"/>
                </a:cxn>
                <a:cxn ang="0">
                  <a:pos x="686" y="519"/>
                </a:cxn>
                <a:cxn ang="0">
                  <a:pos x="666" y="519"/>
                </a:cxn>
                <a:cxn ang="0">
                  <a:pos x="653" y="512"/>
                </a:cxn>
                <a:cxn ang="0">
                  <a:pos x="646" y="533"/>
                </a:cxn>
                <a:cxn ang="0">
                  <a:pos x="633" y="539"/>
                </a:cxn>
                <a:cxn ang="0">
                  <a:pos x="607" y="533"/>
                </a:cxn>
                <a:cxn ang="0">
                  <a:pos x="587" y="533"/>
                </a:cxn>
                <a:cxn ang="0">
                  <a:pos x="561" y="533"/>
                </a:cxn>
                <a:cxn ang="0">
                  <a:pos x="547" y="512"/>
                </a:cxn>
                <a:cxn ang="0">
                  <a:pos x="534" y="506"/>
                </a:cxn>
                <a:cxn ang="0">
                  <a:pos x="514" y="499"/>
                </a:cxn>
                <a:cxn ang="0">
                  <a:pos x="508" y="472"/>
                </a:cxn>
                <a:cxn ang="0">
                  <a:pos x="475" y="479"/>
                </a:cxn>
                <a:cxn ang="0">
                  <a:pos x="442" y="485"/>
                </a:cxn>
                <a:cxn ang="0">
                  <a:pos x="402" y="465"/>
                </a:cxn>
                <a:cxn ang="0">
                  <a:pos x="330" y="431"/>
                </a:cxn>
                <a:cxn ang="0">
                  <a:pos x="297" y="411"/>
                </a:cxn>
                <a:cxn ang="0">
                  <a:pos x="250" y="398"/>
                </a:cxn>
                <a:cxn ang="0">
                  <a:pos x="112" y="425"/>
                </a:cxn>
                <a:cxn ang="0">
                  <a:pos x="6" y="431"/>
                </a:cxn>
              </a:cxnLst>
              <a:rect l="0" t="0" r="r" b="b"/>
              <a:pathLst>
                <a:path w="719" h="539">
                  <a:moveTo>
                    <a:pt x="6" y="431"/>
                  </a:moveTo>
                  <a:lnTo>
                    <a:pt x="0" y="404"/>
                  </a:lnTo>
                  <a:lnTo>
                    <a:pt x="13" y="391"/>
                  </a:lnTo>
                  <a:lnTo>
                    <a:pt x="46" y="364"/>
                  </a:lnTo>
                  <a:lnTo>
                    <a:pt x="46" y="344"/>
                  </a:lnTo>
                  <a:lnTo>
                    <a:pt x="33" y="324"/>
                  </a:lnTo>
                  <a:lnTo>
                    <a:pt x="33" y="303"/>
                  </a:lnTo>
                  <a:lnTo>
                    <a:pt x="72" y="283"/>
                  </a:lnTo>
                  <a:lnTo>
                    <a:pt x="59" y="249"/>
                  </a:lnTo>
                  <a:lnTo>
                    <a:pt x="46" y="229"/>
                  </a:lnTo>
                  <a:lnTo>
                    <a:pt x="59" y="189"/>
                  </a:lnTo>
                  <a:lnTo>
                    <a:pt x="85" y="189"/>
                  </a:lnTo>
                  <a:lnTo>
                    <a:pt x="112" y="182"/>
                  </a:lnTo>
                  <a:lnTo>
                    <a:pt x="118" y="195"/>
                  </a:lnTo>
                  <a:lnTo>
                    <a:pt x="125" y="202"/>
                  </a:lnTo>
                  <a:lnTo>
                    <a:pt x="145" y="202"/>
                  </a:lnTo>
                  <a:lnTo>
                    <a:pt x="184" y="202"/>
                  </a:lnTo>
                  <a:lnTo>
                    <a:pt x="211" y="175"/>
                  </a:lnTo>
                  <a:lnTo>
                    <a:pt x="224" y="175"/>
                  </a:lnTo>
                  <a:lnTo>
                    <a:pt x="237" y="168"/>
                  </a:lnTo>
                  <a:lnTo>
                    <a:pt x="250" y="175"/>
                  </a:lnTo>
                  <a:lnTo>
                    <a:pt x="250" y="155"/>
                  </a:lnTo>
                  <a:lnTo>
                    <a:pt x="277" y="148"/>
                  </a:lnTo>
                  <a:lnTo>
                    <a:pt x="270" y="115"/>
                  </a:lnTo>
                  <a:lnTo>
                    <a:pt x="283" y="108"/>
                  </a:lnTo>
                  <a:lnTo>
                    <a:pt x="290" y="94"/>
                  </a:lnTo>
                  <a:lnTo>
                    <a:pt x="290" y="74"/>
                  </a:lnTo>
                  <a:lnTo>
                    <a:pt x="303" y="67"/>
                  </a:lnTo>
                  <a:lnTo>
                    <a:pt x="356" y="54"/>
                  </a:lnTo>
                  <a:lnTo>
                    <a:pt x="382" y="54"/>
                  </a:lnTo>
                  <a:lnTo>
                    <a:pt x="409" y="27"/>
                  </a:lnTo>
                  <a:lnTo>
                    <a:pt x="435" y="20"/>
                  </a:lnTo>
                  <a:lnTo>
                    <a:pt x="442" y="13"/>
                  </a:lnTo>
                  <a:lnTo>
                    <a:pt x="468" y="0"/>
                  </a:lnTo>
                  <a:lnTo>
                    <a:pt x="481" y="7"/>
                  </a:lnTo>
                  <a:lnTo>
                    <a:pt x="488" y="7"/>
                  </a:lnTo>
                  <a:lnTo>
                    <a:pt x="495" y="13"/>
                  </a:lnTo>
                  <a:lnTo>
                    <a:pt x="508" y="20"/>
                  </a:lnTo>
                  <a:lnTo>
                    <a:pt x="508" y="47"/>
                  </a:lnTo>
                  <a:lnTo>
                    <a:pt x="534" y="47"/>
                  </a:lnTo>
                  <a:lnTo>
                    <a:pt x="541" y="61"/>
                  </a:lnTo>
                  <a:lnTo>
                    <a:pt x="561" y="54"/>
                  </a:lnTo>
                  <a:lnTo>
                    <a:pt x="567" y="47"/>
                  </a:lnTo>
                  <a:lnTo>
                    <a:pt x="594" y="34"/>
                  </a:lnTo>
                  <a:lnTo>
                    <a:pt x="607" y="34"/>
                  </a:lnTo>
                  <a:lnTo>
                    <a:pt x="613" y="34"/>
                  </a:lnTo>
                  <a:lnTo>
                    <a:pt x="627" y="20"/>
                  </a:lnTo>
                  <a:lnTo>
                    <a:pt x="666" y="34"/>
                  </a:lnTo>
                  <a:lnTo>
                    <a:pt x="686" y="27"/>
                  </a:lnTo>
                  <a:lnTo>
                    <a:pt x="686" y="61"/>
                  </a:lnTo>
                  <a:lnTo>
                    <a:pt x="706" y="67"/>
                  </a:lnTo>
                  <a:lnTo>
                    <a:pt x="699" y="88"/>
                  </a:lnTo>
                  <a:lnTo>
                    <a:pt x="719" y="101"/>
                  </a:lnTo>
                  <a:lnTo>
                    <a:pt x="719" y="115"/>
                  </a:lnTo>
                  <a:lnTo>
                    <a:pt x="712" y="155"/>
                  </a:lnTo>
                  <a:lnTo>
                    <a:pt x="706" y="195"/>
                  </a:lnTo>
                  <a:lnTo>
                    <a:pt x="699" y="229"/>
                  </a:lnTo>
                  <a:lnTo>
                    <a:pt x="699" y="243"/>
                  </a:lnTo>
                  <a:lnTo>
                    <a:pt x="706" y="256"/>
                  </a:lnTo>
                  <a:lnTo>
                    <a:pt x="712" y="263"/>
                  </a:lnTo>
                  <a:lnTo>
                    <a:pt x="706" y="276"/>
                  </a:lnTo>
                  <a:lnTo>
                    <a:pt x="693" y="290"/>
                  </a:lnTo>
                  <a:lnTo>
                    <a:pt x="699" y="317"/>
                  </a:lnTo>
                  <a:lnTo>
                    <a:pt x="699" y="351"/>
                  </a:lnTo>
                  <a:lnTo>
                    <a:pt x="706" y="398"/>
                  </a:lnTo>
                  <a:lnTo>
                    <a:pt x="679" y="425"/>
                  </a:lnTo>
                  <a:lnTo>
                    <a:pt x="679" y="452"/>
                  </a:lnTo>
                  <a:lnTo>
                    <a:pt x="686" y="458"/>
                  </a:lnTo>
                  <a:lnTo>
                    <a:pt x="686" y="465"/>
                  </a:lnTo>
                  <a:lnTo>
                    <a:pt x="693" y="485"/>
                  </a:lnTo>
                  <a:lnTo>
                    <a:pt x="686" y="512"/>
                  </a:lnTo>
                  <a:lnTo>
                    <a:pt x="686" y="519"/>
                  </a:lnTo>
                  <a:lnTo>
                    <a:pt x="673" y="526"/>
                  </a:lnTo>
                  <a:lnTo>
                    <a:pt x="666" y="519"/>
                  </a:lnTo>
                  <a:lnTo>
                    <a:pt x="660" y="506"/>
                  </a:lnTo>
                  <a:lnTo>
                    <a:pt x="653" y="512"/>
                  </a:lnTo>
                  <a:lnTo>
                    <a:pt x="653" y="526"/>
                  </a:lnTo>
                  <a:lnTo>
                    <a:pt x="646" y="533"/>
                  </a:lnTo>
                  <a:lnTo>
                    <a:pt x="640" y="533"/>
                  </a:lnTo>
                  <a:lnTo>
                    <a:pt x="633" y="539"/>
                  </a:lnTo>
                  <a:lnTo>
                    <a:pt x="620" y="539"/>
                  </a:lnTo>
                  <a:lnTo>
                    <a:pt x="607" y="533"/>
                  </a:lnTo>
                  <a:lnTo>
                    <a:pt x="600" y="533"/>
                  </a:lnTo>
                  <a:lnTo>
                    <a:pt x="587" y="533"/>
                  </a:lnTo>
                  <a:lnTo>
                    <a:pt x="574" y="533"/>
                  </a:lnTo>
                  <a:lnTo>
                    <a:pt x="561" y="533"/>
                  </a:lnTo>
                  <a:lnTo>
                    <a:pt x="554" y="526"/>
                  </a:lnTo>
                  <a:lnTo>
                    <a:pt x="547" y="512"/>
                  </a:lnTo>
                  <a:lnTo>
                    <a:pt x="541" y="512"/>
                  </a:lnTo>
                  <a:lnTo>
                    <a:pt x="534" y="506"/>
                  </a:lnTo>
                  <a:lnTo>
                    <a:pt x="521" y="506"/>
                  </a:lnTo>
                  <a:lnTo>
                    <a:pt x="514" y="499"/>
                  </a:lnTo>
                  <a:lnTo>
                    <a:pt x="514" y="492"/>
                  </a:lnTo>
                  <a:lnTo>
                    <a:pt x="508" y="472"/>
                  </a:lnTo>
                  <a:lnTo>
                    <a:pt x="488" y="479"/>
                  </a:lnTo>
                  <a:lnTo>
                    <a:pt x="475" y="479"/>
                  </a:lnTo>
                  <a:lnTo>
                    <a:pt x="462" y="485"/>
                  </a:lnTo>
                  <a:lnTo>
                    <a:pt x="442" y="485"/>
                  </a:lnTo>
                  <a:lnTo>
                    <a:pt x="422" y="479"/>
                  </a:lnTo>
                  <a:lnTo>
                    <a:pt x="402" y="465"/>
                  </a:lnTo>
                  <a:lnTo>
                    <a:pt x="376" y="452"/>
                  </a:lnTo>
                  <a:lnTo>
                    <a:pt x="330" y="431"/>
                  </a:lnTo>
                  <a:lnTo>
                    <a:pt x="310" y="418"/>
                  </a:lnTo>
                  <a:lnTo>
                    <a:pt x="297" y="411"/>
                  </a:lnTo>
                  <a:lnTo>
                    <a:pt x="283" y="384"/>
                  </a:lnTo>
                  <a:lnTo>
                    <a:pt x="250" y="398"/>
                  </a:lnTo>
                  <a:lnTo>
                    <a:pt x="191" y="404"/>
                  </a:lnTo>
                  <a:lnTo>
                    <a:pt x="112" y="425"/>
                  </a:lnTo>
                  <a:lnTo>
                    <a:pt x="46" y="425"/>
                  </a:lnTo>
                  <a:lnTo>
                    <a:pt x="6" y="43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2" name="Freeform 23"/>
            <p:cNvSpPr>
              <a:spLocks/>
            </p:cNvSpPr>
            <p:nvPr/>
          </p:nvSpPr>
          <p:spPr bwMode="auto">
            <a:xfrm>
              <a:off x="6363214" y="4349723"/>
              <a:ext cx="599148" cy="995262"/>
            </a:xfrm>
            <a:custGeom>
              <a:avLst/>
              <a:gdLst/>
              <a:ahLst/>
              <a:cxnLst>
                <a:cxn ang="0">
                  <a:pos x="224" y="566"/>
                </a:cxn>
                <a:cxn ang="0">
                  <a:pos x="218" y="546"/>
                </a:cxn>
                <a:cxn ang="0">
                  <a:pos x="218" y="519"/>
                </a:cxn>
                <a:cxn ang="0">
                  <a:pos x="211" y="505"/>
                </a:cxn>
                <a:cxn ang="0">
                  <a:pos x="198" y="505"/>
                </a:cxn>
                <a:cxn ang="0">
                  <a:pos x="171" y="499"/>
                </a:cxn>
                <a:cxn ang="0">
                  <a:pos x="152" y="485"/>
                </a:cxn>
                <a:cxn ang="0">
                  <a:pos x="138" y="465"/>
                </a:cxn>
                <a:cxn ang="0">
                  <a:pos x="125" y="445"/>
                </a:cxn>
                <a:cxn ang="0">
                  <a:pos x="105" y="438"/>
                </a:cxn>
                <a:cxn ang="0">
                  <a:pos x="86" y="445"/>
                </a:cxn>
                <a:cxn ang="0">
                  <a:pos x="59" y="445"/>
                </a:cxn>
                <a:cxn ang="0">
                  <a:pos x="26" y="438"/>
                </a:cxn>
                <a:cxn ang="0">
                  <a:pos x="6" y="425"/>
                </a:cxn>
                <a:cxn ang="0">
                  <a:pos x="13" y="411"/>
                </a:cxn>
                <a:cxn ang="0">
                  <a:pos x="20" y="377"/>
                </a:cxn>
                <a:cxn ang="0">
                  <a:pos x="13" y="350"/>
                </a:cxn>
                <a:cxn ang="0">
                  <a:pos x="6" y="317"/>
                </a:cxn>
                <a:cxn ang="0">
                  <a:pos x="26" y="243"/>
                </a:cxn>
                <a:cxn ang="0">
                  <a:pos x="20" y="182"/>
                </a:cxn>
                <a:cxn ang="0">
                  <a:pos x="39" y="155"/>
                </a:cxn>
                <a:cxn ang="0">
                  <a:pos x="26" y="135"/>
                </a:cxn>
                <a:cxn ang="0">
                  <a:pos x="33" y="87"/>
                </a:cxn>
                <a:cxn ang="0">
                  <a:pos x="46" y="7"/>
                </a:cxn>
                <a:cxn ang="0">
                  <a:pos x="72" y="7"/>
                </a:cxn>
                <a:cxn ang="0">
                  <a:pos x="92" y="20"/>
                </a:cxn>
                <a:cxn ang="0">
                  <a:pos x="92" y="54"/>
                </a:cxn>
                <a:cxn ang="0">
                  <a:pos x="112" y="81"/>
                </a:cxn>
                <a:cxn ang="0">
                  <a:pos x="132" y="114"/>
                </a:cxn>
                <a:cxn ang="0">
                  <a:pos x="138" y="128"/>
                </a:cxn>
                <a:cxn ang="0">
                  <a:pos x="132" y="148"/>
                </a:cxn>
                <a:cxn ang="0">
                  <a:pos x="132" y="168"/>
                </a:cxn>
                <a:cxn ang="0">
                  <a:pos x="145" y="182"/>
                </a:cxn>
                <a:cxn ang="0">
                  <a:pos x="145" y="209"/>
                </a:cxn>
                <a:cxn ang="0">
                  <a:pos x="138" y="236"/>
                </a:cxn>
                <a:cxn ang="0">
                  <a:pos x="145" y="276"/>
                </a:cxn>
                <a:cxn ang="0">
                  <a:pos x="158" y="317"/>
                </a:cxn>
                <a:cxn ang="0">
                  <a:pos x="165" y="357"/>
                </a:cxn>
                <a:cxn ang="0">
                  <a:pos x="178" y="391"/>
                </a:cxn>
                <a:cxn ang="0">
                  <a:pos x="198" y="411"/>
                </a:cxn>
                <a:cxn ang="0">
                  <a:pos x="218" y="431"/>
                </a:cxn>
                <a:cxn ang="0">
                  <a:pos x="251" y="438"/>
                </a:cxn>
                <a:cxn ang="0">
                  <a:pos x="277" y="458"/>
                </a:cxn>
                <a:cxn ang="0">
                  <a:pos x="303" y="485"/>
                </a:cxn>
                <a:cxn ang="0">
                  <a:pos x="323" y="505"/>
                </a:cxn>
                <a:cxn ang="0">
                  <a:pos x="343" y="526"/>
                </a:cxn>
                <a:cxn ang="0">
                  <a:pos x="343" y="546"/>
                </a:cxn>
                <a:cxn ang="0">
                  <a:pos x="323" y="566"/>
                </a:cxn>
                <a:cxn ang="0">
                  <a:pos x="297" y="573"/>
                </a:cxn>
                <a:cxn ang="0">
                  <a:pos x="270" y="586"/>
                </a:cxn>
                <a:cxn ang="0">
                  <a:pos x="237" y="580"/>
                </a:cxn>
              </a:cxnLst>
              <a:rect l="0" t="0" r="r" b="b"/>
              <a:pathLst>
                <a:path w="343" h="586">
                  <a:moveTo>
                    <a:pt x="224" y="573"/>
                  </a:moveTo>
                  <a:lnTo>
                    <a:pt x="224" y="566"/>
                  </a:lnTo>
                  <a:lnTo>
                    <a:pt x="224" y="559"/>
                  </a:lnTo>
                  <a:lnTo>
                    <a:pt x="218" y="546"/>
                  </a:lnTo>
                  <a:lnTo>
                    <a:pt x="218" y="532"/>
                  </a:lnTo>
                  <a:lnTo>
                    <a:pt x="218" y="519"/>
                  </a:lnTo>
                  <a:lnTo>
                    <a:pt x="218" y="505"/>
                  </a:lnTo>
                  <a:lnTo>
                    <a:pt x="211" y="505"/>
                  </a:lnTo>
                  <a:lnTo>
                    <a:pt x="204" y="505"/>
                  </a:lnTo>
                  <a:lnTo>
                    <a:pt x="198" y="505"/>
                  </a:lnTo>
                  <a:lnTo>
                    <a:pt x="185" y="499"/>
                  </a:lnTo>
                  <a:lnTo>
                    <a:pt x="171" y="499"/>
                  </a:lnTo>
                  <a:lnTo>
                    <a:pt x="165" y="492"/>
                  </a:lnTo>
                  <a:lnTo>
                    <a:pt x="152" y="485"/>
                  </a:lnTo>
                  <a:lnTo>
                    <a:pt x="145" y="478"/>
                  </a:lnTo>
                  <a:lnTo>
                    <a:pt x="138" y="465"/>
                  </a:lnTo>
                  <a:lnTo>
                    <a:pt x="132" y="458"/>
                  </a:lnTo>
                  <a:lnTo>
                    <a:pt x="125" y="445"/>
                  </a:lnTo>
                  <a:lnTo>
                    <a:pt x="112" y="438"/>
                  </a:lnTo>
                  <a:lnTo>
                    <a:pt x="105" y="438"/>
                  </a:lnTo>
                  <a:lnTo>
                    <a:pt x="99" y="438"/>
                  </a:lnTo>
                  <a:lnTo>
                    <a:pt x="86" y="445"/>
                  </a:lnTo>
                  <a:lnTo>
                    <a:pt x="66" y="445"/>
                  </a:lnTo>
                  <a:lnTo>
                    <a:pt x="59" y="445"/>
                  </a:lnTo>
                  <a:lnTo>
                    <a:pt x="39" y="438"/>
                  </a:lnTo>
                  <a:lnTo>
                    <a:pt x="26" y="438"/>
                  </a:lnTo>
                  <a:lnTo>
                    <a:pt x="20" y="431"/>
                  </a:lnTo>
                  <a:lnTo>
                    <a:pt x="6" y="425"/>
                  </a:lnTo>
                  <a:lnTo>
                    <a:pt x="0" y="418"/>
                  </a:lnTo>
                  <a:lnTo>
                    <a:pt x="13" y="411"/>
                  </a:lnTo>
                  <a:lnTo>
                    <a:pt x="13" y="404"/>
                  </a:lnTo>
                  <a:lnTo>
                    <a:pt x="20" y="377"/>
                  </a:lnTo>
                  <a:lnTo>
                    <a:pt x="13" y="357"/>
                  </a:lnTo>
                  <a:lnTo>
                    <a:pt x="13" y="350"/>
                  </a:lnTo>
                  <a:lnTo>
                    <a:pt x="6" y="344"/>
                  </a:lnTo>
                  <a:lnTo>
                    <a:pt x="6" y="317"/>
                  </a:lnTo>
                  <a:lnTo>
                    <a:pt x="33" y="290"/>
                  </a:lnTo>
                  <a:lnTo>
                    <a:pt x="26" y="243"/>
                  </a:lnTo>
                  <a:lnTo>
                    <a:pt x="26" y="209"/>
                  </a:lnTo>
                  <a:lnTo>
                    <a:pt x="20" y="182"/>
                  </a:lnTo>
                  <a:lnTo>
                    <a:pt x="33" y="168"/>
                  </a:lnTo>
                  <a:lnTo>
                    <a:pt x="39" y="155"/>
                  </a:lnTo>
                  <a:lnTo>
                    <a:pt x="33" y="148"/>
                  </a:lnTo>
                  <a:lnTo>
                    <a:pt x="26" y="135"/>
                  </a:lnTo>
                  <a:lnTo>
                    <a:pt x="26" y="121"/>
                  </a:lnTo>
                  <a:lnTo>
                    <a:pt x="33" y="87"/>
                  </a:lnTo>
                  <a:lnTo>
                    <a:pt x="39" y="47"/>
                  </a:lnTo>
                  <a:lnTo>
                    <a:pt x="46" y="7"/>
                  </a:lnTo>
                  <a:lnTo>
                    <a:pt x="59" y="0"/>
                  </a:lnTo>
                  <a:lnTo>
                    <a:pt x="72" y="7"/>
                  </a:lnTo>
                  <a:lnTo>
                    <a:pt x="99" y="7"/>
                  </a:lnTo>
                  <a:lnTo>
                    <a:pt x="92" y="20"/>
                  </a:lnTo>
                  <a:lnTo>
                    <a:pt x="92" y="40"/>
                  </a:lnTo>
                  <a:lnTo>
                    <a:pt x="92" y="54"/>
                  </a:lnTo>
                  <a:lnTo>
                    <a:pt x="99" y="67"/>
                  </a:lnTo>
                  <a:lnTo>
                    <a:pt x="112" y="81"/>
                  </a:lnTo>
                  <a:lnTo>
                    <a:pt x="119" y="94"/>
                  </a:lnTo>
                  <a:lnTo>
                    <a:pt x="132" y="114"/>
                  </a:lnTo>
                  <a:lnTo>
                    <a:pt x="138" y="114"/>
                  </a:lnTo>
                  <a:lnTo>
                    <a:pt x="138" y="128"/>
                  </a:lnTo>
                  <a:lnTo>
                    <a:pt x="138" y="135"/>
                  </a:lnTo>
                  <a:lnTo>
                    <a:pt x="132" y="148"/>
                  </a:lnTo>
                  <a:lnTo>
                    <a:pt x="125" y="155"/>
                  </a:lnTo>
                  <a:lnTo>
                    <a:pt x="132" y="168"/>
                  </a:lnTo>
                  <a:lnTo>
                    <a:pt x="132" y="175"/>
                  </a:lnTo>
                  <a:lnTo>
                    <a:pt x="145" y="182"/>
                  </a:lnTo>
                  <a:lnTo>
                    <a:pt x="145" y="195"/>
                  </a:lnTo>
                  <a:lnTo>
                    <a:pt x="145" y="209"/>
                  </a:lnTo>
                  <a:lnTo>
                    <a:pt x="145" y="222"/>
                  </a:lnTo>
                  <a:lnTo>
                    <a:pt x="138" y="236"/>
                  </a:lnTo>
                  <a:lnTo>
                    <a:pt x="138" y="249"/>
                  </a:lnTo>
                  <a:lnTo>
                    <a:pt x="145" y="276"/>
                  </a:lnTo>
                  <a:lnTo>
                    <a:pt x="152" y="296"/>
                  </a:lnTo>
                  <a:lnTo>
                    <a:pt x="158" y="317"/>
                  </a:lnTo>
                  <a:lnTo>
                    <a:pt x="158" y="330"/>
                  </a:lnTo>
                  <a:lnTo>
                    <a:pt x="165" y="357"/>
                  </a:lnTo>
                  <a:lnTo>
                    <a:pt x="171" y="384"/>
                  </a:lnTo>
                  <a:lnTo>
                    <a:pt x="178" y="391"/>
                  </a:lnTo>
                  <a:lnTo>
                    <a:pt x="185" y="404"/>
                  </a:lnTo>
                  <a:lnTo>
                    <a:pt x="198" y="411"/>
                  </a:lnTo>
                  <a:lnTo>
                    <a:pt x="211" y="418"/>
                  </a:lnTo>
                  <a:lnTo>
                    <a:pt x="218" y="431"/>
                  </a:lnTo>
                  <a:lnTo>
                    <a:pt x="231" y="438"/>
                  </a:lnTo>
                  <a:lnTo>
                    <a:pt x="251" y="438"/>
                  </a:lnTo>
                  <a:lnTo>
                    <a:pt x="264" y="451"/>
                  </a:lnTo>
                  <a:lnTo>
                    <a:pt x="277" y="458"/>
                  </a:lnTo>
                  <a:lnTo>
                    <a:pt x="297" y="472"/>
                  </a:lnTo>
                  <a:lnTo>
                    <a:pt x="303" y="485"/>
                  </a:lnTo>
                  <a:lnTo>
                    <a:pt x="317" y="499"/>
                  </a:lnTo>
                  <a:lnTo>
                    <a:pt x="323" y="505"/>
                  </a:lnTo>
                  <a:lnTo>
                    <a:pt x="343" y="519"/>
                  </a:lnTo>
                  <a:lnTo>
                    <a:pt x="343" y="526"/>
                  </a:lnTo>
                  <a:lnTo>
                    <a:pt x="343" y="539"/>
                  </a:lnTo>
                  <a:lnTo>
                    <a:pt x="343" y="546"/>
                  </a:lnTo>
                  <a:lnTo>
                    <a:pt x="336" y="559"/>
                  </a:lnTo>
                  <a:lnTo>
                    <a:pt x="323" y="566"/>
                  </a:lnTo>
                  <a:lnTo>
                    <a:pt x="310" y="566"/>
                  </a:lnTo>
                  <a:lnTo>
                    <a:pt x="297" y="573"/>
                  </a:lnTo>
                  <a:lnTo>
                    <a:pt x="290" y="580"/>
                  </a:lnTo>
                  <a:lnTo>
                    <a:pt x="270" y="586"/>
                  </a:lnTo>
                  <a:lnTo>
                    <a:pt x="257" y="586"/>
                  </a:lnTo>
                  <a:lnTo>
                    <a:pt x="237" y="580"/>
                  </a:lnTo>
                  <a:lnTo>
                    <a:pt x="224" y="573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3" name="Freeform 24"/>
            <p:cNvSpPr>
              <a:spLocks/>
            </p:cNvSpPr>
            <p:nvPr/>
          </p:nvSpPr>
          <p:spPr bwMode="auto">
            <a:xfrm>
              <a:off x="5682550" y="3431644"/>
              <a:ext cx="796146" cy="847665"/>
            </a:xfrm>
            <a:custGeom>
              <a:avLst/>
              <a:gdLst/>
              <a:ahLst/>
              <a:cxnLst>
                <a:cxn ang="0">
                  <a:pos x="47" y="358"/>
                </a:cxn>
                <a:cxn ang="0">
                  <a:pos x="33" y="391"/>
                </a:cxn>
                <a:cxn ang="0">
                  <a:pos x="27" y="412"/>
                </a:cxn>
                <a:cxn ang="0">
                  <a:pos x="0" y="432"/>
                </a:cxn>
                <a:cxn ang="0">
                  <a:pos x="7" y="466"/>
                </a:cxn>
                <a:cxn ang="0">
                  <a:pos x="20" y="499"/>
                </a:cxn>
                <a:cxn ang="0">
                  <a:pos x="99" y="486"/>
                </a:cxn>
                <a:cxn ang="0">
                  <a:pos x="152" y="452"/>
                </a:cxn>
                <a:cxn ang="0">
                  <a:pos x="185" y="432"/>
                </a:cxn>
                <a:cxn ang="0">
                  <a:pos x="205" y="439"/>
                </a:cxn>
                <a:cxn ang="0">
                  <a:pos x="225" y="452"/>
                </a:cxn>
                <a:cxn ang="0">
                  <a:pos x="251" y="479"/>
                </a:cxn>
                <a:cxn ang="0">
                  <a:pos x="278" y="486"/>
                </a:cxn>
                <a:cxn ang="0">
                  <a:pos x="311" y="466"/>
                </a:cxn>
                <a:cxn ang="0">
                  <a:pos x="330" y="466"/>
                </a:cxn>
                <a:cxn ang="0">
                  <a:pos x="383" y="466"/>
                </a:cxn>
                <a:cxn ang="0">
                  <a:pos x="396" y="445"/>
                </a:cxn>
                <a:cxn ang="0">
                  <a:pos x="396" y="405"/>
                </a:cxn>
                <a:cxn ang="0">
                  <a:pos x="410" y="365"/>
                </a:cxn>
                <a:cxn ang="0">
                  <a:pos x="443" y="358"/>
                </a:cxn>
                <a:cxn ang="0">
                  <a:pos x="443" y="304"/>
                </a:cxn>
                <a:cxn ang="0">
                  <a:pos x="456" y="243"/>
                </a:cxn>
                <a:cxn ang="0">
                  <a:pos x="443" y="209"/>
                </a:cxn>
                <a:cxn ang="0">
                  <a:pos x="377" y="189"/>
                </a:cxn>
                <a:cxn ang="0">
                  <a:pos x="330" y="156"/>
                </a:cxn>
                <a:cxn ang="0">
                  <a:pos x="278" y="122"/>
                </a:cxn>
                <a:cxn ang="0">
                  <a:pos x="291" y="95"/>
                </a:cxn>
                <a:cxn ang="0">
                  <a:pos x="297" y="68"/>
                </a:cxn>
                <a:cxn ang="0">
                  <a:pos x="291" y="21"/>
                </a:cxn>
                <a:cxn ang="0">
                  <a:pos x="278" y="0"/>
                </a:cxn>
                <a:cxn ang="0">
                  <a:pos x="258" y="21"/>
                </a:cxn>
                <a:cxn ang="0">
                  <a:pos x="231" y="14"/>
                </a:cxn>
                <a:cxn ang="0">
                  <a:pos x="205" y="48"/>
                </a:cxn>
                <a:cxn ang="0">
                  <a:pos x="172" y="81"/>
                </a:cxn>
                <a:cxn ang="0">
                  <a:pos x="146" y="88"/>
                </a:cxn>
                <a:cxn ang="0">
                  <a:pos x="119" y="115"/>
                </a:cxn>
                <a:cxn ang="0">
                  <a:pos x="126" y="135"/>
                </a:cxn>
                <a:cxn ang="0">
                  <a:pos x="139" y="169"/>
                </a:cxn>
                <a:cxn ang="0">
                  <a:pos x="165" y="196"/>
                </a:cxn>
                <a:cxn ang="0">
                  <a:pos x="139" y="209"/>
                </a:cxn>
                <a:cxn ang="0">
                  <a:pos x="106" y="236"/>
                </a:cxn>
                <a:cxn ang="0">
                  <a:pos x="66" y="263"/>
                </a:cxn>
                <a:cxn ang="0">
                  <a:pos x="73" y="331"/>
                </a:cxn>
                <a:cxn ang="0">
                  <a:pos x="40" y="351"/>
                </a:cxn>
              </a:cxnLst>
              <a:rect l="0" t="0" r="r" b="b"/>
              <a:pathLst>
                <a:path w="456" h="499">
                  <a:moveTo>
                    <a:pt x="40" y="351"/>
                  </a:moveTo>
                  <a:lnTo>
                    <a:pt x="47" y="358"/>
                  </a:lnTo>
                  <a:lnTo>
                    <a:pt x="33" y="371"/>
                  </a:lnTo>
                  <a:lnTo>
                    <a:pt x="33" y="391"/>
                  </a:lnTo>
                  <a:lnTo>
                    <a:pt x="27" y="398"/>
                  </a:lnTo>
                  <a:lnTo>
                    <a:pt x="27" y="412"/>
                  </a:lnTo>
                  <a:lnTo>
                    <a:pt x="20" y="425"/>
                  </a:lnTo>
                  <a:lnTo>
                    <a:pt x="0" y="432"/>
                  </a:lnTo>
                  <a:lnTo>
                    <a:pt x="0" y="445"/>
                  </a:lnTo>
                  <a:lnTo>
                    <a:pt x="7" y="466"/>
                  </a:lnTo>
                  <a:lnTo>
                    <a:pt x="14" y="479"/>
                  </a:lnTo>
                  <a:lnTo>
                    <a:pt x="20" y="499"/>
                  </a:lnTo>
                  <a:lnTo>
                    <a:pt x="73" y="486"/>
                  </a:lnTo>
                  <a:lnTo>
                    <a:pt x="99" y="486"/>
                  </a:lnTo>
                  <a:lnTo>
                    <a:pt x="126" y="459"/>
                  </a:lnTo>
                  <a:lnTo>
                    <a:pt x="152" y="452"/>
                  </a:lnTo>
                  <a:lnTo>
                    <a:pt x="159" y="445"/>
                  </a:lnTo>
                  <a:lnTo>
                    <a:pt x="185" y="432"/>
                  </a:lnTo>
                  <a:lnTo>
                    <a:pt x="198" y="439"/>
                  </a:lnTo>
                  <a:lnTo>
                    <a:pt x="205" y="439"/>
                  </a:lnTo>
                  <a:lnTo>
                    <a:pt x="212" y="445"/>
                  </a:lnTo>
                  <a:lnTo>
                    <a:pt x="225" y="452"/>
                  </a:lnTo>
                  <a:lnTo>
                    <a:pt x="225" y="479"/>
                  </a:lnTo>
                  <a:lnTo>
                    <a:pt x="251" y="479"/>
                  </a:lnTo>
                  <a:lnTo>
                    <a:pt x="258" y="493"/>
                  </a:lnTo>
                  <a:lnTo>
                    <a:pt x="278" y="486"/>
                  </a:lnTo>
                  <a:lnTo>
                    <a:pt x="284" y="479"/>
                  </a:lnTo>
                  <a:lnTo>
                    <a:pt x="311" y="466"/>
                  </a:lnTo>
                  <a:lnTo>
                    <a:pt x="324" y="466"/>
                  </a:lnTo>
                  <a:lnTo>
                    <a:pt x="330" y="466"/>
                  </a:lnTo>
                  <a:lnTo>
                    <a:pt x="344" y="452"/>
                  </a:lnTo>
                  <a:lnTo>
                    <a:pt x="383" y="466"/>
                  </a:lnTo>
                  <a:lnTo>
                    <a:pt x="403" y="459"/>
                  </a:lnTo>
                  <a:lnTo>
                    <a:pt x="396" y="445"/>
                  </a:lnTo>
                  <a:lnTo>
                    <a:pt x="396" y="425"/>
                  </a:lnTo>
                  <a:lnTo>
                    <a:pt x="396" y="405"/>
                  </a:lnTo>
                  <a:lnTo>
                    <a:pt x="403" y="378"/>
                  </a:lnTo>
                  <a:lnTo>
                    <a:pt x="410" y="365"/>
                  </a:lnTo>
                  <a:lnTo>
                    <a:pt x="429" y="365"/>
                  </a:lnTo>
                  <a:lnTo>
                    <a:pt x="443" y="358"/>
                  </a:lnTo>
                  <a:lnTo>
                    <a:pt x="443" y="331"/>
                  </a:lnTo>
                  <a:lnTo>
                    <a:pt x="443" y="304"/>
                  </a:lnTo>
                  <a:lnTo>
                    <a:pt x="429" y="257"/>
                  </a:lnTo>
                  <a:lnTo>
                    <a:pt x="456" y="243"/>
                  </a:lnTo>
                  <a:lnTo>
                    <a:pt x="456" y="216"/>
                  </a:lnTo>
                  <a:lnTo>
                    <a:pt x="443" y="209"/>
                  </a:lnTo>
                  <a:lnTo>
                    <a:pt x="383" y="203"/>
                  </a:lnTo>
                  <a:lnTo>
                    <a:pt x="377" y="189"/>
                  </a:lnTo>
                  <a:lnTo>
                    <a:pt x="350" y="189"/>
                  </a:lnTo>
                  <a:lnTo>
                    <a:pt x="330" y="156"/>
                  </a:lnTo>
                  <a:lnTo>
                    <a:pt x="278" y="156"/>
                  </a:lnTo>
                  <a:lnTo>
                    <a:pt x="278" y="122"/>
                  </a:lnTo>
                  <a:lnTo>
                    <a:pt x="291" y="115"/>
                  </a:lnTo>
                  <a:lnTo>
                    <a:pt x="291" y="95"/>
                  </a:lnTo>
                  <a:lnTo>
                    <a:pt x="304" y="75"/>
                  </a:lnTo>
                  <a:lnTo>
                    <a:pt x="297" y="68"/>
                  </a:lnTo>
                  <a:lnTo>
                    <a:pt x="291" y="27"/>
                  </a:lnTo>
                  <a:lnTo>
                    <a:pt x="291" y="21"/>
                  </a:lnTo>
                  <a:lnTo>
                    <a:pt x="284" y="7"/>
                  </a:lnTo>
                  <a:lnTo>
                    <a:pt x="278" y="0"/>
                  </a:lnTo>
                  <a:lnTo>
                    <a:pt x="264" y="7"/>
                  </a:lnTo>
                  <a:lnTo>
                    <a:pt x="258" y="21"/>
                  </a:lnTo>
                  <a:lnTo>
                    <a:pt x="238" y="14"/>
                  </a:lnTo>
                  <a:lnTo>
                    <a:pt x="231" y="14"/>
                  </a:lnTo>
                  <a:lnTo>
                    <a:pt x="205" y="27"/>
                  </a:lnTo>
                  <a:lnTo>
                    <a:pt x="205" y="48"/>
                  </a:lnTo>
                  <a:lnTo>
                    <a:pt x="172" y="54"/>
                  </a:lnTo>
                  <a:lnTo>
                    <a:pt x="172" y="81"/>
                  </a:lnTo>
                  <a:lnTo>
                    <a:pt x="159" y="88"/>
                  </a:lnTo>
                  <a:lnTo>
                    <a:pt x="146" y="88"/>
                  </a:lnTo>
                  <a:lnTo>
                    <a:pt x="132" y="88"/>
                  </a:lnTo>
                  <a:lnTo>
                    <a:pt x="119" y="115"/>
                  </a:lnTo>
                  <a:lnTo>
                    <a:pt x="126" y="122"/>
                  </a:lnTo>
                  <a:lnTo>
                    <a:pt x="126" y="135"/>
                  </a:lnTo>
                  <a:lnTo>
                    <a:pt x="139" y="142"/>
                  </a:lnTo>
                  <a:lnTo>
                    <a:pt x="139" y="169"/>
                  </a:lnTo>
                  <a:lnTo>
                    <a:pt x="152" y="183"/>
                  </a:lnTo>
                  <a:lnTo>
                    <a:pt x="165" y="196"/>
                  </a:lnTo>
                  <a:lnTo>
                    <a:pt x="159" y="203"/>
                  </a:lnTo>
                  <a:lnTo>
                    <a:pt x="139" y="209"/>
                  </a:lnTo>
                  <a:lnTo>
                    <a:pt x="139" y="230"/>
                  </a:lnTo>
                  <a:lnTo>
                    <a:pt x="106" y="236"/>
                  </a:lnTo>
                  <a:lnTo>
                    <a:pt x="99" y="257"/>
                  </a:lnTo>
                  <a:lnTo>
                    <a:pt x="66" y="263"/>
                  </a:lnTo>
                  <a:lnTo>
                    <a:pt x="80" y="324"/>
                  </a:lnTo>
                  <a:lnTo>
                    <a:pt x="73" y="331"/>
                  </a:lnTo>
                  <a:lnTo>
                    <a:pt x="53" y="331"/>
                  </a:lnTo>
                  <a:lnTo>
                    <a:pt x="40" y="35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4" name="Freeform 25"/>
            <p:cNvSpPr>
              <a:spLocks/>
            </p:cNvSpPr>
            <p:nvPr/>
          </p:nvSpPr>
          <p:spPr bwMode="auto">
            <a:xfrm>
              <a:off x="5902645" y="2493254"/>
              <a:ext cx="725498" cy="1008803"/>
            </a:xfrm>
            <a:custGeom>
              <a:avLst/>
              <a:gdLst/>
              <a:ahLst/>
              <a:cxnLst>
                <a:cxn ang="0">
                  <a:pos x="389" y="303"/>
                </a:cxn>
                <a:cxn ang="0">
                  <a:pos x="389" y="222"/>
                </a:cxn>
                <a:cxn ang="0">
                  <a:pos x="363" y="202"/>
                </a:cxn>
                <a:cxn ang="0">
                  <a:pos x="330" y="155"/>
                </a:cxn>
                <a:cxn ang="0">
                  <a:pos x="330" y="108"/>
                </a:cxn>
                <a:cxn ang="0">
                  <a:pos x="330" y="67"/>
                </a:cxn>
                <a:cxn ang="0">
                  <a:pos x="310" y="60"/>
                </a:cxn>
                <a:cxn ang="0">
                  <a:pos x="303" y="40"/>
                </a:cxn>
                <a:cxn ang="0">
                  <a:pos x="290" y="13"/>
                </a:cxn>
                <a:cxn ang="0">
                  <a:pos x="277" y="0"/>
                </a:cxn>
                <a:cxn ang="0">
                  <a:pos x="257" y="13"/>
                </a:cxn>
                <a:cxn ang="0">
                  <a:pos x="244" y="0"/>
                </a:cxn>
                <a:cxn ang="0">
                  <a:pos x="224" y="27"/>
                </a:cxn>
                <a:cxn ang="0">
                  <a:pos x="231" y="40"/>
                </a:cxn>
                <a:cxn ang="0">
                  <a:pos x="224" y="60"/>
                </a:cxn>
                <a:cxn ang="0">
                  <a:pos x="204" y="74"/>
                </a:cxn>
                <a:cxn ang="0">
                  <a:pos x="178" y="81"/>
                </a:cxn>
                <a:cxn ang="0">
                  <a:pos x="171" y="114"/>
                </a:cxn>
                <a:cxn ang="0">
                  <a:pos x="145" y="141"/>
                </a:cxn>
                <a:cxn ang="0">
                  <a:pos x="125" y="141"/>
                </a:cxn>
                <a:cxn ang="0">
                  <a:pos x="105" y="141"/>
                </a:cxn>
                <a:cxn ang="0">
                  <a:pos x="92" y="128"/>
                </a:cxn>
                <a:cxn ang="0">
                  <a:pos x="86" y="121"/>
                </a:cxn>
                <a:cxn ang="0">
                  <a:pos x="72" y="108"/>
                </a:cxn>
                <a:cxn ang="0">
                  <a:pos x="46" y="94"/>
                </a:cxn>
                <a:cxn ang="0">
                  <a:pos x="20" y="94"/>
                </a:cxn>
                <a:cxn ang="0">
                  <a:pos x="6" y="114"/>
                </a:cxn>
                <a:cxn ang="0">
                  <a:pos x="0" y="135"/>
                </a:cxn>
                <a:cxn ang="0">
                  <a:pos x="20" y="135"/>
                </a:cxn>
                <a:cxn ang="0">
                  <a:pos x="20" y="168"/>
                </a:cxn>
                <a:cxn ang="0">
                  <a:pos x="46" y="161"/>
                </a:cxn>
                <a:cxn ang="0">
                  <a:pos x="66" y="188"/>
                </a:cxn>
                <a:cxn ang="0">
                  <a:pos x="72" y="202"/>
                </a:cxn>
                <a:cxn ang="0">
                  <a:pos x="72" y="269"/>
                </a:cxn>
                <a:cxn ang="0">
                  <a:pos x="92" y="283"/>
                </a:cxn>
                <a:cxn ang="0">
                  <a:pos x="105" y="317"/>
                </a:cxn>
                <a:cxn ang="0">
                  <a:pos x="125" y="357"/>
                </a:cxn>
                <a:cxn ang="0">
                  <a:pos x="145" y="384"/>
                </a:cxn>
                <a:cxn ang="0">
                  <a:pos x="145" y="404"/>
                </a:cxn>
                <a:cxn ang="0">
                  <a:pos x="191" y="404"/>
                </a:cxn>
                <a:cxn ang="0">
                  <a:pos x="211" y="438"/>
                </a:cxn>
                <a:cxn ang="0">
                  <a:pos x="204" y="451"/>
                </a:cxn>
                <a:cxn ang="0">
                  <a:pos x="231" y="485"/>
                </a:cxn>
                <a:cxn ang="0">
                  <a:pos x="251" y="505"/>
                </a:cxn>
                <a:cxn ang="0">
                  <a:pos x="277" y="519"/>
                </a:cxn>
                <a:cxn ang="0">
                  <a:pos x="257" y="532"/>
                </a:cxn>
                <a:cxn ang="0">
                  <a:pos x="251" y="559"/>
                </a:cxn>
                <a:cxn ang="0">
                  <a:pos x="264" y="586"/>
                </a:cxn>
                <a:cxn ang="0">
                  <a:pos x="297" y="586"/>
                </a:cxn>
                <a:cxn ang="0">
                  <a:pos x="303" y="546"/>
                </a:cxn>
                <a:cxn ang="0">
                  <a:pos x="323" y="566"/>
                </a:cxn>
                <a:cxn ang="0">
                  <a:pos x="356" y="539"/>
                </a:cxn>
                <a:cxn ang="0">
                  <a:pos x="369" y="519"/>
                </a:cxn>
                <a:cxn ang="0">
                  <a:pos x="416" y="424"/>
                </a:cxn>
                <a:cxn ang="0">
                  <a:pos x="416" y="377"/>
                </a:cxn>
                <a:cxn ang="0">
                  <a:pos x="402" y="357"/>
                </a:cxn>
              </a:cxnLst>
              <a:rect l="0" t="0" r="r" b="b"/>
              <a:pathLst>
                <a:path w="416" h="593">
                  <a:moveTo>
                    <a:pt x="402" y="337"/>
                  </a:moveTo>
                  <a:lnTo>
                    <a:pt x="389" y="303"/>
                  </a:lnTo>
                  <a:lnTo>
                    <a:pt x="396" y="269"/>
                  </a:lnTo>
                  <a:lnTo>
                    <a:pt x="389" y="222"/>
                  </a:lnTo>
                  <a:lnTo>
                    <a:pt x="383" y="209"/>
                  </a:lnTo>
                  <a:lnTo>
                    <a:pt x="363" y="202"/>
                  </a:lnTo>
                  <a:lnTo>
                    <a:pt x="343" y="195"/>
                  </a:lnTo>
                  <a:lnTo>
                    <a:pt x="330" y="155"/>
                  </a:lnTo>
                  <a:lnTo>
                    <a:pt x="336" y="121"/>
                  </a:lnTo>
                  <a:lnTo>
                    <a:pt x="330" y="108"/>
                  </a:lnTo>
                  <a:lnTo>
                    <a:pt x="336" y="94"/>
                  </a:lnTo>
                  <a:lnTo>
                    <a:pt x="330" y="67"/>
                  </a:lnTo>
                  <a:lnTo>
                    <a:pt x="317" y="67"/>
                  </a:lnTo>
                  <a:lnTo>
                    <a:pt x="310" y="60"/>
                  </a:lnTo>
                  <a:lnTo>
                    <a:pt x="310" y="40"/>
                  </a:lnTo>
                  <a:lnTo>
                    <a:pt x="303" y="40"/>
                  </a:lnTo>
                  <a:lnTo>
                    <a:pt x="290" y="40"/>
                  </a:lnTo>
                  <a:lnTo>
                    <a:pt x="290" y="13"/>
                  </a:lnTo>
                  <a:lnTo>
                    <a:pt x="284" y="6"/>
                  </a:lnTo>
                  <a:lnTo>
                    <a:pt x="277" y="0"/>
                  </a:lnTo>
                  <a:lnTo>
                    <a:pt x="270" y="6"/>
                  </a:lnTo>
                  <a:lnTo>
                    <a:pt x="257" y="13"/>
                  </a:lnTo>
                  <a:lnTo>
                    <a:pt x="251" y="6"/>
                  </a:lnTo>
                  <a:lnTo>
                    <a:pt x="244" y="0"/>
                  </a:lnTo>
                  <a:lnTo>
                    <a:pt x="231" y="6"/>
                  </a:lnTo>
                  <a:lnTo>
                    <a:pt x="224" y="27"/>
                  </a:lnTo>
                  <a:lnTo>
                    <a:pt x="224" y="33"/>
                  </a:lnTo>
                  <a:lnTo>
                    <a:pt x="231" y="40"/>
                  </a:lnTo>
                  <a:lnTo>
                    <a:pt x="224" y="54"/>
                  </a:lnTo>
                  <a:lnTo>
                    <a:pt x="224" y="60"/>
                  </a:lnTo>
                  <a:lnTo>
                    <a:pt x="204" y="67"/>
                  </a:lnTo>
                  <a:lnTo>
                    <a:pt x="204" y="74"/>
                  </a:lnTo>
                  <a:lnTo>
                    <a:pt x="198" y="81"/>
                  </a:lnTo>
                  <a:lnTo>
                    <a:pt x="178" y="81"/>
                  </a:lnTo>
                  <a:lnTo>
                    <a:pt x="171" y="94"/>
                  </a:lnTo>
                  <a:lnTo>
                    <a:pt x="171" y="114"/>
                  </a:lnTo>
                  <a:lnTo>
                    <a:pt x="158" y="114"/>
                  </a:lnTo>
                  <a:lnTo>
                    <a:pt x="145" y="141"/>
                  </a:lnTo>
                  <a:lnTo>
                    <a:pt x="125" y="135"/>
                  </a:lnTo>
                  <a:lnTo>
                    <a:pt x="125" y="141"/>
                  </a:lnTo>
                  <a:lnTo>
                    <a:pt x="112" y="148"/>
                  </a:lnTo>
                  <a:lnTo>
                    <a:pt x="105" y="141"/>
                  </a:lnTo>
                  <a:lnTo>
                    <a:pt x="99" y="128"/>
                  </a:lnTo>
                  <a:lnTo>
                    <a:pt x="92" y="128"/>
                  </a:lnTo>
                  <a:lnTo>
                    <a:pt x="92" y="121"/>
                  </a:lnTo>
                  <a:lnTo>
                    <a:pt x="86" y="121"/>
                  </a:lnTo>
                  <a:lnTo>
                    <a:pt x="86" y="114"/>
                  </a:lnTo>
                  <a:lnTo>
                    <a:pt x="72" y="108"/>
                  </a:lnTo>
                  <a:lnTo>
                    <a:pt x="59" y="101"/>
                  </a:lnTo>
                  <a:lnTo>
                    <a:pt x="46" y="94"/>
                  </a:lnTo>
                  <a:lnTo>
                    <a:pt x="26" y="94"/>
                  </a:lnTo>
                  <a:lnTo>
                    <a:pt x="20" y="94"/>
                  </a:lnTo>
                  <a:lnTo>
                    <a:pt x="13" y="108"/>
                  </a:lnTo>
                  <a:lnTo>
                    <a:pt x="6" y="114"/>
                  </a:lnTo>
                  <a:lnTo>
                    <a:pt x="0" y="121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0" y="135"/>
                  </a:lnTo>
                  <a:lnTo>
                    <a:pt x="13" y="161"/>
                  </a:lnTo>
                  <a:lnTo>
                    <a:pt x="20" y="168"/>
                  </a:lnTo>
                  <a:lnTo>
                    <a:pt x="46" y="168"/>
                  </a:lnTo>
                  <a:lnTo>
                    <a:pt x="46" y="161"/>
                  </a:lnTo>
                  <a:lnTo>
                    <a:pt x="59" y="168"/>
                  </a:lnTo>
                  <a:lnTo>
                    <a:pt x="66" y="188"/>
                  </a:lnTo>
                  <a:lnTo>
                    <a:pt x="66" y="195"/>
                  </a:lnTo>
                  <a:lnTo>
                    <a:pt x="72" y="202"/>
                  </a:lnTo>
                  <a:lnTo>
                    <a:pt x="79" y="236"/>
                  </a:lnTo>
                  <a:lnTo>
                    <a:pt x="72" y="269"/>
                  </a:lnTo>
                  <a:lnTo>
                    <a:pt x="79" y="283"/>
                  </a:lnTo>
                  <a:lnTo>
                    <a:pt x="92" y="283"/>
                  </a:lnTo>
                  <a:lnTo>
                    <a:pt x="105" y="290"/>
                  </a:lnTo>
                  <a:lnTo>
                    <a:pt x="105" y="317"/>
                  </a:lnTo>
                  <a:lnTo>
                    <a:pt x="112" y="330"/>
                  </a:lnTo>
                  <a:lnTo>
                    <a:pt x="125" y="357"/>
                  </a:lnTo>
                  <a:lnTo>
                    <a:pt x="132" y="370"/>
                  </a:lnTo>
                  <a:lnTo>
                    <a:pt x="145" y="384"/>
                  </a:lnTo>
                  <a:lnTo>
                    <a:pt x="145" y="397"/>
                  </a:lnTo>
                  <a:lnTo>
                    <a:pt x="145" y="404"/>
                  </a:lnTo>
                  <a:lnTo>
                    <a:pt x="171" y="404"/>
                  </a:lnTo>
                  <a:lnTo>
                    <a:pt x="191" y="404"/>
                  </a:lnTo>
                  <a:lnTo>
                    <a:pt x="204" y="418"/>
                  </a:lnTo>
                  <a:lnTo>
                    <a:pt x="211" y="438"/>
                  </a:lnTo>
                  <a:lnTo>
                    <a:pt x="204" y="445"/>
                  </a:lnTo>
                  <a:lnTo>
                    <a:pt x="204" y="451"/>
                  </a:lnTo>
                  <a:lnTo>
                    <a:pt x="218" y="472"/>
                  </a:lnTo>
                  <a:lnTo>
                    <a:pt x="231" y="485"/>
                  </a:lnTo>
                  <a:lnTo>
                    <a:pt x="244" y="505"/>
                  </a:lnTo>
                  <a:lnTo>
                    <a:pt x="251" y="505"/>
                  </a:lnTo>
                  <a:lnTo>
                    <a:pt x="270" y="505"/>
                  </a:lnTo>
                  <a:lnTo>
                    <a:pt x="277" y="519"/>
                  </a:lnTo>
                  <a:lnTo>
                    <a:pt x="277" y="526"/>
                  </a:lnTo>
                  <a:lnTo>
                    <a:pt x="257" y="532"/>
                  </a:lnTo>
                  <a:lnTo>
                    <a:pt x="251" y="546"/>
                  </a:lnTo>
                  <a:lnTo>
                    <a:pt x="251" y="559"/>
                  </a:lnTo>
                  <a:lnTo>
                    <a:pt x="264" y="566"/>
                  </a:lnTo>
                  <a:lnTo>
                    <a:pt x="264" y="586"/>
                  </a:lnTo>
                  <a:lnTo>
                    <a:pt x="297" y="593"/>
                  </a:lnTo>
                  <a:lnTo>
                    <a:pt x="297" y="586"/>
                  </a:lnTo>
                  <a:lnTo>
                    <a:pt x="297" y="552"/>
                  </a:lnTo>
                  <a:lnTo>
                    <a:pt x="303" y="546"/>
                  </a:lnTo>
                  <a:lnTo>
                    <a:pt x="317" y="552"/>
                  </a:lnTo>
                  <a:lnTo>
                    <a:pt x="323" y="566"/>
                  </a:lnTo>
                  <a:lnTo>
                    <a:pt x="343" y="539"/>
                  </a:lnTo>
                  <a:lnTo>
                    <a:pt x="356" y="539"/>
                  </a:lnTo>
                  <a:lnTo>
                    <a:pt x="356" y="519"/>
                  </a:lnTo>
                  <a:lnTo>
                    <a:pt x="369" y="519"/>
                  </a:lnTo>
                  <a:lnTo>
                    <a:pt x="416" y="472"/>
                  </a:lnTo>
                  <a:lnTo>
                    <a:pt x="416" y="424"/>
                  </a:lnTo>
                  <a:lnTo>
                    <a:pt x="416" y="411"/>
                  </a:lnTo>
                  <a:lnTo>
                    <a:pt x="416" y="377"/>
                  </a:lnTo>
                  <a:lnTo>
                    <a:pt x="409" y="364"/>
                  </a:lnTo>
                  <a:lnTo>
                    <a:pt x="402" y="357"/>
                  </a:lnTo>
                  <a:lnTo>
                    <a:pt x="402" y="33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5" name="Freeform 26"/>
            <p:cNvSpPr>
              <a:spLocks/>
            </p:cNvSpPr>
            <p:nvPr/>
          </p:nvSpPr>
          <p:spPr bwMode="auto">
            <a:xfrm>
              <a:off x="5429849" y="2757304"/>
              <a:ext cx="725498" cy="766419"/>
            </a:xfrm>
            <a:custGeom>
              <a:avLst/>
              <a:gdLst/>
              <a:ahLst/>
              <a:cxnLst>
                <a:cxn ang="0">
                  <a:pos x="119" y="87"/>
                </a:cxn>
                <a:cxn ang="0">
                  <a:pos x="152" y="74"/>
                </a:cxn>
                <a:cxn ang="0">
                  <a:pos x="172" y="87"/>
                </a:cxn>
                <a:cxn ang="0">
                  <a:pos x="185" y="94"/>
                </a:cxn>
                <a:cxn ang="0">
                  <a:pos x="205" y="87"/>
                </a:cxn>
                <a:cxn ang="0">
                  <a:pos x="205" y="67"/>
                </a:cxn>
                <a:cxn ang="0">
                  <a:pos x="205" y="33"/>
                </a:cxn>
                <a:cxn ang="0">
                  <a:pos x="218" y="20"/>
                </a:cxn>
                <a:cxn ang="0">
                  <a:pos x="244" y="0"/>
                </a:cxn>
                <a:cxn ang="0">
                  <a:pos x="258" y="13"/>
                </a:cxn>
                <a:cxn ang="0">
                  <a:pos x="284" y="6"/>
                </a:cxn>
                <a:cxn ang="0">
                  <a:pos x="317" y="13"/>
                </a:cxn>
                <a:cxn ang="0">
                  <a:pos x="330" y="13"/>
                </a:cxn>
                <a:cxn ang="0">
                  <a:pos x="337" y="40"/>
                </a:cxn>
                <a:cxn ang="0">
                  <a:pos x="350" y="81"/>
                </a:cxn>
                <a:cxn ang="0">
                  <a:pos x="350" y="128"/>
                </a:cxn>
                <a:cxn ang="0">
                  <a:pos x="376" y="135"/>
                </a:cxn>
                <a:cxn ang="0">
                  <a:pos x="383" y="175"/>
                </a:cxn>
                <a:cxn ang="0">
                  <a:pos x="403" y="215"/>
                </a:cxn>
                <a:cxn ang="0">
                  <a:pos x="416" y="242"/>
                </a:cxn>
                <a:cxn ang="0">
                  <a:pos x="403" y="263"/>
                </a:cxn>
                <a:cxn ang="0">
                  <a:pos x="403" y="310"/>
                </a:cxn>
                <a:cxn ang="0">
                  <a:pos x="396" y="357"/>
                </a:cxn>
                <a:cxn ang="0">
                  <a:pos x="376" y="411"/>
                </a:cxn>
                <a:cxn ang="0">
                  <a:pos x="350" y="445"/>
                </a:cxn>
                <a:cxn ang="0">
                  <a:pos x="304" y="445"/>
                </a:cxn>
                <a:cxn ang="0">
                  <a:pos x="251" y="438"/>
                </a:cxn>
                <a:cxn ang="0">
                  <a:pos x="205" y="418"/>
                </a:cxn>
                <a:cxn ang="0">
                  <a:pos x="159" y="397"/>
                </a:cxn>
                <a:cxn ang="0">
                  <a:pos x="119" y="397"/>
                </a:cxn>
                <a:cxn ang="0">
                  <a:pos x="46" y="404"/>
                </a:cxn>
                <a:cxn ang="0">
                  <a:pos x="20" y="371"/>
                </a:cxn>
                <a:cxn ang="0">
                  <a:pos x="27" y="330"/>
                </a:cxn>
                <a:cxn ang="0">
                  <a:pos x="20" y="303"/>
                </a:cxn>
                <a:cxn ang="0">
                  <a:pos x="20" y="256"/>
                </a:cxn>
                <a:cxn ang="0">
                  <a:pos x="0" y="236"/>
                </a:cxn>
                <a:cxn ang="0">
                  <a:pos x="0" y="195"/>
                </a:cxn>
                <a:cxn ang="0">
                  <a:pos x="20" y="168"/>
                </a:cxn>
                <a:cxn ang="0">
                  <a:pos x="53" y="168"/>
                </a:cxn>
                <a:cxn ang="0">
                  <a:pos x="79" y="141"/>
                </a:cxn>
                <a:cxn ang="0">
                  <a:pos x="99" y="87"/>
                </a:cxn>
              </a:cxnLst>
              <a:rect l="0" t="0" r="r" b="b"/>
              <a:pathLst>
                <a:path w="416" h="451">
                  <a:moveTo>
                    <a:pt x="99" y="87"/>
                  </a:moveTo>
                  <a:lnTo>
                    <a:pt x="119" y="87"/>
                  </a:lnTo>
                  <a:lnTo>
                    <a:pt x="139" y="81"/>
                  </a:lnTo>
                  <a:lnTo>
                    <a:pt x="152" y="74"/>
                  </a:lnTo>
                  <a:lnTo>
                    <a:pt x="159" y="81"/>
                  </a:lnTo>
                  <a:lnTo>
                    <a:pt x="172" y="87"/>
                  </a:lnTo>
                  <a:lnTo>
                    <a:pt x="178" y="87"/>
                  </a:lnTo>
                  <a:lnTo>
                    <a:pt x="185" y="94"/>
                  </a:lnTo>
                  <a:lnTo>
                    <a:pt x="198" y="94"/>
                  </a:lnTo>
                  <a:lnTo>
                    <a:pt x="205" y="87"/>
                  </a:lnTo>
                  <a:lnTo>
                    <a:pt x="205" y="81"/>
                  </a:lnTo>
                  <a:lnTo>
                    <a:pt x="205" y="67"/>
                  </a:lnTo>
                  <a:lnTo>
                    <a:pt x="205" y="47"/>
                  </a:lnTo>
                  <a:lnTo>
                    <a:pt x="205" y="33"/>
                  </a:lnTo>
                  <a:lnTo>
                    <a:pt x="218" y="33"/>
                  </a:lnTo>
                  <a:lnTo>
                    <a:pt x="218" y="20"/>
                  </a:lnTo>
                  <a:lnTo>
                    <a:pt x="225" y="13"/>
                  </a:lnTo>
                  <a:lnTo>
                    <a:pt x="244" y="0"/>
                  </a:lnTo>
                  <a:lnTo>
                    <a:pt x="251" y="0"/>
                  </a:lnTo>
                  <a:lnTo>
                    <a:pt x="258" y="13"/>
                  </a:lnTo>
                  <a:lnTo>
                    <a:pt x="271" y="13"/>
                  </a:lnTo>
                  <a:lnTo>
                    <a:pt x="284" y="6"/>
                  </a:lnTo>
                  <a:lnTo>
                    <a:pt x="291" y="13"/>
                  </a:lnTo>
                  <a:lnTo>
                    <a:pt x="317" y="13"/>
                  </a:lnTo>
                  <a:lnTo>
                    <a:pt x="317" y="6"/>
                  </a:lnTo>
                  <a:lnTo>
                    <a:pt x="330" y="13"/>
                  </a:lnTo>
                  <a:lnTo>
                    <a:pt x="337" y="33"/>
                  </a:lnTo>
                  <a:lnTo>
                    <a:pt x="337" y="40"/>
                  </a:lnTo>
                  <a:lnTo>
                    <a:pt x="343" y="47"/>
                  </a:lnTo>
                  <a:lnTo>
                    <a:pt x="350" y="81"/>
                  </a:lnTo>
                  <a:lnTo>
                    <a:pt x="343" y="114"/>
                  </a:lnTo>
                  <a:lnTo>
                    <a:pt x="350" y="128"/>
                  </a:lnTo>
                  <a:lnTo>
                    <a:pt x="363" y="128"/>
                  </a:lnTo>
                  <a:lnTo>
                    <a:pt x="376" y="135"/>
                  </a:lnTo>
                  <a:lnTo>
                    <a:pt x="376" y="162"/>
                  </a:lnTo>
                  <a:lnTo>
                    <a:pt x="383" y="175"/>
                  </a:lnTo>
                  <a:lnTo>
                    <a:pt x="396" y="202"/>
                  </a:lnTo>
                  <a:lnTo>
                    <a:pt x="403" y="215"/>
                  </a:lnTo>
                  <a:lnTo>
                    <a:pt x="416" y="229"/>
                  </a:lnTo>
                  <a:lnTo>
                    <a:pt x="416" y="242"/>
                  </a:lnTo>
                  <a:lnTo>
                    <a:pt x="416" y="249"/>
                  </a:lnTo>
                  <a:lnTo>
                    <a:pt x="403" y="263"/>
                  </a:lnTo>
                  <a:lnTo>
                    <a:pt x="403" y="283"/>
                  </a:lnTo>
                  <a:lnTo>
                    <a:pt x="403" y="310"/>
                  </a:lnTo>
                  <a:lnTo>
                    <a:pt x="396" y="330"/>
                  </a:lnTo>
                  <a:lnTo>
                    <a:pt x="396" y="357"/>
                  </a:lnTo>
                  <a:lnTo>
                    <a:pt x="370" y="371"/>
                  </a:lnTo>
                  <a:lnTo>
                    <a:pt x="376" y="411"/>
                  </a:lnTo>
                  <a:lnTo>
                    <a:pt x="350" y="424"/>
                  </a:lnTo>
                  <a:lnTo>
                    <a:pt x="350" y="445"/>
                  </a:lnTo>
                  <a:lnTo>
                    <a:pt x="317" y="451"/>
                  </a:lnTo>
                  <a:lnTo>
                    <a:pt x="304" y="445"/>
                  </a:lnTo>
                  <a:lnTo>
                    <a:pt x="291" y="431"/>
                  </a:lnTo>
                  <a:lnTo>
                    <a:pt x="251" y="438"/>
                  </a:lnTo>
                  <a:lnTo>
                    <a:pt x="231" y="438"/>
                  </a:lnTo>
                  <a:lnTo>
                    <a:pt x="205" y="418"/>
                  </a:lnTo>
                  <a:lnTo>
                    <a:pt x="185" y="404"/>
                  </a:lnTo>
                  <a:lnTo>
                    <a:pt x="159" y="397"/>
                  </a:lnTo>
                  <a:lnTo>
                    <a:pt x="139" y="404"/>
                  </a:lnTo>
                  <a:lnTo>
                    <a:pt x="119" y="397"/>
                  </a:lnTo>
                  <a:lnTo>
                    <a:pt x="86" y="404"/>
                  </a:lnTo>
                  <a:lnTo>
                    <a:pt x="46" y="404"/>
                  </a:lnTo>
                  <a:lnTo>
                    <a:pt x="27" y="397"/>
                  </a:lnTo>
                  <a:lnTo>
                    <a:pt x="20" y="371"/>
                  </a:lnTo>
                  <a:lnTo>
                    <a:pt x="20" y="344"/>
                  </a:lnTo>
                  <a:lnTo>
                    <a:pt x="27" y="330"/>
                  </a:lnTo>
                  <a:lnTo>
                    <a:pt x="20" y="317"/>
                  </a:lnTo>
                  <a:lnTo>
                    <a:pt x="20" y="303"/>
                  </a:lnTo>
                  <a:lnTo>
                    <a:pt x="20" y="290"/>
                  </a:lnTo>
                  <a:lnTo>
                    <a:pt x="20" y="256"/>
                  </a:lnTo>
                  <a:lnTo>
                    <a:pt x="7" y="242"/>
                  </a:lnTo>
                  <a:lnTo>
                    <a:pt x="0" y="236"/>
                  </a:lnTo>
                  <a:lnTo>
                    <a:pt x="7" y="222"/>
                  </a:lnTo>
                  <a:lnTo>
                    <a:pt x="0" y="195"/>
                  </a:lnTo>
                  <a:lnTo>
                    <a:pt x="0" y="168"/>
                  </a:lnTo>
                  <a:lnTo>
                    <a:pt x="20" y="168"/>
                  </a:lnTo>
                  <a:lnTo>
                    <a:pt x="46" y="162"/>
                  </a:lnTo>
                  <a:lnTo>
                    <a:pt x="53" y="168"/>
                  </a:lnTo>
                  <a:lnTo>
                    <a:pt x="73" y="168"/>
                  </a:lnTo>
                  <a:lnTo>
                    <a:pt x="79" y="141"/>
                  </a:lnTo>
                  <a:lnTo>
                    <a:pt x="79" y="121"/>
                  </a:lnTo>
                  <a:lnTo>
                    <a:pt x="99" y="8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6" name="Freeform 27"/>
            <p:cNvSpPr>
              <a:spLocks/>
            </p:cNvSpPr>
            <p:nvPr/>
          </p:nvSpPr>
          <p:spPr bwMode="auto">
            <a:xfrm>
              <a:off x="6073830" y="3179782"/>
              <a:ext cx="1326004" cy="1214625"/>
            </a:xfrm>
            <a:custGeom>
              <a:avLst/>
              <a:gdLst/>
              <a:ahLst/>
              <a:cxnLst>
                <a:cxn ang="0">
                  <a:pos x="277" y="681"/>
                </a:cxn>
                <a:cxn ang="0">
                  <a:pos x="317" y="654"/>
                </a:cxn>
                <a:cxn ang="0">
                  <a:pos x="350" y="661"/>
                </a:cxn>
                <a:cxn ang="0">
                  <a:pos x="369" y="688"/>
                </a:cxn>
                <a:cxn ang="0">
                  <a:pos x="383" y="715"/>
                </a:cxn>
                <a:cxn ang="0">
                  <a:pos x="422" y="701"/>
                </a:cxn>
                <a:cxn ang="0">
                  <a:pos x="442" y="668"/>
                </a:cxn>
                <a:cxn ang="0">
                  <a:pos x="462" y="654"/>
                </a:cxn>
                <a:cxn ang="0">
                  <a:pos x="468" y="674"/>
                </a:cxn>
                <a:cxn ang="0">
                  <a:pos x="515" y="674"/>
                </a:cxn>
                <a:cxn ang="0">
                  <a:pos x="554" y="681"/>
                </a:cxn>
                <a:cxn ang="0">
                  <a:pos x="600" y="681"/>
                </a:cxn>
                <a:cxn ang="0">
                  <a:pos x="686" y="708"/>
                </a:cxn>
                <a:cxn ang="0">
                  <a:pos x="759" y="499"/>
                </a:cxn>
                <a:cxn ang="0">
                  <a:pos x="726" y="465"/>
                </a:cxn>
                <a:cxn ang="0">
                  <a:pos x="666" y="432"/>
                </a:cxn>
                <a:cxn ang="0">
                  <a:pos x="614" y="384"/>
                </a:cxn>
                <a:cxn ang="0">
                  <a:pos x="581" y="344"/>
                </a:cxn>
                <a:cxn ang="0">
                  <a:pos x="528" y="331"/>
                </a:cxn>
                <a:cxn ang="0">
                  <a:pos x="521" y="364"/>
                </a:cxn>
                <a:cxn ang="0">
                  <a:pos x="488" y="384"/>
                </a:cxn>
                <a:cxn ang="0">
                  <a:pos x="488" y="418"/>
                </a:cxn>
                <a:cxn ang="0">
                  <a:pos x="468" y="438"/>
                </a:cxn>
                <a:cxn ang="0">
                  <a:pos x="416" y="384"/>
                </a:cxn>
                <a:cxn ang="0">
                  <a:pos x="369" y="229"/>
                </a:cxn>
                <a:cxn ang="0">
                  <a:pos x="363" y="209"/>
                </a:cxn>
                <a:cxn ang="0">
                  <a:pos x="350" y="135"/>
                </a:cxn>
                <a:cxn ang="0">
                  <a:pos x="336" y="95"/>
                </a:cxn>
                <a:cxn ang="0">
                  <a:pos x="317" y="68"/>
                </a:cxn>
                <a:cxn ang="0">
                  <a:pos x="257" y="135"/>
                </a:cxn>
                <a:cxn ang="0">
                  <a:pos x="218" y="148"/>
                </a:cxn>
                <a:cxn ang="0">
                  <a:pos x="198" y="182"/>
                </a:cxn>
                <a:cxn ang="0">
                  <a:pos x="165" y="162"/>
                </a:cxn>
                <a:cxn ang="0">
                  <a:pos x="158" y="128"/>
                </a:cxn>
                <a:cxn ang="0">
                  <a:pos x="171" y="101"/>
                </a:cxn>
                <a:cxn ang="0">
                  <a:pos x="132" y="81"/>
                </a:cxn>
                <a:cxn ang="0">
                  <a:pos x="105" y="41"/>
                </a:cxn>
                <a:cxn ang="0">
                  <a:pos x="92" y="0"/>
                </a:cxn>
                <a:cxn ang="0">
                  <a:pos x="33" y="14"/>
                </a:cxn>
                <a:cxn ang="0">
                  <a:pos x="26" y="81"/>
                </a:cxn>
                <a:cxn ang="0">
                  <a:pos x="6" y="162"/>
                </a:cxn>
                <a:cxn ang="0">
                  <a:pos x="39" y="155"/>
                </a:cxn>
                <a:cxn ang="0">
                  <a:pos x="66" y="169"/>
                </a:cxn>
                <a:cxn ang="0">
                  <a:pos x="79" y="223"/>
                </a:cxn>
                <a:cxn ang="0">
                  <a:pos x="53" y="270"/>
                </a:cxn>
                <a:cxn ang="0">
                  <a:pos x="125" y="337"/>
                </a:cxn>
                <a:cxn ang="0">
                  <a:pos x="218" y="357"/>
                </a:cxn>
                <a:cxn ang="0">
                  <a:pos x="204" y="405"/>
                </a:cxn>
                <a:cxn ang="0">
                  <a:pos x="218" y="506"/>
                </a:cxn>
                <a:cxn ang="0">
                  <a:pos x="178" y="526"/>
                </a:cxn>
                <a:cxn ang="0">
                  <a:pos x="171" y="593"/>
                </a:cxn>
                <a:cxn ang="0">
                  <a:pos x="198" y="647"/>
                </a:cxn>
                <a:cxn ang="0">
                  <a:pos x="211" y="695"/>
                </a:cxn>
                <a:cxn ang="0">
                  <a:pos x="264" y="695"/>
                </a:cxn>
              </a:cxnLst>
              <a:rect l="0" t="0" r="r" b="b"/>
              <a:pathLst>
                <a:path w="759" h="715">
                  <a:moveTo>
                    <a:pt x="264" y="695"/>
                  </a:moveTo>
                  <a:lnTo>
                    <a:pt x="264" y="681"/>
                  </a:lnTo>
                  <a:lnTo>
                    <a:pt x="277" y="681"/>
                  </a:lnTo>
                  <a:lnTo>
                    <a:pt x="290" y="668"/>
                  </a:lnTo>
                  <a:lnTo>
                    <a:pt x="303" y="661"/>
                  </a:lnTo>
                  <a:lnTo>
                    <a:pt x="317" y="654"/>
                  </a:lnTo>
                  <a:lnTo>
                    <a:pt x="330" y="654"/>
                  </a:lnTo>
                  <a:lnTo>
                    <a:pt x="336" y="654"/>
                  </a:lnTo>
                  <a:lnTo>
                    <a:pt x="350" y="661"/>
                  </a:lnTo>
                  <a:lnTo>
                    <a:pt x="363" y="668"/>
                  </a:lnTo>
                  <a:lnTo>
                    <a:pt x="369" y="674"/>
                  </a:lnTo>
                  <a:lnTo>
                    <a:pt x="369" y="688"/>
                  </a:lnTo>
                  <a:lnTo>
                    <a:pt x="376" y="701"/>
                  </a:lnTo>
                  <a:lnTo>
                    <a:pt x="376" y="708"/>
                  </a:lnTo>
                  <a:lnTo>
                    <a:pt x="383" y="715"/>
                  </a:lnTo>
                  <a:lnTo>
                    <a:pt x="389" y="715"/>
                  </a:lnTo>
                  <a:lnTo>
                    <a:pt x="409" y="708"/>
                  </a:lnTo>
                  <a:lnTo>
                    <a:pt x="422" y="701"/>
                  </a:lnTo>
                  <a:lnTo>
                    <a:pt x="435" y="688"/>
                  </a:lnTo>
                  <a:lnTo>
                    <a:pt x="435" y="681"/>
                  </a:lnTo>
                  <a:lnTo>
                    <a:pt x="442" y="668"/>
                  </a:lnTo>
                  <a:lnTo>
                    <a:pt x="449" y="661"/>
                  </a:lnTo>
                  <a:lnTo>
                    <a:pt x="455" y="654"/>
                  </a:lnTo>
                  <a:lnTo>
                    <a:pt x="462" y="654"/>
                  </a:lnTo>
                  <a:lnTo>
                    <a:pt x="462" y="661"/>
                  </a:lnTo>
                  <a:lnTo>
                    <a:pt x="462" y="674"/>
                  </a:lnTo>
                  <a:lnTo>
                    <a:pt x="468" y="674"/>
                  </a:lnTo>
                  <a:lnTo>
                    <a:pt x="488" y="668"/>
                  </a:lnTo>
                  <a:lnTo>
                    <a:pt x="501" y="674"/>
                  </a:lnTo>
                  <a:lnTo>
                    <a:pt x="515" y="674"/>
                  </a:lnTo>
                  <a:lnTo>
                    <a:pt x="528" y="674"/>
                  </a:lnTo>
                  <a:lnTo>
                    <a:pt x="548" y="674"/>
                  </a:lnTo>
                  <a:lnTo>
                    <a:pt x="554" y="681"/>
                  </a:lnTo>
                  <a:lnTo>
                    <a:pt x="567" y="681"/>
                  </a:lnTo>
                  <a:lnTo>
                    <a:pt x="581" y="681"/>
                  </a:lnTo>
                  <a:lnTo>
                    <a:pt x="600" y="681"/>
                  </a:lnTo>
                  <a:lnTo>
                    <a:pt x="607" y="681"/>
                  </a:lnTo>
                  <a:lnTo>
                    <a:pt x="627" y="681"/>
                  </a:lnTo>
                  <a:lnTo>
                    <a:pt x="686" y="708"/>
                  </a:lnTo>
                  <a:lnTo>
                    <a:pt x="706" y="647"/>
                  </a:lnTo>
                  <a:lnTo>
                    <a:pt x="732" y="546"/>
                  </a:lnTo>
                  <a:lnTo>
                    <a:pt x="759" y="499"/>
                  </a:lnTo>
                  <a:lnTo>
                    <a:pt x="732" y="486"/>
                  </a:lnTo>
                  <a:lnTo>
                    <a:pt x="726" y="479"/>
                  </a:lnTo>
                  <a:lnTo>
                    <a:pt x="726" y="465"/>
                  </a:lnTo>
                  <a:lnTo>
                    <a:pt x="719" y="438"/>
                  </a:lnTo>
                  <a:lnTo>
                    <a:pt x="699" y="425"/>
                  </a:lnTo>
                  <a:lnTo>
                    <a:pt x="666" y="432"/>
                  </a:lnTo>
                  <a:lnTo>
                    <a:pt x="660" y="405"/>
                  </a:lnTo>
                  <a:lnTo>
                    <a:pt x="633" y="405"/>
                  </a:lnTo>
                  <a:lnTo>
                    <a:pt x="614" y="384"/>
                  </a:lnTo>
                  <a:lnTo>
                    <a:pt x="607" y="351"/>
                  </a:lnTo>
                  <a:lnTo>
                    <a:pt x="587" y="337"/>
                  </a:lnTo>
                  <a:lnTo>
                    <a:pt x="581" y="344"/>
                  </a:lnTo>
                  <a:lnTo>
                    <a:pt x="567" y="351"/>
                  </a:lnTo>
                  <a:lnTo>
                    <a:pt x="554" y="337"/>
                  </a:lnTo>
                  <a:lnTo>
                    <a:pt x="528" y="331"/>
                  </a:lnTo>
                  <a:lnTo>
                    <a:pt x="521" y="337"/>
                  </a:lnTo>
                  <a:lnTo>
                    <a:pt x="515" y="344"/>
                  </a:lnTo>
                  <a:lnTo>
                    <a:pt x="521" y="364"/>
                  </a:lnTo>
                  <a:lnTo>
                    <a:pt x="515" y="364"/>
                  </a:lnTo>
                  <a:lnTo>
                    <a:pt x="515" y="384"/>
                  </a:lnTo>
                  <a:lnTo>
                    <a:pt x="488" y="384"/>
                  </a:lnTo>
                  <a:lnTo>
                    <a:pt x="488" y="405"/>
                  </a:lnTo>
                  <a:lnTo>
                    <a:pt x="501" y="418"/>
                  </a:lnTo>
                  <a:lnTo>
                    <a:pt x="488" y="418"/>
                  </a:lnTo>
                  <a:lnTo>
                    <a:pt x="495" y="472"/>
                  </a:lnTo>
                  <a:lnTo>
                    <a:pt x="475" y="472"/>
                  </a:lnTo>
                  <a:lnTo>
                    <a:pt x="468" y="438"/>
                  </a:lnTo>
                  <a:lnTo>
                    <a:pt x="455" y="438"/>
                  </a:lnTo>
                  <a:lnTo>
                    <a:pt x="422" y="398"/>
                  </a:lnTo>
                  <a:lnTo>
                    <a:pt x="416" y="384"/>
                  </a:lnTo>
                  <a:lnTo>
                    <a:pt x="402" y="331"/>
                  </a:lnTo>
                  <a:lnTo>
                    <a:pt x="389" y="250"/>
                  </a:lnTo>
                  <a:lnTo>
                    <a:pt x="369" y="229"/>
                  </a:lnTo>
                  <a:lnTo>
                    <a:pt x="363" y="229"/>
                  </a:lnTo>
                  <a:lnTo>
                    <a:pt x="363" y="216"/>
                  </a:lnTo>
                  <a:lnTo>
                    <a:pt x="363" y="209"/>
                  </a:lnTo>
                  <a:lnTo>
                    <a:pt x="363" y="182"/>
                  </a:lnTo>
                  <a:lnTo>
                    <a:pt x="369" y="162"/>
                  </a:lnTo>
                  <a:lnTo>
                    <a:pt x="350" y="135"/>
                  </a:lnTo>
                  <a:lnTo>
                    <a:pt x="350" y="108"/>
                  </a:lnTo>
                  <a:lnTo>
                    <a:pt x="343" y="101"/>
                  </a:lnTo>
                  <a:lnTo>
                    <a:pt x="336" y="95"/>
                  </a:lnTo>
                  <a:lnTo>
                    <a:pt x="336" y="81"/>
                  </a:lnTo>
                  <a:lnTo>
                    <a:pt x="330" y="68"/>
                  </a:lnTo>
                  <a:lnTo>
                    <a:pt x="317" y="68"/>
                  </a:lnTo>
                  <a:lnTo>
                    <a:pt x="270" y="115"/>
                  </a:lnTo>
                  <a:lnTo>
                    <a:pt x="257" y="115"/>
                  </a:lnTo>
                  <a:lnTo>
                    <a:pt x="257" y="135"/>
                  </a:lnTo>
                  <a:lnTo>
                    <a:pt x="244" y="135"/>
                  </a:lnTo>
                  <a:lnTo>
                    <a:pt x="224" y="162"/>
                  </a:lnTo>
                  <a:lnTo>
                    <a:pt x="218" y="148"/>
                  </a:lnTo>
                  <a:lnTo>
                    <a:pt x="204" y="142"/>
                  </a:lnTo>
                  <a:lnTo>
                    <a:pt x="198" y="148"/>
                  </a:lnTo>
                  <a:lnTo>
                    <a:pt x="198" y="182"/>
                  </a:lnTo>
                  <a:lnTo>
                    <a:pt x="198" y="189"/>
                  </a:lnTo>
                  <a:lnTo>
                    <a:pt x="165" y="182"/>
                  </a:lnTo>
                  <a:lnTo>
                    <a:pt x="165" y="162"/>
                  </a:lnTo>
                  <a:lnTo>
                    <a:pt x="152" y="155"/>
                  </a:lnTo>
                  <a:lnTo>
                    <a:pt x="152" y="142"/>
                  </a:lnTo>
                  <a:lnTo>
                    <a:pt x="158" y="128"/>
                  </a:lnTo>
                  <a:lnTo>
                    <a:pt x="178" y="122"/>
                  </a:lnTo>
                  <a:lnTo>
                    <a:pt x="178" y="115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45" y="101"/>
                  </a:lnTo>
                  <a:lnTo>
                    <a:pt x="132" y="81"/>
                  </a:lnTo>
                  <a:lnTo>
                    <a:pt x="119" y="68"/>
                  </a:lnTo>
                  <a:lnTo>
                    <a:pt x="105" y="47"/>
                  </a:lnTo>
                  <a:lnTo>
                    <a:pt x="105" y="41"/>
                  </a:lnTo>
                  <a:lnTo>
                    <a:pt x="112" y="34"/>
                  </a:lnTo>
                  <a:lnTo>
                    <a:pt x="105" y="14"/>
                  </a:lnTo>
                  <a:lnTo>
                    <a:pt x="92" y="0"/>
                  </a:lnTo>
                  <a:lnTo>
                    <a:pt x="72" y="0"/>
                  </a:lnTo>
                  <a:lnTo>
                    <a:pt x="46" y="0"/>
                  </a:lnTo>
                  <a:lnTo>
                    <a:pt x="33" y="14"/>
                  </a:lnTo>
                  <a:lnTo>
                    <a:pt x="33" y="34"/>
                  </a:lnTo>
                  <a:lnTo>
                    <a:pt x="33" y="61"/>
                  </a:lnTo>
                  <a:lnTo>
                    <a:pt x="26" y="81"/>
                  </a:lnTo>
                  <a:lnTo>
                    <a:pt x="26" y="108"/>
                  </a:lnTo>
                  <a:lnTo>
                    <a:pt x="0" y="122"/>
                  </a:lnTo>
                  <a:lnTo>
                    <a:pt x="6" y="162"/>
                  </a:lnTo>
                  <a:lnTo>
                    <a:pt x="13" y="162"/>
                  </a:lnTo>
                  <a:lnTo>
                    <a:pt x="33" y="169"/>
                  </a:lnTo>
                  <a:lnTo>
                    <a:pt x="39" y="155"/>
                  </a:lnTo>
                  <a:lnTo>
                    <a:pt x="53" y="148"/>
                  </a:lnTo>
                  <a:lnTo>
                    <a:pt x="59" y="155"/>
                  </a:lnTo>
                  <a:lnTo>
                    <a:pt x="66" y="169"/>
                  </a:lnTo>
                  <a:lnTo>
                    <a:pt x="66" y="175"/>
                  </a:lnTo>
                  <a:lnTo>
                    <a:pt x="72" y="216"/>
                  </a:lnTo>
                  <a:lnTo>
                    <a:pt x="79" y="223"/>
                  </a:lnTo>
                  <a:lnTo>
                    <a:pt x="66" y="243"/>
                  </a:lnTo>
                  <a:lnTo>
                    <a:pt x="66" y="263"/>
                  </a:lnTo>
                  <a:lnTo>
                    <a:pt x="53" y="270"/>
                  </a:lnTo>
                  <a:lnTo>
                    <a:pt x="53" y="304"/>
                  </a:lnTo>
                  <a:lnTo>
                    <a:pt x="105" y="304"/>
                  </a:lnTo>
                  <a:lnTo>
                    <a:pt x="125" y="337"/>
                  </a:lnTo>
                  <a:lnTo>
                    <a:pt x="152" y="337"/>
                  </a:lnTo>
                  <a:lnTo>
                    <a:pt x="158" y="351"/>
                  </a:lnTo>
                  <a:lnTo>
                    <a:pt x="218" y="357"/>
                  </a:lnTo>
                  <a:lnTo>
                    <a:pt x="231" y="364"/>
                  </a:lnTo>
                  <a:lnTo>
                    <a:pt x="231" y="391"/>
                  </a:lnTo>
                  <a:lnTo>
                    <a:pt x="204" y="405"/>
                  </a:lnTo>
                  <a:lnTo>
                    <a:pt x="218" y="452"/>
                  </a:lnTo>
                  <a:lnTo>
                    <a:pt x="218" y="479"/>
                  </a:lnTo>
                  <a:lnTo>
                    <a:pt x="218" y="506"/>
                  </a:lnTo>
                  <a:lnTo>
                    <a:pt x="204" y="513"/>
                  </a:lnTo>
                  <a:lnTo>
                    <a:pt x="185" y="513"/>
                  </a:lnTo>
                  <a:lnTo>
                    <a:pt x="178" y="526"/>
                  </a:lnTo>
                  <a:lnTo>
                    <a:pt x="171" y="553"/>
                  </a:lnTo>
                  <a:lnTo>
                    <a:pt x="171" y="573"/>
                  </a:lnTo>
                  <a:lnTo>
                    <a:pt x="171" y="593"/>
                  </a:lnTo>
                  <a:lnTo>
                    <a:pt x="178" y="607"/>
                  </a:lnTo>
                  <a:lnTo>
                    <a:pt x="178" y="641"/>
                  </a:lnTo>
                  <a:lnTo>
                    <a:pt x="198" y="647"/>
                  </a:lnTo>
                  <a:lnTo>
                    <a:pt x="191" y="668"/>
                  </a:lnTo>
                  <a:lnTo>
                    <a:pt x="211" y="681"/>
                  </a:lnTo>
                  <a:lnTo>
                    <a:pt x="211" y="695"/>
                  </a:lnTo>
                  <a:lnTo>
                    <a:pt x="224" y="688"/>
                  </a:lnTo>
                  <a:lnTo>
                    <a:pt x="237" y="695"/>
                  </a:lnTo>
                  <a:lnTo>
                    <a:pt x="264" y="69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7" name="Freeform 28"/>
            <p:cNvSpPr>
              <a:spLocks/>
            </p:cNvSpPr>
            <p:nvPr/>
          </p:nvSpPr>
          <p:spPr bwMode="auto">
            <a:xfrm>
              <a:off x="5614619" y="1988176"/>
              <a:ext cx="413019" cy="356128"/>
            </a:xfrm>
            <a:custGeom>
              <a:avLst/>
              <a:gdLst/>
              <a:ahLst/>
              <a:cxnLst>
                <a:cxn ang="0">
                  <a:pos x="211" y="196"/>
                </a:cxn>
                <a:cxn ang="0">
                  <a:pos x="198" y="202"/>
                </a:cxn>
                <a:cxn ang="0">
                  <a:pos x="185" y="189"/>
                </a:cxn>
                <a:cxn ang="0">
                  <a:pos x="165" y="189"/>
                </a:cxn>
                <a:cxn ang="0">
                  <a:pos x="158" y="196"/>
                </a:cxn>
                <a:cxn ang="0">
                  <a:pos x="152" y="202"/>
                </a:cxn>
                <a:cxn ang="0">
                  <a:pos x="145" y="209"/>
                </a:cxn>
                <a:cxn ang="0">
                  <a:pos x="132" y="209"/>
                </a:cxn>
                <a:cxn ang="0">
                  <a:pos x="112" y="202"/>
                </a:cxn>
                <a:cxn ang="0">
                  <a:pos x="79" y="175"/>
                </a:cxn>
                <a:cxn ang="0">
                  <a:pos x="33" y="148"/>
                </a:cxn>
                <a:cxn ang="0">
                  <a:pos x="33" y="135"/>
                </a:cxn>
                <a:cxn ang="0">
                  <a:pos x="20" y="94"/>
                </a:cxn>
                <a:cxn ang="0">
                  <a:pos x="0" y="54"/>
                </a:cxn>
                <a:cxn ang="0">
                  <a:pos x="26" y="54"/>
                </a:cxn>
                <a:cxn ang="0">
                  <a:pos x="39" y="47"/>
                </a:cxn>
                <a:cxn ang="0">
                  <a:pos x="46" y="40"/>
                </a:cxn>
                <a:cxn ang="0">
                  <a:pos x="59" y="47"/>
                </a:cxn>
                <a:cxn ang="0">
                  <a:pos x="72" y="40"/>
                </a:cxn>
                <a:cxn ang="0">
                  <a:pos x="79" y="54"/>
                </a:cxn>
                <a:cxn ang="0">
                  <a:pos x="99" y="40"/>
                </a:cxn>
                <a:cxn ang="0">
                  <a:pos x="119" y="47"/>
                </a:cxn>
                <a:cxn ang="0">
                  <a:pos x="119" y="20"/>
                </a:cxn>
                <a:cxn ang="0">
                  <a:pos x="152" y="27"/>
                </a:cxn>
                <a:cxn ang="0">
                  <a:pos x="158" y="0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11" y="27"/>
                </a:cxn>
                <a:cxn ang="0">
                  <a:pos x="231" y="54"/>
                </a:cxn>
                <a:cxn ang="0">
                  <a:pos x="231" y="121"/>
                </a:cxn>
                <a:cxn ang="0">
                  <a:pos x="237" y="142"/>
                </a:cxn>
                <a:cxn ang="0">
                  <a:pos x="237" y="162"/>
                </a:cxn>
                <a:cxn ang="0">
                  <a:pos x="218" y="182"/>
                </a:cxn>
                <a:cxn ang="0">
                  <a:pos x="211" y="196"/>
                </a:cxn>
              </a:cxnLst>
              <a:rect l="0" t="0" r="r" b="b"/>
              <a:pathLst>
                <a:path w="237" h="209">
                  <a:moveTo>
                    <a:pt x="211" y="196"/>
                  </a:moveTo>
                  <a:lnTo>
                    <a:pt x="198" y="202"/>
                  </a:lnTo>
                  <a:lnTo>
                    <a:pt x="185" y="189"/>
                  </a:lnTo>
                  <a:lnTo>
                    <a:pt x="165" y="189"/>
                  </a:lnTo>
                  <a:lnTo>
                    <a:pt x="158" y="196"/>
                  </a:lnTo>
                  <a:lnTo>
                    <a:pt x="152" y="202"/>
                  </a:lnTo>
                  <a:lnTo>
                    <a:pt x="145" y="209"/>
                  </a:lnTo>
                  <a:lnTo>
                    <a:pt x="132" y="209"/>
                  </a:lnTo>
                  <a:lnTo>
                    <a:pt x="112" y="202"/>
                  </a:lnTo>
                  <a:lnTo>
                    <a:pt x="79" y="175"/>
                  </a:lnTo>
                  <a:lnTo>
                    <a:pt x="33" y="148"/>
                  </a:lnTo>
                  <a:lnTo>
                    <a:pt x="33" y="135"/>
                  </a:lnTo>
                  <a:lnTo>
                    <a:pt x="20" y="94"/>
                  </a:lnTo>
                  <a:lnTo>
                    <a:pt x="0" y="54"/>
                  </a:lnTo>
                  <a:lnTo>
                    <a:pt x="26" y="54"/>
                  </a:lnTo>
                  <a:lnTo>
                    <a:pt x="39" y="47"/>
                  </a:lnTo>
                  <a:lnTo>
                    <a:pt x="46" y="40"/>
                  </a:lnTo>
                  <a:lnTo>
                    <a:pt x="59" y="47"/>
                  </a:lnTo>
                  <a:lnTo>
                    <a:pt x="72" y="40"/>
                  </a:lnTo>
                  <a:lnTo>
                    <a:pt x="79" y="54"/>
                  </a:lnTo>
                  <a:lnTo>
                    <a:pt x="99" y="40"/>
                  </a:lnTo>
                  <a:lnTo>
                    <a:pt x="119" y="47"/>
                  </a:lnTo>
                  <a:lnTo>
                    <a:pt x="119" y="20"/>
                  </a:lnTo>
                  <a:lnTo>
                    <a:pt x="152" y="27"/>
                  </a:lnTo>
                  <a:lnTo>
                    <a:pt x="158" y="0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11" y="27"/>
                  </a:lnTo>
                  <a:lnTo>
                    <a:pt x="231" y="54"/>
                  </a:lnTo>
                  <a:lnTo>
                    <a:pt x="231" y="121"/>
                  </a:lnTo>
                  <a:lnTo>
                    <a:pt x="237" y="142"/>
                  </a:lnTo>
                  <a:lnTo>
                    <a:pt x="237" y="162"/>
                  </a:lnTo>
                  <a:lnTo>
                    <a:pt x="218" y="182"/>
                  </a:lnTo>
                  <a:lnTo>
                    <a:pt x="211" y="196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8" name="Freeform 29"/>
            <p:cNvSpPr>
              <a:spLocks/>
            </p:cNvSpPr>
            <p:nvPr/>
          </p:nvSpPr>
          <p:spPr bwMode="auto">
            <a:xfrm>
              <a:off x="5268173" y="1837872"/>
              <a:ext cx="357314" cy="320922"/>
            </a:xfrm>
            <a:custGeom>
              <a:avLst/>
              <a:gdLst/>
              <a:ahLst/>
              <a:cxnLst>
                <a:cxn ang="0">
                  <a:pos x="13" y="189"/>
                </a:cxn>
                <a:cxn ang="0">
                  <a:pos x="6" y="162"/>
                </a:cxn>
                <a:cxn ang="0">
                  <a:pos x="0" y="128"/>
                </a:cxn>
                <a:cxn ang="0">
                  <a:pos x="6" y="122"/>
                </a:cxn>
                <a:cxn ang="0">
                  <a:pos x="46" y="108"/>
                </a:cxn>
                <a:cxn ang="0">
                  <a:pos x="39" y="81"/>
                </a:cxn>
                <a:cxn ang="0">
                  <a:pos x="33" y="61"/>
                </a:cxn>
                <a:cxn ang="0">
                  <a:pos x="26" y="54"/>
                </a:cxn>
                <a:cxn ang="0">
                  <a:pos x="26" y="41"/>
                </a:cxn>
                <a:cxn ang="0">
                  <a:pos x="13" y="41"/>
                </a:cxn>
                <a:cxn ang="0">
                  <a:pos x="6" y="27"/>
                </a:cxn>
                <a:cxn ang="0">
                  <a:pos x="20" y="14"/>
                </a:cxn>
                <a:cxn ang="0">
                  <a:pos x="20" y="21"/>
                </a:cxn>
                <a:cxn ang="0">
                  <a:pos x="39" y="21"/>
                </a:cxn>
                <a:cxn ang="0">
                  <a:pos x="72" y="14"/>
                </a:cxn>
                <a:cxn ang="0">
                  <a:pos x="92" y="7"/>
                </a:cxn>
                <a:cxn ang="0">
                  <a:pos x="112" y="0"/>
                </a:cxn>
                <a:cxn ang="0">
                  <a:pos x="119" y="14"/>
                </a:cxn>
                <a:cxn ang="0">
                  <a:pos x="138" y="14"/>
                </a:cxn>
                <a:cxn ang="0">
                  <a:pos x="152" y="21"/>
                </a:cxn>
                <a:cxn ang="0">
                  <a:pos x="158" y="21"/>
                </a:cxn>
                <a:cxn ang="0">
                  <a:pos x="178" y="0"/>
                </a:cxn>
                <a:cxn ang="0">
                  <a:pos x="204" y="7"/>
                </a:cxn>
                <a:cxn ang="0">
                  <a:pos x="198" y="21"/>
                </a:cxn>
                <a:cxn ang="0">
                  <a:pos x="191" y="34"/>
                </a:cxn>
                <a:cxn ang="0">
                  <a:pos x="178" y="41"/>
                </a:cxn>
                <a:cxn ang="0">
                  <a:pos x="185" y="54"/>
                </a:cxn>
                <a:cxn ang="0">
                  <a:pos x="185" y="68"/>
                </a:cxn>
                <a:cxn ang="0">
                  <a:pos x="191" y="75"/>
                </a:cxn>
                <a:cxn ang="0">
                  <a:pos x="185" y="88"/>
                </a:cxn>
                <a:cxn ang="0">
                  <a:pos x="191" y="108"/>
                </a:cxn>
                <a:cxn ang="0">
                  <a:pos x="191" y="122"/>
                </a:cxn>
                <a:cxn ang="0">
                  <a:pos x="191" y="142"/>
                </a:cxn>
                <a:cxn ang="0">
                  <a:pos x="132" y="169"/>
                </a:cxn>
                <a:cxn ang="0">
                  <a:pos x="112" y="169"/>
                </a:cxn>
                <a:cxn ang="0">
                  <a:pos x="99" y="169"/>
                </a:cxn>
                <a:cxn ang="0">
                  <a:pos x="99" y="182"/>
                </a:cxn>
                <a:cxn ang="0">
                  <a:pos x="86" y="189"/>
                </a:cxn>
                <a:cxn ang="0">
                  <a:pos x="72" y="189"/>
                </a:cxn>
                <a:cxn ang="0">
                  <a:pos x="66" y="176"/>
                </a:cxn>
                <a:cxn ang="0">
                  <a:pos x="39" y="182"/>
                </a:cxn>
                <a:cxn ang="0">
                  <a:pos x="13" y="189"/>
                </a:cxn>
              </a:cxnLst>
              <a:rect l="0" t="0" r="r" b="b"/>
              <a:pathLst>
                <a:path w="204" h="189">
                  <a:moveTo>
                    <a:pt x="13" y="189"/>
                  </a:moveTo>
                  <a:lnTo>
                    <a:pt x="6" y="162"/>
                  </a:lnTo>
                  <a:lnTo>
                    <a:pt x="0" y="128"/>
                  </a:lnTo>
                  <a:lnTo>
                    <a:pt x="6" y="122"/>
                  </a:lnTo>
                  <a:lnTo>
                    <a:pt x="46" y="108"/>
                  </a:lnTo>
                  <a:lnTo>
                    <a:pt x="39" y="81"/>
                  </a:lnTo>
                  <a:lnTo>
                    <a:pt x="33" y="61"/>
                  </a:lnTo>
                  <a:lnTo>
                    <a:pt x="26" y="54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27"/>
                  </a:lnTo>
                  <a:lnTo>
                    <a:pt x="20" y="14"/>
                  </a:lnTo>
                  <a:lnTo>
                    <a:pt x="20" y="21"/>
                  </a:lnTo>
                  <a:lnTo>
                    <a:pt x="39" y="21"/>
                  </a:lnTo>
                  <a:lnTo>
                    <a:pt x="72" y="14"/>
                  </a:lnTo>
                  <a:lnTo>
                    <a:pt x="92" y="7"/>
                  </a:lnTo>
                  <a:lnTo>
                    <a:pt x="112" y="0"/>
                  </a:lnTo>
                  <a:lnTo>
                    <a:pt x="119" y="14"/>
                  </a:lnTo>
                  <a:lnTo>
                    <a:pt x="138" y="14"/>
                  </a:lnTo>
                  <a:lnTo>
                    <a:pt x="152" y="21"/>
                  </a:lnTo>
                  <a:lnTo>
                    <a:pt x="158" y="21"/>
                  </a:lnTo>
                  <a:lnTo>
                    <a:pt x="178" y="0"/>
                  </a:lnTo>
                  <a:lnTo>
                    <a:pt x="204" y="7"/>
                  </a:lnTo>
                  <a:lnTo>
                    <a:pt x="198" y="21"/>
                  </a:lnTo>
                  <a:lnTo>
                    <a:pt x="191" y="34"/>
                  </a:lnTo>
                  <a:lnTo>
                    <a:pt x="178" y="41"/>
                  </a:lnTo>
                  <a:lnTo>
                    <a:pt x="185" y="54"/>
                  </a:lnTo>
                  <a:lnTo>
                    <a:pt x="185" y="68"/>
                  </a:lnTo>
                  <a:lnTo>
                    <a:pt x="191" y="75"/>
                  </a:lnTo>
                  <a:lnTo>
                    <a:pt x="185" y="88"/>
                  </a:lnTo>
                  <a:lnTo>
                    <a:pt x="191" y="108"/>
                  </a:lnTo>
                  <a:lnTo>
                    <a:pt x="191" y="122"/>
                  </a:lnTo>
                  <a:lnTo>
                    <a:pt x="191" y="142"/>
                  </a:lnTo>
                  <a:lnTo>
                    <a:pt x="132" y="169"/>
                  </a:lnTo>
                  <a:lnTo>
                    <a:pt x="112" y="169"/>
                  </a:lnTo>
                  <a:lnTo>
                    <a:pt x="99" y="169"/>
                  </a:lnTo>
                  <a:lnTo>
                    <a:pt x="99" y="182"/>
                  </a:lnTo>
                  <a:lnTo>
                    <a:pt x="86" y="189"/>
                  </a:lnTo>
                  <a:lnTo>
                    <a:pt x="72" y="189"/>
                  </a:lnTo>
                  <a:lnTo>
                    <a:pt x="66" y="176"/>
                  </a:lnTo>
                  <a:lnTo>
                    <a:pt x="39" y="182"/>
                  </a:lnTo>
                  <a:lnTo>
                    <a:pt x="13" y="18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89" name="Freeform 30"/>
            <p:cNvSpPr>
              <a:spLocks/>
            </p:cNvSpPr>
            <p:nvPr/>
          </p:nvSpPr>
          <p:spPr bwMode="auto">
            <a:xfrm>
              <a:off x="5970576" y="1782354"/>
              <a:ext cx="402149" cy="456330"/>
            </a:xfrm>
            <a:custGeom>
              <a:avLst/>
              <a:gdLst/>
              <a:ahLst/>
              <a:cxnLst>
                <a:cxn ang="0">
                  <a:pos x="165" y="188"/>
                </a:cxn>
                <a:cxn ang="0">
                  <a:pos x="146" y="195"/>
                </a:cxn>
                <a:cxn ang="0">
                  <a:pos x="126" y="209"/>
                </a:cxn>
                <a:cxn ang="0">
                  <a:pos x="119" y="222"/>
                </a:cxn>
                <a:cxn ang="0">
                  <a:pos x="113" y="229"/>
                </a:cxn>
                <a:cxn ang="0">
                  <a:pos x="113" y="249"/>
                </a:cxn>
                <a:cxn ang="0">
                  <a:pos x="119" y="256"/>
                </a:cxn>
                <a:cxn ang="0">
                  <a:pos x="106" y="269"/>
                </a:cxn>
                <a:cxn ang="0">
                  <a:pos x="99" y="269"/>
                </a:cxn>
                <a:cxn ang="0">
                  <a:pos x="80" y="269"/>
                </a:cxn>
                <a:cxn ang="0">
                  <a:pos x="73" y="269"/>
                </a:cxn>
                <a:cxn ang="0">
                  <a:pos x="66" y="263"/>
                </a:cxn>
                <a:cxn ang="0">
                  <a:pos x="60" y="263"/>
                </a:cxn>
                <a:cxn ang="0">
                  <a:pos x="53" y="269"/>
                </a:cxn>
                <a:cxn ang="0">
                  <a:pos x="47" y="269"/>
                </a:cxn>
                <a:cxn ang="0">
                  <a:pos x="47" y="263"/>
                </a:cxn>
                <a:cxn ang="0">
                  <a:pos x="33" y="263"/>
                </a:cxn>
                <a:cxn ang="0">
                  <a:pos x="27" y="242"/>
                </a:cxn>
                <a:cxn ang="0">
                  <a:pos x="27" y="175"/>
                </a:cxn>
                <a:cxn ang="0">
                  <a:pos x="7" y="148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0" y="135"/>
                </a:cxn>
                <a:cxn ang="0">
                  <a:pos x="14" y="121"/>
                </a:cxn>
                <a:cxn ang="0">
                  <a:pos x="27" y="121"/>
                </a:cxn>
                <a:cxn ang="0">
                  <a:pos x="53" y="135"/>
                </a:cxn>
                <a:cxn ang="0">
                  <a:pos x="80" y="128"/>
                </a:cxn>
                <a:cxn ang="0">
                  <a:pos x="119" y="94"/>
                </a:cxn>
                <a:cxn ang="0">
                  <a:pos x="119" y="74"/>
                </a:cxn>
                <a:cxn ang="0">
                  <a:pos x="132" y="47"/>
                </a:cxn>
                <a:cxn ang="0">
                  <a:pos x="146" y="33"/>
                </a:cxn>
                <a:cxn ang="0">
                  <a:pos x="152" y="33"/>
                </a:cxn>
                <a:cxn ang="0">
                  <a:pos x="172" y="33"/>
                </a:cxn>
                <a:cxn ang="0">
                  <a:pos x="185" y="20"/>
                </a:cxn>
                <a:cxn ang="0">
                  <a:pos x="198" y="0"/>
                </a:cxn>
                <a:cxn ang="0">
                  <a:pos x="205" y="6"/>
                </a:cxn>
                <a:cxn ang="0">
                  <a:pos x="205" y="27"/>
                </a:cxn>
                <a:cxn ang="0">
                  <a:pos x="212" y="40"/>
                </a:cxn>
                <a:cxn ang="0">
                  <a:pos x="231" y="81"/>
                </a:cxn>
                <a:cxn ang="0">
                  <a:pos x="231" y="101"/>
                </a:cxn>
                <a:cxn ang="0">
                  <a:pos x="231" y="121"/>
                </a:cxn>
                <a:cxn ang="0">
                  <a:pos x="218" y="161"/>
                </a:cxn>
                <a:cxn ang="0">
                  <a:pos x="192" y="182"/>
                </a:cxn>
                <a:cxn ang="0">
                  <a:pos x="165" y="188"/>
                </a:cxn>
              </a:cxnLst>
              <a:rect l="0" t="0" r="r" b="b"/>
              <a:pathLst>
                <a:path w="231" h="269">
                  <a:moveTo>
                    <a:pt x="165" y="188"/>
                  </a:moveTo>
                  <a:lnTo>
                    <a:pt x="146" y="195"/>
                  </a:lnTo>
                  <a:lnTo>
                    <a:pt x="126" y="209"/>
                  </a:lnTo>
                  <a:lnTo>
                    <a:pt x="119" y="222"/>
                  </a:lnTo>
                  <a:lnTo>
                    <a:pt x="113" y="229"/>
                  </a:lnTo>
                  <a:lnTo>
                    <a:pt x="113" y="249"/>
                  </a:lnTo>
                  <a:lnTo>
                    <a:pt x="119" y="256"/>
                  </a:lnTo>
                  <a:lnTo>
                    <a:pt x="106" y="269"/>
                  </a:lnTo>
                  <a:lnTo>
                    <a:pt x="99" y="269"/>
                  </a:lnTo>
                  <a:lnTo>
                    <a:pt x="80" y="269"/>
                  </a:lnTo>
                  <a:lnTo>
                    <a:pt x="73" y="269"/>
                  </a:lnTo>
                  <a:lnTo>
                    <a:pt x="66" y="263"/>
                  </a:lnTo>
                  <a:lnTo>
                    <a:pt x="60" y="263"/>
                  </a:lnTo>
                  <a:lnTo>
                    <a:pt x="53" y="269"/>
                  </a:lnTo>
                  <a:lnTo>
                    <a:pt x="47" y="269"/>
                  </a:lnTo>
                  <a:lnTo>
                    <a:pt x="47" y="263"/>
                  </a:lnTo>
                  <a:lnTo>
                    <a:pt x="33" y="263"/>
                  </a:lnTo>
                  <a:lnTo>
                    <a:pt x="27" y="242"/>
                  </a:lnTo>
                  <a:lnTo>
                    <a:pt x="27" y="175"/>
                  </a:lnTo>
                  <a:lnTo>
                    <a:pt x="7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0" y="135"/>
                  </a:lnTo>
                  <a:lnTo>
                    <a:pt x="14" y="121"/>
                  </a:lnTo>
                  <a:lnTo>
                    <a:pt x="27" y="121"/>
                  </a:lnTo>
                  <a:lnTo>
                    <a:pt x="53" y="135"/>
                  </a:lnTo>
                  <a:lnTo>
                    <a:pt x="80" y="128"/>
                  </a:lnTo>
                  <a:lnTo>
                    <a:pt x="119" y="94"/>
                  </a:lnTo>
                  <a:lnTo>
                    <a:pt x="119" y="74"/>
                  </a:lnTo>
                  <a:lnTo>
                    <a:pt x="132" y="47"/>
                  </a:lnTo>
                  <a:lnTo>
                    <a:pt x="146" y="33"/>
                  </a:lnTo>
                  <a:lnTo>
                    <a:pt x="152" y="33"/>
                  </a:lnTo>
                  <a:lnTo>
                    <a:pt x="172" y="33"/>
                  </a:lnTo>
                  <a:lnTo>
                    <a:pt x="185" y="20"/>
                  </a:lnTo>
                  <a:lnTo>
                    <a:pt x="198" y="0"/>
                  </a:lnTo>
                  <a:lnTo>
                    <a:pt x="205" y="6"/>
                  </a:lnTo>
                  <a:lnTo>
                    <a:pt x="205" y="27"/>
                  </a:lnTo>
                  <a:lnTo>
                    <a:pt x="212" y="40"/>
                  </a:lnTo>
                  <a:lnTo>
                    <a:pt x="231" y="81"/>
                  </a:lnTo>
                  <a:lnTo>
                    <a:pt x="231" y="101"/>
                  </a:lnTo>
                  <a:lnTo>
                    <a:pt x="231" y="121"/>
                  </a:lnTo>
                  <a:lnTo>
                    <a:pt x="218" y="161"/>
                  </a:lnTo>
                  <a:lnTo>
                    <a:pt x="192" y="182"/>
                  </a:lnTo>
                  <a:lnTo>
                    <a:pt x="165" y="188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0" name="Freeform 31"/>
            <p:cNvSpPr>
              <a:spLocks/>
            </p:cNvSpPr>
            <p:nvPr/>
          </p:nvSpPr>
          <p:spPr bwMode="auto">
            <a:xfrm>
              <a:off x="6155347" y="2112753"/>
              <a:ext cx="217378" cy="402167"/>
            </a:xfrm>
            <a:custGeom>
              <a:avLst/>
              <a:gdLst/>
              <a:ahLst/>
              <a:cxnLst>
                <a:cxn ang="0">
                  <a:pos x="125" y="229"/>
                </a:cxn>
                <a:cxn ang="0">
                  <a:pos x="119" y="209"/>
                </a:cxn>
                <a:cxn ang="0">
                  <a:pos x="125" y="202"/>
                </a:cxn>
                <a:cxn ang="0">
                  <a:pos x="119" y="182"/>
                </a:cxn>
                <a:cxn ang="0">
                  <a:pos x="119" y="162"/>
                </a:cxn>
                <a:cxn ang="0">
                  <a:pos x="112" y="149"/>
                </a:cxn>
                <a:cxn ang="0">
                  <a:pos x="112" y="142"/>
                </a:cxn>
                <a:cxn ang="0">
                  <a:pos x="125" y="122"/>
                </a:cxn>
                <a:cxn ang="0">
                  <a:pos x="125" y="108"/>
                </a:cxn>
                <a:cxn ang="0">
                  <a:pos x="99" y="88"/>
                </a:cxn>
                <a:cxn ang="0">
                  <a:pos x="92" y="74"/>
                </a:cxn>
                <a:cxn ang="0">
                  <a:pos x="79" y="54"/>
                </a:cxn>
                <a:cxn ang="0">
                  <a:pos x="59" y="41"/>
                </a:cxn>
                <a:cxn ang="0">
                  <a:pos x="46" y="14"/>
                </a:cxn>
                <a:cxn ang="0">
                  <a:pos x="40" y="0"/>
                </a:cxn>
                <a:cxn ang="0">
                  <a:pos x="20" y="14"/>
                </a:cxn>
                <a:cxn ang="0">
                  <a:pos x="13" y="27"/>
                </a:cxn>
                <a:cxn ang="0">
                  <a:pos x="7" y="34"/>
                </a:cxn>
                <a:cxn ang="0">
                  <a:pos x="7" y="54"/>
                </a:cxn>
                <a:cxn ang="0">
                  <a:pos x="13" y="61"/>
                </a:cxn>
                <a:cxn ang="0">
                  <a:pos x="0" y="74"/>
                </a:cxn>
                <a:cxn ang="0">
                  <a:pos x="13" y="108"/>
                </a:cxn>
                <a:cxn ang="0">
                  <a:pos x="7" y="128"/>
                </a:cxn>
                <a:cxn ang="0">
                  <a:pos x="20" y="135"/>
                </a:cxn>
                <a:cxn ang="0">
                  <a:pos x="26" y="149"/>
                </a:cxn>
                <a:cxn ang="0">
                  <a:pos x="46" y="155"/>
                </a:cxn>
                <a:cxn ang="0">
                  <a:pos x="59" y="169"/>
                </a:cxn>
                <a:cxn ang="0">
                  <a:pos x="73" y="182"/>
                </a:cxn>
                <a:cxn ang="0">
                  <a:pos x="79" y="196"/>
                </a:cxn>
                <a:cxn ang="0">
                  <a:pos x="86" y="216"/>
                </a:cxn>
                <a:cxn ang="0">
                  <a:pos x="86" y="229"/>
                </a:cxn>
                <a:cxn ang="0">
                  <a:pos x="99" y="223"/>
                </a:cxn>
                <a:cxn ang="0">
                  <a:pos x="106" y="229"/>
                </a:cxn>
                <a:cxn ang="0">
                  <a:pos x="112" y="236"/>
                </a:cxn>
                <a:cxn ang="0">
                  <a:pos x="125" y="229"/>
                </a:cxn>
              </a:cxnLst>
              <a:rect l="0" t="0" r="r" b="b"/>
              <a:pathLst>
                <a:path w="125" h="236">
                  <a:moveTo>
                    <a:pt x="125" y="229"/>
                  </a:moveTo>
                  <a:lnTo>
                    <a:pt x="119" y="209"/>
                  </a:lnTo>
                  <a:lnTo>
                    <a:pt x="125" y="202"/>
                  </a:lnTo>
                  <a:lnTo>
                    <a:pt x="119" y="182"/>
                  </a:lnTo>
                  <a:lnTo>
                    <a:pt x="119" y="162"/>
                  </a:lnTo>
                  <a:lnTo>
                    <a:pt x="112" y="149"/>
                  </a:lnTo>
                  <a:lnTo>
                    <a:pt x="112" y="142"/>
                  </a:lnTo>
                  <a:lnTo>
                    <a:pt x="125" y="122"/>
                  </a:lnTo>
                  <a:lnTo>
                    <a:pt x="125" y="108"/>
                  </a:lnTo>
                  <a:lnTo>
                    <a:pt x="99" y="88"/>
                  </a:lnTo>
                  <a:lnTo>
                    <a:pt x="92" y="74"/>
                  </a:lnTo>
                  <a:lnTo>
                    <a:pt x="79" y="54"/>
                  </a:lnTo>
                  <a:lnTo>
                    <a:pt x="59" y="41"/>
                  </a:lnTo>
                  <a:lnTo>
                    <a:pt x="46" y="14"/>
                  </a:lnTo>
                  <a:lnTo>
                    <a:pt x="40" y="0"/>
                  </a:lnTo>
                  <a:lnTo>
                    <a:pt x="20" y="14"/>
                  </a:lnTo>
                  <a:lnTo>
                    <a:pt x="13" y="27"/>
                  </a:lnTo>
                  <a:lnTo>
                    <a:pt x="7" y="34"/>
                  </a:lnTo>
                  <a:lnTo>
                    <a:pt x="7" y="54"/>
                  </a:lnTo>
                  <a:lnTo>
                    <a:pt x="13" y="61"/>
                  </a:lnTo>
                  <a:lnTo>
                    <a:pt x="0" y="74"/>
                  </a:lnTo>
                  <a:lnTo>
                    <a:pt x="13" y="108"/>
                  </a:lnTo>
                  <a:lnTo>
                    <a:pt x="7" y="128"/>
                  </a:lnTo>
                  <a:lnTo>
                    <a:pt x="20" y="135"/>
                  </a:lnTo>
                  <a:lnTo>
                    <a:pt x="26" y="149"/>
                  </a:lnTo>
                  <a:lnTo>
                    <a:pt x="46" y="155"/>
                  </a:lnTo>
                  <a:lnTo>
                    <a:pt x="59" y="169"/>
                  </a:lnTo>
                  <a:lnTo>
                    <a:pt x="73" y="182"/>
                  </a:lnTo>
                  <a:lnTo>
                    <a:pt x="79" y="196"/>
                  </a:lnTo>
                  <a:lnTo>
                    <a:pt x="86" y="216"/>
                  </a:lnTo>
                  <a:lnTo>
                    <a:pt x="86" y="229"/>
                  </a:lnTo>
                  <a:lnTo>
                    <a:pt x="99" y="223"/>
                  </a:lnTo>
                  <a:lnTo>
                    <a:pt x="106" y="229"/>
                  </a:lnTo>
                  <a:lnTo>
                    <a:pt x="112" y="236"/>
                  </a:lnTo>
                  <a:lnTo>
                    <a:pt x="125" y="22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1" name="Freeform 32"/>
            <p:cNvSpPr>
              <a:spLocks/>
            </p:cNvSpPr>
            <p:nvPr/>
          </p:nvSpPr>
          <p:spPr bwMode="auto">
            <a:xfrm>
              <a:off x="5132312" y="2080255"/>
              <a:ext cx="929289" cy="836832"/>
            </a:xfrm>
            <a:custGeom>
              <a:avLst/>
              <a:gdLst/>
              <a:ahLst/>
              <a:cxnLst>
                <a:cxn ang="0">
                  <a:pos x="534" y="337"/>
                </a:cxn>
                <a:cxn ang="0">
                  <a:pos x="521" y="297"/>
                </a:cxn>
                <a:cxn ang="0">
                  <a:pos x="495" y="270"/>
                </a:cxn>
                <a:cxn ang="0">
                  <a:pos x="475" y="216"/>
                </a:cxn>
                <a:cxn ang="0">
                  <a:pos x="488" y="155"/>
                </a:cxn>
                <a:cxn ang="0">
                  <a:pos x="462" y="135"/>
                </a:cxn>
                <a:cxn ang="0">
                  <a:pos x="429" y="148"/>
                </a:cxn>
                <a:cxn ang="0">
                  <a:pos x="389" y="148"/>
                </a:cxn>
                <a:cxn ang="0">
                  <a:pos x="310" y="81"/>
                </a:cxn>
                <a:cxn ang="0">
                  <a:pos x="270" y="0"/>
                </a:cxn>
                <a:cxn ang="0">
                  <a:pos x="178" y="27"/>
                </a:cxn>
                <a:cxn ang="0">
                  <a:pos x="151" y="47"/>
                </a:cxn>
                <a:cxn ang="0">
                  <a:pos x="92" y="47"/>
                </a:cxn>
                <a:cxn ang="0">
                  <a:pos x="52" y="47"/>
                </a:cxn>
                <a:cxn ang="0">
                  <a:pos x="39" y="61"/>
                </a:cxn>
                <a:cxn ang="0">
                  <a:pos x="6" y="121"/>
                </a:cxn>
                <a:cxn ang="0">
                  <a:pos x="26" y="155"/>
                </a:cxn>
                <a:cxn ang="0">
                  <a:pos x="33" y="209"/>
                </a:cxn>
                <a:cxn ang="0">
                  <a:pos x="92" y="189"/>
                </a:cxn>
                <a:cxn ang="0">
                  <a:pos x="79" y="222"/>
                </a:cxn>
                <a:cxn ang="0">
                  <a:pos x="72" y="290"/>
                </a:cxn>
                <a:cxn ang="0">
                  <a:pos x="105" y="283"/>
                </a:cxn>
                <a:cxn ang="0">
                  <a:pos x="145" y="283"/>
                </a:cxn>
                <a:cxn ang="0">
                  <a:pos x="138" y="317"/>
                </a:cxn>
                <a:cxn ang="0">
                  <a:pos x="145" y="351"/>
                </a:cxn>
                <a:cxn ang="0">
                  <a:pos x="125" y="371"/>
                </a:cxn>
                <a:cxn ang="0">
                  <a:pos x="125" y="404"/>
                </a:cxn>
                <a:cxn ang="0">
                  <a:pos x="85" y="479"/>
                </a:cxn>
                <a:cxn ang="0">
                  <a:pos x="99" y="492"/>
                </a:cxn>
                <a:cxn ang="0">
                  <a:pos x="132" y="479"/>
                </a:cxn>
                <a:cxn ang="0">
                  <a:pos x="145" y="438"/>
                </a:cxn>
                <a:cxn ang="0">
                  <a:pos x="171" y="418"/>
                </a:cxn>
                <a:cxn ang="0">
                  <a:pos x="184" y="384"/>
                </a:cxn>
                <a:cxn ang="0">
                  <a:pos x="217" y="384"/>
                </a:cxn>
                <a:cxn ang="0">
                  <a:pos x="244" y="411"/>
                </a:cxn>
                <a:cxn ang="0">
                  <a:pos x="283" y="398"/>
                </a:cxn>
                <a:cxn ang="0">
                  <a:pos x="270" y="438"/>
                </a:cxn>
                <a:cxn ang="0">
                  <a:pos x="290" y="485"/>
                </a:cxn>
                <a:cxn ang="0">
                  <a:pos x="330" y="479"/>
                </a:cxn>
                <a:cxn ang="0">
                  <a:pos x="356" y="492"/>
                </a:cxn>
                <a:cxn ang="0">
                  <a:pos x="376" y="479"/>
                </a:cxn>
                <a:cxn ang="0">
                  <a:pos x="376" y="431"/>
                </a:cxn>
                <a:cxn ang="0">
                  <a:pos x="396" y="411"/>
                </a:cxn>
                <a:cxn ang="0">
                  <a:pos x="429" y="411"/>
                </a:cxn>
                <a:cxn ang="0">
                  <a:pos x="462" y="378"/>
                </a:cxn>
                <a:cxn ang="0">
                  <a:pos x="442" y="364"/>
                </a:cxn>
                <a:cxn ang="0">
                  <a:pos x="462" y="337"/>
                </a:cxn>
                <a:cxn ang="0">
                  <a:pos x="501" y="344"/>
                </a:cxn>
              </a:cxnLst>
              <a:rect l="0" t="0" r="r" b="b"/>
              <a:pathLst>
                <a:path w="534" h="492">
                  <a:moveTo>
                    <a:pt x="528" y="357"/>
                  </a:moveTo>
                  <a:lnTo>
                    <a:pt x="534" y="344"/>
                  </a:lnTo>
                  <a:lnTo>
                    <a:pt x="534" y="337"/>
                  </a:lnTo>
                  <a:lnTo>
                    <a:pt x="528" y="324"/>
                  </a:lnTo>
                  <a:lnTo>
                    <a:pt x="528" y="303"/>
                  </a:lnTo>
                  <a:lnTo>
                    <a:pt x="521" y="297"/>
                  </a:lnTo>
                  <a:lnTo>
                    <a:pt x="521" y="283"/>
                  </a:lnTo>
                  <a:lnTo>
                    <a:pt x="508" y="283"/>
                  </a:lnTo>
                  <a:lnTo>
                    <a:pt x="495" y="270"/>
                  </a:lnTo>
                  <a:lnTo>
                    <a:pt x="481" y="249"/>
                  </a:lnTo>
                  <a:lnTo>
                    <a:pt x="475" y="229"/>
                  </a:lnTo>
                  <a:lnTo>
                    <a:pt x="475" y="216"/>
                  </a:lnTo>
                  <a:lnTo>
                    <a:pt x="488" y="202"/>
                  </a:lnTo>
                  <a:lnTo>
                    <a:pt x="488" y="182"/>
                  </a:lnTo>
                  <a:lnTo>
                    <a:pt x="488" y="155"/>
                  </a:lnTo>
                  <a:lnTo>
                    <a:pt x="488" y="142"/>
                  </a:lnTo>
                  <a:lnTo>
                    <a:pt x="475" y="148"/>
                  </a:lnTo>
                  <a:lnTo>
                    <a:pt x="462" y="135"/>
                  </a:lnTo>
                  <a:lnTo>
                    <a:pt x="442" y="135"/>
                  </a:lnTo>
                  <a:lnTo>
                    <a:pt x="435" y="142"/>
                  </a:lnTo>
                  <a:lnTo>
                    <a:pt x="429" y="148"/>
                  </a:lnTo>
                  <a:lnTo>
                    <a:pt x="422" y="155"/>
                  </a:lnTo>
                  <a:lnTo>
                    <a:pt x="409" y="155"/>
                  </a:lnTo>
                  <a:lnTo>
                    <a:pt x="389" y="148"/>
                  </a:lnTo>
                  <a:lnTo>
                    <a:pt x="356" y="121"/>
                  </a:lnTo>
                  <a:lnTo>
                    <a:pt x="310" y="94"/>
                  </a:lnTo>
                  <a:lnTo>
                    <a:pt x="310" y="81"/>
                  </a:lnTo>
                  <a:lnTo>
                    <a:pt x="297" y="40"/>
                  </a:lnTo>
                  <a:lnTo>
                    <a:pt x="277" y="0"/>
                  </a:lnTo>
                  <a:lnTo>
                    <a:pt x="270" y="0"/>
                  </a:lnTo>
                  <a:lnTo>
                    <a:pt x="211" y="27"/>
                  </a:lnTo>
                  <a:lnTo>
                    <a:pt x="191" y="27"/>
                  </a:lnTo>
                  <a:lnTo>
                    <a:pt x="178" y="27"/>
                  </a:lnTo>
                  <a:lnTo>
                    <a:pt x="178" y="40"/>
                  </a:lnTo>
                  <a:lnTo>
                    <a:pt x="165" y="47"/>
                  </a:lnTo>
                  <a:lnTo>
                    <a:pt x="151" y="47"/>
                  </a:lnTo>
                  <a:lnTo>
                    <a:pt x="145" y="34"/>
                  </a:lnTo>
                  <a:lnTo>
                    <a:pt x="118" y="40"/>
                  </a:lnTo>
                  <a:lnTo>
                    <a:pt x="92" y="47"/>
                  </a:lnTo>
                  <a:lnTo>
                    <a:pt x="79" y="47"/>
                  </a:lnTo>
                  <a:lnTo>
                    <a:pt x="66" y="47"/>
                  </a:lnTo>
                  <a:lnTo>
                    <a:pt x="52" y="47"/>
                  </a:lnTo>
                  <a:lnTo>
                    <a:pt x="46" y="47"/>
                  </a:lnTo>
                  <a:lnTo>
                    <a:pt x="46" y="54"/>
                  </a:lnTo>
                  <a:lnTo>
                    <a:pt x="39" y="61"/>
                  </a:lnTo>
                  <a:lnTo>
                    <a:pt x="19" y="67"/>
                  </a:lnTo>
                  <a:lnTo>
                    <a:pt x="0" y="94"/>
                  </a:lnTo>
                  <a:lnTo>
                    <a:pt x="6" y="121"/>
                  </a:lnTo>
                  <a:lnTo>
                    <a:pt x="13" y="121"/>
                  </a:lnTo>
                  <a:lnTo>
                    <a:pt x="13" y="142"/>
                  </a:lnTo>
                  <a:lnTo>
                    <a:pt x="26" y="155"/>
                  </a:lnTo>
                  <a:lnTo>
                    <a:pt x="19" y="175"/>
                  </a:lnTo>
                  <a:lnTo>
                    <a:pt x="19" y="202"/>
                  </a:lnTo>
                  <a:lnTo>
                    <a:pt x="33" y="209"/>
                  </a:lnTo>
                  <a:lnTo>
                    <a:pt x="52" y="202"/>
                  </a:lnTo>
                  <a:lnTo>
                    <a:pt x="72" y="182"/>
                  </a:lnTo>
                  <a:lnTo>
                    <a:pt x="92" y="189"/>
                  </a:lnTo>
                  <a:lnTo>
                    <a:pt x="105" y="209"/>
                  </a:lnTo>
                  <a:lnTo>
                    <a:pt x="99" y="216"/>
                  </a:lnTo>
                  <a:lnTo>
                    <a:pt x="79" y="222"/>
                  </a:lnTo>
                  <a:lnTo>
                    <a:pt x="66" y="236"/>
                  </a:lnTo>
                  <a:lnTo>
                    <a:pt x="66" y="270"/>
                  </a:lnTo>
                  <a:lnTo>
                    <a:pt x="72" y="290"/>
                  </a:lnTo>
                  <a:lnTo>
                    <a:pt x="85" y="297"/>
                  </a:lnTo>
                  <a:lnTo>
                    <a:pt x="99" y="297"/>
                  </a:lnTo>
                  <a:lnTo>
                    <a:pt x="105" y="283"/>
                  </a:lnTo>
                  <a:lnTo>
                    <a:pt x="112" y="283"/>
                  </a:lnTo>
                  <a:lnTo>
                    <a:pt x="132" y="283"/>
                  </a:lnTo>
                  <a:lnTo>
                    <a:pt x="145" y="283"/>
                  </a:lnTo>
                  <a:lnTo>
                    <a:pt x="151" y="290"/>
                  </a:lnTo>
                  <a:lnTo>
                    <a:pt x="145" y="303"/>
                  </a:lnTo>
                  <a:lnTo>
                    <a:pt x="138" y="317"/>
                  </a:lnTo>
                  <a:lnTo>
                    <a:pt x="138" y="330"/>
                  </a:lnTo>
                  <a:lnTo>
                    <a:pt x="138" y="337"/>
                  </a:lnTo>
                  <a:lnTo>
                    <a:pt x="145" y="351"/>
                  </a:lnTo>
                  <a:lnTo>
                    <a:pt x="138" y="364"/>
                  </a:lnTo>
                  <a:lnTo>
                    <a:pt x="132" y="364"/>
                  </a:lnTo>
                  <a:lnTo>
                    <a:pt x="125" y="371"/>
                  </a:lnTo>
                  <a:lnTo>
                    <a:pt x="125" y="378"/>
                  </a:lnTo>
                  <a:lnTo>
                    <a:pt x="132" y="391"/>
                  </a:lnTo>
                  <a:lnTo>
                    <a:pt x="125" y="404"/>
                  </a:lnTo>
                  <a:lnTo>
                    <a:pt x="105" y="411"/>
                  </a:lnTo>
                  <a:lnTo>
                    <a:pt x="85" y="472"/>
                  </a:lnTo>
                  <a:lnTo>
                    <a:pt x="85" y="479"/>
                  </a:lnTo>
                  <a:lnTo>
                    <a:pt x="85" y="485"/>
                  </a:lnTo>
                  <a:lnTo>
                    <a:pt x="92" y="492"/>
                  </a:lnTo>
                  <a:lnTo>
                    <a:pt x="99" y="492"/>
                  </a:lnTo>
                  <a:lnTo>
                    <a:pt x="112" y="485"/>
                  </a:lnTo>
                  <a:lnTo>
                    <a:pt x="125" y="479"/>
                  </a:lnTo>
                  <a:lnTo>
                    <a:pt x="132" y="479"/>
                  </a:lnTo>
                  <a:lnTo>
                    <a:pt x="145" y="472"/>
                  </a:lnTo>
                  <a:lnTo>
                    <a:pt x="145" y="458"/>
                  </a:lnTo>
                  <a:lnTo>
                    <a:pt x="145" y="438"/>
                  </a:lnTo>
                  <a:lnTo>
                    <a:pt x="151" y="438"/>
                  </a:lnTo>
                  <a:lnTo>
                    <a:pt x="158" y="425"/>
                  </a:lnTo>
                  <a:lnTo>
                    <a:pt x="171" y="418"/>
                  </a:lnTo>
                  <a:lnTo>
                    <a:pt x="171" y="411"/>
                  </a:lnTo>
                  <a:lnTo>
                    <a:pt x="184" y="411"/>
                  </a:lnTo>
                  <a:lnTo>
                    <a:pt x="184" y="384"/>
                  </a:lnTo>
                  <a:lnTo>
                    <a:pt x="191" y="371"/>
                  </a:lnTo>
                  <a:lnTo>
                    <a:pt x="211" y="371"/>
                  </a:lnTo>
                  <a:lnTo>
                    <a:pt x="217" y="384"/>
                  </a:lnTo>
                  <a:lnTo>
                    <a:pt x="224" y="398"/>
                  </a:lnTo>
                  <a:lnTo>
                    <a:pt x="231" y="398"/>
                  </a:lnTo>
                  <a:lnTo>
                    <a:pt x="244" y="411"/>
                  </a:lnTo>
                  <a:lnTo>
                    <a:pt x="264" y="404"/>
                  </a:lnTo>
                  <a:lnTo>
                    <a:pt x="277" y="398"/>
                  </a:lnTo>
                  <a:lnTo>
                    <a:pt x="283" y="398"/>
                  </a:lnTo>
                  <a:lnTo>
                    <a:pt x="283" y="418"/>
                  </a:lnTo>
                  <a:lnTo>
                    <a:pt x="290" y="431"/>
                  </a:lnTo>
                  <a:lnTo>
                    <a:pt x="270" y="438"/>
                  </a:lnTo>
                  <a:lnTo>
                    <a:pt x="270" y="465"/>
                  </a:lnTo>
                  <a:lnTo>
                    <a:pt x="270" y="485"/>
                  </a:lnTo>
                  <a:lnTo>
                    <a:pt x="290" y="485"/>
                  </a:lnTo>
                  <a:lnTo>
                    <a:pt x="310" y="479"/>
                  </a:lnTo>
                  <a:lnTo>
                    <a:pt x="323" y="472"/>
                  </a:lnTo>
                  <a:lnTo>
                    <a:pt x="330" y="479"/>
                  </a:lnTo>
                  <a:lnTo>
                    <a:pt x="343" y="485"/>
                  </a:lnTo>
                  <a:lnTo>
                    <a:pt x="349" y="485"/>
                  </a:lnTo>
                  <a:lnTo>
                    <a:pt x="356" y="492"/>
                  </a:lnTo>
                  <a:lnTo>
                    <a:pt x="369" y="492"/>
                  </a:lnTo>
                  <a:lnTo>
                    <a:pt x="376" y="485"/>
                  </a:lnTo>
                  <a:lnTo>
                    <a:pt x="376" y="479"/>
                  </a:lnTo>
                  <a:lnTo>
                    <a:pt x="376" y="465"/>
                  </a:lnTo>
                  <a:lnTo>
                    <a:pt x="376" y="445"/>
                  </a:lnTo>
                  <a:lnTo>
                    <a:pt x="376" y="431"/>
                  </a:lnTo>
                  <a:lnTo>
                    <a:pt x="389" y="431"/>
                  </a:lnTo>
                  <a:lnTo>
                    <a:pt x="389" y="418"/>
                  </a:lnTo>
                  <a:lnTo>
                    <a:pt x="396" y="411"/>
                  </a:lnTo>
                  <a:lnTo>
                    <a:pt x="415" y="398"/>
                  </a:lnTo>
                  <a:lnTo>
                    <a:pt x="422" y="398"/>
                  </a:lnTo>
                  <a:lnTo>
                    <a:pt x="429" y="411"/>
                  </a:lnTo>
                  <a:lnTo>
                    <a:pt x="442" y="411"/>
                  </a:lnTo>
                  <a:lnTo>
                    <a:pt x="455" y="404"/>
                  </a:lnTo>
                  <a:lnTo>
                    <a:pt x="462" y="378"/>
                  </a:lnTo>
                  <a:lnTo>
                    <a:pt x="455" y="378"/>
                  </a:lnTo>
                  <a:lnTo>
                    <a:pt x="442" y="378"/>
                  </a:lnTo>
                  <a:lnTo>
                    <a:pt x="442" y="364"/>
                  </a:lnTo>
                  <a:lnTo>
                    <a:pt x="448" y="357"/>
                  </a:lnTo>
                  <a:lnTo>
                    <a:pt x="455" y="351"/>
                  </a:lnTo>
                  <a:lnTo>
                    <a:pt x="462" y="337"/>
                  </a:lnTo>
                  <a:lnTo>
                    <a:pt x="468" y="337"/>
                  </a:lnTo>
                  <a:lnTo>
                    <a:pt x="488" y="337"/>
                  </a:lnTo>
                  <a:lnTo>
                    <a:pt x="501" y="344"/>
                  </a:lnTo>
                  <a:lnTo>
                    <a:pt x="514" y="351"/>
                  </a:lnTo>
                  <a:lnTo>
                    <a:pt x="528" y="35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3" name="Freeform 33"/>
            <p:cNvSpPr>
              <a:spLocks/>
            </p:cNvSpPr>
            <p:nvPr/>
          </p:nvSpPr>
          <p:spPr bwMode="auto">
            <a:xfrm>
              <a:off x="6225995" y="2103274"/>
              <a:ext cx="377694" cy="515911"/>
            </a:xfrm>
            <a:custGeom>
              <a:avLst/>
              <a:gdLst/>
              <a:ahLst/>
              <a:cxnLst>
                <a:cxn ang="0">
                  <a:pos x="204" y="135"/>
                </a:cxn>
                <a:cxn ang="0">
                  <a:pos x="211" y="129"/>
                </a:cxn>
                <a:cxn ang="0">
                  <a:pos x="211" y="122"/>
                </a:cxn>
                <a:cxn ang="0">
                  <a:pos x="178" y="102"/>
                </a:cxn>
                <a:cxn ang="0">
                  <a:pos x="178" y="75"/>
                </a:cxn>
                <a:cxn ang="0">
                  <a:pos x="145" y="61"/>
                </a:cxn>
                <a:cxn ang="0">
                  <a:pos x="138" y="7"/>
                </a:cxn>
                <a:cxn ang="0">
                  <a:pos x="125" y="0"/>
                </a:cxn>
                <a:cxn ang="0">
                  <a:pos x="118" y="7"/>
                </a:cxn>
                <a:cxn ang="0">
                  <a:pos x="72" y="21"/>
                </a:cxn>
                <a:cxn ang="0">
                  <a:pos x="26" y="7"/>
                </a:cxn>
                <a:cxn ang="0">
                  <a:pos x="19" y="0"/>
                </a:cxn>
                <a:cxn ang="0">
                  <a:pos x="0" y="7"/>
                </a:cxn>
                <a:cxn ang="0">
                  <a:pos x="6" y="21"/>
                </a:cxn>
                <a:cxn ang="0">
                  <a:pos x="19" y="48"/>
                </a:cxn>
                <a:cxn ang="0">
                  <a:pos x="39" y="61"/>
                </a:cxn>
                <a:cxn ang="0">
                  <a:pos x="52" y="81"/>
                </a:cxn>
                <a:cxn ang="0">
                  <a:pos x="59" y="95"/>
                </a:cxn>
                <a:cxn ang="0">
                  <a:pos x="85" y="115"/>
                </a:cxn>
                <a:cxn ang="0">
                  <a:pos x="85" y="129"/>
                </a:cxn>
                <a:cxn ang="0">
                  <a:pos x="72" y="149"/>
                </a:cxn>
                <a:cxn ang="0">
                  <a:pos x="72" y="156"/>
                </a:cxn>
                <a:cxn ang="0">
                  <a:pos x="79" y="169"/>
                </a:cxn>
                <a:cxn ang="0">
                  <a:pos x="79" y="189"/>
                </a:cxn>
                <a:cxn ang="0">
                  <a:pos x="85" y="209"/>
                </a:cxn>
                <a:cxn ang="0">
                  <a:pos x="79" y="216"/>
                </a:cxn>
                <a:cxn ang="0">
                  <a:pos x="85" y="236"/>
                </a:cxn>
                <a:cxn ang="0">
                  <a:pos x="92" y="230"/>
                </a:cxn>
                <a:cxn ang="0">
                  <a:pos x="99" y="236"/>
                </a:cxn>
                <a:cxn ang="0">
                  <a:pos x="105" y="243"/>
                </a:cxn>
                <a:cxn ang="0">
                  <a:pos x="105" y="270"/>
                </a:cxn>
                <a:cxn ang="0">
                  <a:pos x="118" y="270"/>
                </a:cxn>
                <a:cxn ang="0">
                  <a:pos x="125" y="270"/>
                </a:cxn>
                <a:cxn ang="0">
                  <a:pos x="125" y="290"/>
                </a:cxn>
                <a:cxn ang="0">
                  <a:pos x="132" y="297"/>
                </a:cxn>
                <a:cxn ang="0">
                  <a:pos x="145" y="297"/>
                </a:cxn>
                <a:cxn ang="0">
                  <a:pos x="158" y="290"/>
                </a:cxn>
                <a:cxn ang="0">
                  <a:pos x="171" y="297"/>
                </a:cxn>
                <a:cxn ang="0">
                  <a:pos x="178" y="304"/>
                </a:cxn>
                <a:cxn ang="0">
                  <a:pos x="191" y="304"/>
                </a:cxn>
                <a:cxn ang="0">
                  <a:pos x="204" y="304"/>
                </a:cxn>
                <a:cxn ang="0">
                  <a:pos x="217" y="304"/>
                </a:cxn>
                <a:cxn ang="0">
                  <a:pos x="217" y="297"/>
                </a:cxn>
                <a:cxn ang="0">
                  <a:pos x="211" y="290"/>
                </a:cxn>
                <a:cxn ang="0">
                  <a:pos x="204" y="284"/>
                </a:cxn>
                <a:cxn ang="0">
                  <a:pos x="204" y="270"/>
                </a:cxn>
                <a:cxn ang="0">
                  <a:pos x="191" y="243"/>
                </a:cxn>
                <a:cxn ang="0">
                  <a:pos x="178" y="216"/>
                </a:cxn>
                <a:cxn ang="0">
                  <a:pos x="178" y="209"/>
                </a:cxn>
                <a:cxn ang="0">
                  <a:pos x="184" y="196"/>
                </a:cxn>
                <a:cxn ang="0">
                  <a:pos x="204" y="135"/>
                </a:cxn>
              </a:cxnLst>
              <a:rect l="0" t="0" r="r" b="b"/>
              <a:pathLst>
                <a:path w="217" h="304">
                  <a:moveTo>
                    <a:pt x="204" y="135"/>
                  </a:moveTo>
                  <a:lnTo>
                    <a:pt x="211" y="129"/>
                  </a:lnTo>
                  <a:lnTo>
                    <a:pt x="211" y="122"/>
                  </a:lnTo>
                  <a:lnTo>
                    <a:pt x="178" y="102"/>
                  </a:lnTo>
                  <a:lnTo>
                    <a:pt x="178" y="75"/>
                  </a:lnTo>
                  <a:lnTo>
                    <a:pt x="145" y="61"/>
                  </a:lnTo>
                  <a:lnTo>
                    <a:pt x="138" y="7"/>
                  </a:lnTo>
                  <a:lnTo>
                    <a:pt x="125" y="0"/>
                  </a:lnTo>
                  <a:lnTo>
                    <a:pt x="118" y="7"/>
                  </a:lnTo>
                  <a:lnTo>
                    <a:pt x="72" y="21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0" y="7"/>
                  </a:lnTo>
                  <a:lnTo>
                    <a:pt x="6" y="21"/>
                  </a:lnTo>
                  <a:lnTo>
                    <a:pt x="19" y="48"/>
                  </a:lnTo>
                  <a:lnTo>
                    <a:pt x="39" y="61"/>
                  </a:lnTo>
                  <a:lnTo>
                    <a:pt x="52" y="81"/>
                  </a:lnTo>
                  <a:lnTo>
                    <a:pt x="59" y="95"/>
                  </a:lnTo>
                  <a:lnTo>
                    <a:pt x="85" y="115"/>
                  </a:lnTo>
                  <a:lnTo>
                    <a:pt x="85" y="129"/>
                  </a:lnTo>
                  <a:lnTo>
                    <a:pt x="72" y="149"/>
                  </a:lnTo>
                  <a:lnTo>
                    <a:pt x="72" y="156"/>
                  </a:lnTo>
                  <a:lnTo>
                    <a:pt x="79" y="169"/>
                  </a:lnTo>
                  <a:lnTo>
                    <a:pt x="79" y="189"/>
                  </a:lnTo>
                  <a:lnTo>
                    <a:pt x="85" y="209"/>
                  </a:lnTo>
                  <a:lnTo>
                    <a:pt x="79" y="216"/>
                  </a:lnTo>
                  <a:lnTo>
                    <a:pt x="85" y="236"/>
                  </a:lnTo>
                  <a:lnTo>
                    <a:pt x="92" y="230"/>
                  </a:lnTo>
                  <a:lnTo>
                    <a:pt x="99" y="236"/>
                  </a:lnTo>
                  <a:lnTo>
                    <a:pt x="105" y="243"/>
                  </a:lnTo>
                  <a:lnTo>
                    <a:pt x="105" y="270"/>
                  </a:lnTo>
                  <a:lnTo>
                    <a:pt x="118" y="270"/>
                  </a:lnTo>
                  <a:lnTo>
                    <a:pt x="125" y="270"/>
                  </a:lnTo>
                  <a:lnTo>
                    <a:pt x="125" y="290"/>
                  </a:lnTo>
                  <a:lnTo>
                    <a:pt x="132" y="297"/>
                  </a:lnTo>
                  <a:lnTo>
                    <a:pt x="145" y="297"/>
                  </a:lnTo>
                  <a:lnTo>
                    <a:pt x="158" y="290"/>
                  </a:lnTo>
                  <a:lnTo>
                    <a:pt x="171" y="297"/>
                  </a:lnTo>
                  <a:lnTo>
                    <a:pt x="178" y="304"/>
                  </a:lnTo>
                  <a:lnTo>
                    <a:pt x="191" y="304"/>
                  </a:lnTo>
                  <a:lnTo>
                    <a:pt x="204" y="304"/>
                  </a:lnTo>
                  <a:lnTo>
                    <a:pt x="217" y="304"/>
                  </a:lnTo>
                  <a:lnTo>
                    <a:pt x="217" y="297"/>
                  </a:lnTo>
                  <a:lnTo>
                    <a:pt x="211" y="290"/>
                  </a:lnTo>
                  <a:lnTo>
                    <a:pt x="204" y="284"/>
                  </a:lnTo>
                  <a:lnTo>
                    <a:pt x="204" y="270"/>
                  </a:lnTo>
                  <a:lnTo>
                    <a:pt x="191" y="243"/>
                  </a:lnTo>
                  <a:lnTo>
                    <a:pt x="178" y="216"/>
                  </a:lnTo>
                  <a:lnTo>
                    <a:pt x="178" y="209"/>
                  </a:lnTo>
                  <a:lnTo>
                    <a:pt x="184" y="196"/>
                  </a:lnTo>
                  <a:lnTo>
                    <a:pt x="204" y="13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4" name="Freeform 34"/>
            <p:cNvSpPr>
              <a:spLocks/>
            </p:cNvSpPr>
            <p:nvPr/>
          </p:nvSpPr>
          <p:spPr bwMode="auto">
            <a:xfrm>
              <a:off x="6257243" y="1851413"/>
              <a:ext cx="725498" cy="503724"/>
            </a:xfrm>
            <a:custGeom>
              <a:avLst/>
              <a:gdLst/>
              <a:ahLst/>
              <a:cxnLst>
                <a:cxn ang="0">
                  <a:pos x="7" y="155"/>
                </a:cxn>
                <a:cxn ang="0">
                  <a:pos x="99" y="155"/>
                </a:cxn>
                <a:cxn ang="0">
                  <a:pos x="119" y="155"/>
                </a:cxn>
                <a:cxn ang="0">
                  <a:pos x="159" y="223"/>
                </a:cxn>
                <a:cxn ang="0">
                  <a:pos x="192" y="270"/>
                </a:cxn>
                <a:cxn ang="0">
                  <a:pos x="185" y="283"/>
                </a:cxn>
                <a:cxn ang="0">
                  <a:pos x="231" y="290"/>
                </a:cxn>
                <a:cxn ang="0">
                  <a:pos x="258" y="297"/>
                </a:cxn>
                <a:cxn ang="0">
                  <a:pos x="264" y="256"/>
                </a:cxn>
                <a:cxn ang="0">
                  <a:pos x="264" y="229"/>
                </a:cxn>
                <a:cxn ang="0">
                  <a:pos x="271" y="209"/>
                </a:cxn>
                <a:cxn ang="0">
                  <a:pos x="304" y="202"/>
                </a:cxn>
                <a:cxn ang="0">
                  <a:pos x="337" y="189"/>
                </a:cxn>
                <a:cxn ang="0">
                  <a:pos x="357" y="196"/>
                </a:cxn>
                <a:cxn ang="0">
                  <a:pos x="370" y="182"/>
                </a:cxn>
                <a:cxn ang="0">
                  <a:pos x="383" y="155"/>
                </a:cxn>
                <a:cxn ang="0">
                  <a:pos x="396" y="121"/>
                </a:cxn>
                <a:cxn ang="0">
                  <a:pos x="410" y="108"/>
                </a:cxn>
                <a:cxn ang="0">
                  <a:pos x="410" y="88"/>
                </a:cxn>
                <a:cxn ang="0">
                  <a:pos x="396" y="61"/>
                </a:cxn>
                <a:cxn ang="0">
                  <a:pos x="383" y="47"/>
                </a:cxn>
                <a:cxn ang="0">
                  <a:pos x="363" y="14"/>
                </a:cxn>
                <a:cxn ang="0">
                  <a:pos x="330" y="14"/>
                </a:cxn>
                <a:cxn ang="0">
                  <a:pos x="271" y="7"/>
                </a:cxn>
                <a:cxn ang="0">
                  <a:pos x="212" y="27"/>
                </a:cxn>
                <a:cxn ang="0">
                  <a:pos x="179" y="7"/>
                </a:cxn>
                <a:cxn ang="0">
                  <a:pos x="159" y="20"/>
                </a:cxn>
                <a:cxn ang="0">
                  <a:pos x="146" y="0"/>
                </a:cxn>
                <a:cxn ang="0">
                  <a:pos x="113" y="7"/>
                </a:cxn>
                <a:cxn ang="0">
                  <a:pos x="47" y="0"/>
                </a:cxn>
                <a:cxn ang="0">
                  <a:pos x="66" y="61"/>
                </a:cxn>
                <a:cxn ang="0">
                  <a:pos x="53" y="121"/>
                </a:cxn>
                <a:cxn ang="0">
                  <a:pos x="0" y="148"/>
                </a:cxn>
              </a:cxnLst>
              <a:rect l="0" t="0" r="r" b="b"/>
              <a:pathLst>
                <a:path w="416" h="297">
                  <a:moveTo>
                    <a:pt x="0" y="148"/>
                  </a:moveTo>
                  <a:lnTo>
                    <a:pt x="7" y="155"/>
                  </a:lnTo>
                  <a:lnTo>
                    <a:pt x="53" y="169"/>
                  </a:lnTo>
                  <a:lnTo>
                    <a:pt x="99" y="155"/>
                  </a:lnTo>
                  <a:lnTo>
                    <a:pt x="106" y="148"/>
                  </a:lnTo>
                  <a:lnTo>
                    <a:pt x="119" y="155"/>
                  </a:lnTo>
                  <a:lnTo>
                    <a:pt x="126" y="209"/>
                  </a:lnTo>
                  <a:lnTo>
                    <a:pt x="159" y="223"/>
                  </a:lnTo>
                  <a:lnTo>
                    <a:pt x="159" y="250"/>
                  </a:lnTo>
                  <a:lnTo>
                    <a:pt x="192" y="270"/>
                  </a:lnTo>
                  <a:lnTo>
                    <a:pt x="192" y="277"/>
                  </a:lnTo>
                  <a:lnTo>
                    <a:pt x="185" y="283"/>
                  </a:lnTo>
                  <a:lnTo>
                    <a:pt x="212" y="290"/>
                  </a:lnTo>
                  <a:lnTo>
                    <a:pt x="231" y="290"/>
                  </a:lnTo>
                  <a:lnTo>
                    <a:pt x="245" y="290"/>
                  </a:lnTo>
                  <a:lnTo>
                    <a:pt x="258" y="297"/>
                  </a:lnTo>
                  <a:lnTo>
                    <a:pt x="271" y="277"/>
                  </a:lnTo>
                  <a:lnTo>
                    <a:pt x="264" y="256"/>
                  </a:lnTo>
                  <a:lnTo>
                    <a:pt x="264" y="243"/>
                  </a:lnTo>
                  <a:lnTo>
                    <a:pt x="264" y="229"/>
                  </a:lnTo>
                  <a:lnTo>
                    <a:pt x="258" y="223"/>
                  </a:lnTo>
                  <a:lnTo>
                    <a:pt x="271" y="209"/>
                  </a:lnTo>
                  <a:lnTo>
                    <a:pt x="297" y="202"/>
                  </a:lnTo>
                  <a:lnTo>
                    <a:pt x="304" y="202"/>
                  </a:lnTo>
                  <a:lnTo>
                    <a:pt x="324" y="196"/>
                  </a:lnTo>
                  <a:lnTo>
                    <a:pt x="337" y="189"/>
                  </a:lnTo>
                  <a:lnTo>
                    <a:pt x="344" y="189"/>
                  </a:lnTo>
                  <a:lnTo>
                    <a:pt x="357" y="196"/>
                  </a:lnTo>
                  <a:lnTo>
                    <a:pt x="363" y="189"/>
                  </a:lnTo>
                  <a:lnTo>
                    <a:pt x="370" y="182"/>
                  </a:lnTo>
                  <a:lnTo>
                    <a:pt x="383" y="182"/>
                  </a:lnTo>
                  <a:lnTo>
                    <a:pt x="383" y="155"/>
                  </a:lnTo>
                  <a:lnTo>
                    <a:pt x="396" y="148"/>
                  </a:lnTo>
                  <a:lnTo>
                    <a:pt x="396" y="121"/>
                  </a:lnTo>
                  <a:lnTo>
                    <a:pt x="403" y="115"/>
                  </a:lnTo>
                  <a:lnTo>
                    <a:pt x="410" y="108"/>
                  </a:lnTo>
                  <a:lnTo>
                    <a:pt x="416" y="101"/>
                  </a:lnTo>
                  <a:lnTo>
                    <a:pt x="410" y="88"/>
                  </a:lnTo>
                  <a:lnTo>
                    <a:pt x="403" y="74"/>
                  </a:lnTo>
                  <a:lnTo>
                    <a:pt x="396" y="61"/>
                  </a:lnTo>
                  <a:lnTo>
                    <a:pt x="390" y="54"/>
                  </a:lnTo>
                  <a:lnTo>
                    <a:pt x="383" y="47"/>
                  </a:lnTo>
                  <a:lnTo>
                    <a:pt x="383" y="34"/>
                  </a:lnTo>
                  <a:lnTo>
                    <a:pt x="363" y="14"/>
                  </a:lnTo>
                  <a:lnTo>
                    <a:pt x="350" y="14"/>
                  </a:lnTo>
                  <a:lnTo>
                    <a:pt x="330" y="14"/>
                  </a:lnTo>
                  <a:lnTo>
                    <a:pt x="297" y="14"/>
                  </a:lnTo>
                  <a:lnTo>
                    <a:pt x="271" y="7"/>
                  </a:lnTo>
                  <a:lnTo>
                    <a:pt x="238" y="14"/>
                  </a:lnTo>
                  <a:lnTo>
                    <a:pt x="212" y="27"/>
                  </a:lnTo>
                  <a:lnTo>
                    <a:pt x="198" y="20"/>
                  </a:lnTo>
                  <a:lnTo>
                    <a:pt x="179" y="7"/>
                  </a:lnTo>
                  <a:lnTo>
                    <a:pt x="172" y="14"/>
                  </a:lnTo>
                  <a:lnTo>
                    <a:pt x="159" y="20"/>
                  </a:lnTo>
                  <a:lnTo>
                    <a:pt x="152" y="14"/>
                  </a:lnTo>
                  <a:lnTo>
                    <a:pt x="146" y="0"/>
                  </a:lnTo>
                  <a:lnTo>
                    <a:pt x="132" y="7"/>
                  </a:lnTo>
                  <a:lnTo>
                    <a:pt x="113" y="7"/>
                  </a:lnTo>
                  <a:lnTo>
                    <a:pt x="86" y="7"/>
                  </a:lnTo>
                  <a:lnTo>
                    <a:pt x="47" y="0"/>
                  </a:lnTo>
                  <a:lnTo>
                    <a:pt x="66" y="41"/>
                  </a:lnTo>
                  <a:lnTo>
                    <a:pt x="66" y="61"/>
                  </a:lnTo>
                  <a:lnTo>
                    <a:pt x="66" y="81"/>
                  </a:lnTo>
                  <a:lnTo>
                    <a:pt x="53" y="121"/>
                  </a:lnTo>
                  <a:lnTo>
                    <a:pt x="27" y="142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5" name="Freeform 35"/>
            <p:cNvSpPr>
              <a:spLocks/>
            </p:cNvSpPr>
            <p:nvPr/>
          </p:nvSpPr>
          <p:spPr bwMode="auto">
            <a:xfrm>
              <a:off x="5959707" y="2229205"/>
              <a:ext cx="346446" cy="515911"/>
            </a:xfrm>
            <a:custGeom>
              <a:avLst/>
              <a:gdLst/>
              <a:ahLst/>
              <a:cxnLst>
                <a:cxn ang="0">
                  <a:pos x="53" y="269"/>
                </a:cxn>
                <a:cxn ang="0">
                  <a:pos x="53" y="276"/>
                </a:cxn>
                <a:cxn ang="0">
                  <a:pos x="59" y="276"/>
                </a:cxn>
                <a:cxn ang="0">
                  <a:pos x="59" y="283"/>
                </a:cxn>
                <a:cxn ang="0">
                  <a:pos x="66" y="283"/>
                </a:cxn>
                <a:cxn ang="0">
                  <a:pos x="72" y="296"/>
                </a:cxn>
                <a:cxn ang="0">
                  <a:pos x="79" y="303"/>
                </a:cxn>
                <a:cxn ang="0">
                  <a:pos x="92" y="296"/>
                </a:cxn>
                <a:cxn ang="0">
                  <a:pos x="92" y="290"/>
                </a:cxn>
                <a:cxn ang="0">
                  <a:pos x="112" y="296"/>
                </a:cxn>
                <a:cxn ang="0">
                  <a:pos x="125" y="269"/>
                </a:cxn>
                <a:cxn ang="0">
                  <a:pos x="138" y="269"/>
                </a:cxn>
                <a:cxn ang="0">
                  <a:pos x="138" y="249"/>
                </a:cxn>
                <a:cxn ang="0">
                  <a:pos x="145" y="236"/>
                </a:cxn>
                <a:cxn ang="0">
                  <a:pos x="165" y="236"/>
                </a:cxn>
                <a:cxn ang="0">
                  <a:pos x="171" y="229"/>
                </a:cxn>
                <a:cxn ang="0">
                  <a:pos x="171" y="222"/>
                </a:cxn>
                <a:cxn ang="0">
                  <a:pos x="191" y="215"/>
                </a:cxn>
                <a:cxn ang="0">
                  <a:pos x="191" y="209"/>
                </a:cxn>
                <a:cxn ang="0">
                  <a:pos x="198" y="195"/>
                </a:cxn>
                <a:cxn ang="0">
                  <a:pos x="191" y="188"/>
                </a:cxn>
                <a:cxn ang="0">
                  <a:pos x="191" y="182"/>
                </a:cxn>
                <a:cxn ang="0">
                  <a:pos x="198" y="161"/>
                </a:cxn>
                <a:cxn ang="0">
                  <a:pos x="198" y="148"/>
                </a:cxn>
                <a:cxn ang="0">
                  <a:pos x="191" y="128"/>
                </a:cxn>
                <a:cxn ang="0">
                  <a:pos x="185" y="114"/>
                </a:cxn>
                <a:cxn ang="0">
                  <a:pos x="171" y="101"/>
                </a:cxn>
                <a:cxn ang="0">
                  <a:pos x="158" y="87"/>
                </a:cxn>
                <a:cxn ang="0">
                  <a:pos x="138" y="81"/>
                </a:cxn>
                <a:cxn ang="0">
                  <a:pos x="132" y="67"/>
                </a:cxn>
                <a:cxn ang="0">
                  <a:pos x="119" y="60"/>
                </a:cxn>
                <a:cxn ang="0">
                  <a:pos x="125" y="40"/>
                </a:cxn>
                <a:cxn ang="0">
                  <a:pos x="112" y="6"/>
                </a:cxn>
                <a:cxn ang="0">
                  <a:pos x="105" y="6"/>
                </a:cxn>
                <a:cxn ang="0">
                  <a:pos x="86" y="6"/>
                </a:cxn>
                <a:cxn ang="0">
                  <a:pos x="79" y="6"/>
                </a:cxn>
                <a:cxn ang="0">
                  <a:pos x="72" y="0"/>
                </a:cxn>
                <a:cxn ang="0">
                  <a:pos x="66" y="0"/>
                </a:cxn>
                <a:cxn ang="0">
                  <a:pos x="59" y="6"/>
                </a:cxn>
                <a:cxn ang="0">
                  <a:pos x="53" y="6"/>
                </a:cxn>
                <a:cxn ang="0">
                  <a:pos x="53" y="0"/>
                </a:cxn>
                <a:cxn ang="0">
                  <a:pos x="39" y="0"/>
                </a:cxn>
                <a:cxn ang="0">
                  <a:pos x="39" y="20"/>
                </a:cxn>
                <a:cxn ang="0">
                  <a:pos x="20" y="40"/>
                </a:cxn>
                <a:cxn ang="0">
                  <a:pos x="13" y="54"/>
                </a:cxn>
                <a:cxn ang="0">
                  <a:pos x="13" y="67"/>
                </a:cxn>
                <a:cxn ang="0">
                  <a:pos x="13" y="94"/>
                </a:cxn>
                <a:cxn ang="0">
                  <a:pos x="13" y="114"/>
                </a:cxn>
                <a:cxn ang="0">
                  <a:pos x="0" y="128"/>
                </a:cxn>
                <a:cxn ang="0">
                  <a:pos x="0" y="141"/>
                </a:cxn>
                <a:cxn ang="0">
                  <a:pos x="6" y="161"/>
                </a:cxn>
                <a:cxn ang="0">
                  <a:pos x="20" y="182"/>
                </a:cxn>
                <a:cxn ang="0">
                  <a:pos x="33" y="195"/>
                </a:cxn>
                <a:cxn ang="0">
                  <a:pos x="46" y="195"/>
                </a:cxn>
                <a:cxn ang="0">
                  <a:pos x="46" y="209"/>
                </a:cxn>
                <a:cxn ang="0">
                  <a:pos x="53" y="215"/>
                </a:cxn>
                <a:cxn ang="0">
                  <a:pos x="53" y="236"/>
                </a:cxn>
                <a:cxn ang="0">
                  <a:pos x="59" y="249"/>
                </a:cxn>
                <a:cxn ang="0">
                  <a:pos x="59" y="256"/>
                </a:cxn>
                <a:cxn ang="0">
                  <a:pos x="53" y="269"/>
                </a:cxn>
              </a:cxnLst>
              <a:rect l="0" t="0" r="r" b="b"/>
              <a:pathLst>
                <a:path w="198" h="303">
                  <a:moveTo>
                    <a:pt x="53" y="269"/>
                  </a:moveTo>
                  <a:lnTo>
                    <a:pt x="53" y="276"/>
                  </a:lnTo>
                  <a:lnTo>
                    <a:pt x="59" y="276"/>
                  </a:lnTo>
                  <a:lnTo>
                    <a:pt x="59" y="283"/>
                  </a:lnTo>
                  <a:lnTo>
                    <a:pt x="66" y="283"/>
                  </a:lnTo>
                  <a:lnTo>
                    <a:pt x="72" y="296"/>
                  </a:lnTo>
                  <a:lnTo>
                    <a:pt x="79" y="303"/>
                  </a:lnTo>
                  <a:lnTo>
                    <a:pt x="92" y="296"/>
                  </a:lnTo>
                  <a:lnTo>
                    <a:pt x="92" y="290"/>
                  </a:lnTo>
                  <a:lnTo>
                    <a:pt x="112" y="296"/>
                  </a:lnTo>
                  <a:lnTo>
                    <a:pt x="125" y="269"/>
                  </a:lnTo>
                  <a:lnTo>
                    <a:pt x="138" y="269"/>
                  </a:lnTo>
                  <a:lnTo>
                    <a:pt x="138" y="249"/>
                  </a:lnTo>
                  <a:lnTo>
                    <a:pt x="145" y="236"/>
                  </a:lnTo>
                  <a:lnTo>
                    <a:pt x="165" y="236"/>
                  </a:lnTo>
                  <a:lnTo>
                    <a:pt x="171" y="229"/>
                  </a:lnTo>
                  <a:lnTo>
                    <a:pt x="171" y="222"/>
                  </a:lnTo>
                  <a:lnTo>
                    <a:pt x="191" y="215"/>
                  </a:lnTo>
                  <a:lnTo>
                    <a:pt x="191" y="209"/>
                  </a:lnTo>
                  <a:lnTo>
                    <a:pt x="198" y="195"/>
                  </a:lnTo>
                  <a:lnTo>
                    <a:pt x="191" y="188"/>
                  </a:lnTo>
                  <a:lnTo>
                    <a:pt x="191" y="182"/>
                  </a:lnTo>
                  <a:lnTo>
                    <a:pt x="198" y="161"/>
                  </a:lnTo>
                  <a:lnTo>
                    <a:pt x="198" y="148"/>
                  </a:lnTo>
                  <a:lnTo>
                    <a:pt x="191" y="128"/>
                  </a:lnTo>
                  <a:lnTo>
                    <a:pt x="185" y="114"/>
                  </a:lnTo>
                  <a:lnTo>
                    <a:pt x="171" y="101"/>
                  </a:lnTo>
                  <a:lnTo>
                    <a:pt x="158" y="87"/>
                  </a:lnTo>
                  <a:lnTo>
                    <a:pt x="138" y="81"/>
                  </a:lnTo>
                  <a:lnTo>
                    <a:pt x="132" y="67"/>
                  </a:lnTo>
                  <a:lnTo>
                    <a:pt x="119" y="60"/>
                  </a:lnTo>
                  <a:lnTo>
                    <a:pt x="125" y="40"/>
                  </a:lnTo>
                  <a:lnTo>
                    <a:pt x="112" y="6"/>
                  </a:lnTo>
                  <a:lnTo>
                    <a:pt x="105" y="6"/>
                  </a:lnTo>
                  <a:lnTo>
                    <a:pt x="86" y="6"/>
                  </a:lnTo>
                  <a:lnTo>
                    <a:pt x="79" y="6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3" y="0"/>
                  </a:lnTo>
                  <a:lnTo>
                    <a:pt x="39" y="0"/>
                  </a:lnTo>
                  <a:lnTo>
                    <a:pt x="39" y="20"/>
                  </a:lnTo>
                  <a:lnTo>
                    <a:pt x="20" y="40"/>
                  </a:lnTo>
                  <a:lnTo>
                    <a:pt x="13" y="54"/>
                  </a:lnTo>
                  <a:lnTo>
                    <a:pt x="13" y="67"/>
                  </a:lnTo>
                  <a:lnTo>
                    <a:pt x="13" y="94"/>
                  </a:lnTo>
                  <a:lnTo>
                    <a:pt x="13" y="114"/>
                  </a:lnTo>
                  <a:lnTo>
                    <a:pt x="0" y="128"/>
                  </a:lnTo>
                  <a:lnTo>
                    <a:pt x="0" y="141"/>
                  </a:lnTo>
                  <a:lnTo>
                    <a:pt x="6" y="161"/>
                  </a:lnTo>
                  <a:lnTo>
                    <a:pt x="20" y="182"/>
                  </a:lnTo>
                  <a:lnTo>
                    <a:pt x="33" y="195"/>
                  </a:lnTo>
                  <a:lnTo>
                    <a:pt x="46" y="195"/>
                  </a:lnTo>
                  <a:lnTo>
                    <a:pt x="46" y="209"/>
                  </a:lnTo>
                  <a:lnTo>
                    <a:pt x="53" y="215"/>
                  </a:lnTo>
                  <a:lnTo>
                    <a:pt x="53" y="236"/>
                  </a:lnTo>
                  <a:lnTo>
                    <a:pt x="59" y="249"/>
                  </a:lnTo>
                  <a:lnTo>
                    <a:pt x="59" y="256"/>
                  </a:lnTo>
                  <a:lnTo>
                    <a:pt x="53" y="26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6" name="Freeform 36"/>
            <p:cNvSpPr>
              <a:spLocks/>
            </p:cNvSpPr>
            <p:nvPr/>
          </p:nvSpPr>
          <p:spPr bwMode="auto">
            <a:xfrm>
              <a:off x="4544034" y="1152698"/>
              <a:ext cx="366825" cy="526743"/>
            </a:xfrm>
            <a:custGeom>
              <a:avLst/>
              <a:gdLst/>
              <a:ahLst/>
              <a:cxnLst>
                <a:cxn ang="0">
                  <a:pos x="132" y="270"/>
                </a:cxn>
                <a:cxn ang="0">
                  <a:pos x="139" y="243"/>
                </a:cxn>
                <a:cxn ang="0">
                  <a:pos x="145" y="229"/>
                </a:cxn>
                <a:cxn ang="0">
                  <a:pos x="152" y="216"/>
                </a:cxn>
                <a:cxn ang="0">
                  <a:pos x="165" y="209"/>
                </a:cxn>
                <a:cxn ang="0">
                  <a:pos x="185" y="195"/>
                </a:cxn>
                <a:cxn ang="0">
                  <a:pos x="191" y="189"/>
                </a:cxn>
                <a:cxn ang="0">
                  <a:pos x="198" y="168"/>
                </a:cxn>
                <a:cxn ang="0">
                  <a:pos x="198" y="148"/>
                </a:cxn>
                <a:cxn ang="0">
                  <a:pos x="211" y="148"/>
                </a:cxn>
                <a:cxn ang="0">
                  <a:pos x="211" y="115"/>
                </a:cxn>
                <a:cxn ang="0">
                  <a:pos x="205" y="108"/>
                </a:cxn>
                <a:cxn ang="0">
                  <a:pos x="198" y="101"/>
                </a:cxn>
                <a:cxn ang="0">
                  <a:pos x="191" y="61"/>
                </a:cxn>
                <a:cxn ang="0">
                  <a:pos x="191" y="40"/>
                </a:cxn>
                <a:cxn ang="0">
                  <a:pos x="191" y="20"/>
                </a:cxn>
                <a:cxn ang="0">
                  <a:pos x="191" y="0"/>
                </a:cxn>
                <a:cxn ang="0">
                  <a:pos x="185" y="7"/>
                </a:cxn>
                <a:cxn ang="0">
                  <a:pos x="185" y="34"/>
                </a:cxn>
                <a:cxn ang="0">
                  <a:pos x="165" y="54"/>
                </a:cxn>
                <a:cxn ang="0">
                  <a:pos x="145" y="81"/>
                </a:cxn>
                <a:cxn ang="0">
                  <a:pos x="119" y="88"/>
                </a:cxn>
                <a:cxn ang="0">
                  <a:pos x="106" y="101"/>
                </a:cxn>
                <a:cxn ang="0">
                  <a:pos x="92" y="10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21"/>
                </a:cxn>
                <a:cxn ang="0">
                  <a:pos x="40" y="108"/>
                </a:cxn>
                <a:cxn ang="0">
                  <a:pos x="26" y="115"/>
                </a:cxn>
                <a:cxn ang="0">
                  <a:pos x="33" y="162"/>
                </a:cxn>
                <a:cxn ang="0">
                  <a:pos x="20" y="168"/>
                </a:cxn>
                <a:cxn ang="0">
                  <a:pos x="7" y="168"/>
                </a:cxn>
                <a:cxn ang="0">
                  <a:pos x="0" y="189"/>
                </a:cxn>
                <a:cxn ang="0">
                  <a:pos x="0" y="229"/>
                </a:cxn>
                <a:cxn ang="0">
                  <a:pos x="20" y="249"/>
                </a:cxn>
                <a:cxn ang="0">
                  <a:pos x="33" y="256"/>
                </a:cxn>
                <a:cxn ang="0">
                  <a:pos x="33" y="276"/>
                </a:cxn>
                <a:cxn ang="0">
                  <a:pos x="40" y="290"/>
                </a:cxn>
                <a:cxn ang="0">
                  <a:pos x="40" y="310"/>
                </a:cxn>
                <a:cxn ang="0">
                  <a:pos x="73" y="297"/>
                </a:cxn>
                <a:cxn ang="0">
                  <a:pos x="99" y="290"/>
                </a:cxn>
                <a:cxn ang="0">
                  <a:pos x="112" y="283"/>
                </a:cxn>
                <a:cxn ang="0">
                  <a:pos x="132" y="270"/>
                </a:cxn>
              </a:cxnLst>
              <a:rect l="0" t="0" r="r" b="b"/>
              <a:pathLst>
                <a:path w="211" h="310">
                  <a:moveTo>
                    <a:pt x="132" y="270"/>
                  </a:moveTo>
                  <a:lnTo>
                    <a:pt x="139" y="243"/>
                  </a:lnTo>
                  <a:lnTo>
                    <a:pt x="145" y="229"/>
                  </a:lnTo>
                  <a:lnTo>
                    <a:pt x="152" y="216"/>
                  </a:lnTo>
                  <a:lnTo>
                    <a:pt x="165" y="209"/>
                  </a:lnTo>
                  <a:lnTo>
                    <a:pt x="185" y="195"/>
                  </a:lnTo>
                  <a:lnTo>
                    <a:pt x="191" y="189"/>
                  </a:lnTo>
                  <a:lnTo>
                    <a:pt x="198" y="168"/>
                  </a:lnTo>
                  <a:lnTo>
                    <a:pt x="198" y="148"/>
                  </a:lnTo>
                  <a:lnTo>
                    <a:pt x="211" y="148"/>
                  </a:lnTo>
                  <a:lnTo>
                    <a:pt x="211" y="115"/>
                  </a:lnTo>
                  <a:lnTo>
                    <a:pt x="205" y="108"/>
                  </a:lnTo>
                  <a:lnTo>
                    <a:pt x="198" y="101"/>
                  </a:lnTo>
                  <a:lnTo>
                    <a:pt x="191" y="61"/>
                  </a:lnTo>
                  <a:lnTo>
                    <a:pt x="191" y="40"/>
                  </a:lnTo>
                  <a:lnTo>
                    <a:pt x="191" y="20"/>
                  </a:lnTo>
                  <a:lnTo>
                    <a:pt x="191" y="0"/>
                  </a:lnTo>
                  <a:lnTo>
                    <a:pt x="185" y="7"/>
                  </a:lnTo>
                  <a:lnTo>
                    <a:pt x="185" y="34"/>
                  </a:lnTo>
                  <a:lnTo>
                    <a:pt x="165" y="54"/>
                  </a:lnTo>
                  <a:lnTo>
                    <a:pt x="145" y="81"/>
                  </a:lnTo>
                  <a:lnTo>
                    <a:pt x="119" y="88"/>
                  </a:lnTo>
                  <a:lnTo>
                    <a:pt x="106" y="101"/>
                  </a:lnTo>
                  <a:lnTo>
                    <a:pt x="92" y="10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21"/>
                  </a:lnTo>
                  <a:lnTo>
                    <a:pt x="40" y="108"/>
                  </a:lnTo>
                  <a:lnTo>
                    <a:pt x="26" y="115"/>
                  </a:lnTo>
                  <a:lnTo>
                    <a:pt x="33" y="162"/>
                  </a:lnTo>
                  <a:lnTo>
                    <a:pt x="20" y="168"/>
                  </a:lnTo>
                  <a:lnTo>
                    <a:pt x="7" y="168"/>
                  </a:lnTo>
                  <a:lnTo>
                    <a:pt x="0" y="189"/>
                  </a:lnTo>
                  <a:lnTo>
                    <a:pt x="0" y="229"/>
                  </a:lnTo>
                  <a:lnTo>
                    <a:pt x="20" y="249"/>
                  </a:lnTo>
                  <a:lnTo>
                    <a:pt x="33" y="256"/>
                  </a:lnTo>
                  <a:lnTo>
                    <a:pt x="33" y="276"/>
                  </a:lnTo>
                  <a:lnTo>
                    <a:pt x="40" y="290"/>
                  </a:lnTo>
                  <a:lnTo>
                    <a:pt x="40" y="310"/>
                  </a:lnTo>
                  <a:lnTo>
                    <a:pt x="73" y="297"/>
                  </a:lnTo>
                  <a:lnTo>
                    <a:pt x="99" y="290"/>
                  </a:lnTo>
                  <a:lnTo>
                    <a:pt x="112" y="283"/>
                  </a:lnTo>
                  <a:lnTo>
                    <a:pt x="132" y="27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7" name="Freeform 37"/>
            <p:cNvSpPr>
              <a:spLocks/>
            </p:cNvSpPr>
            <p:nvPr/>
          </p:nvSpPr>
          <p:spPr bwMode="auto">
            <a:xfrm>
              <a:off x="5579295" y="1805373"/>
              <a:ext cx="345087" cy="274881"/>
            </a:xfrm>
            <a:custGeom>
              <a:avLst/>
              <a:gdLst/>
              <a:ahLst/>
              <a:cxnLst>
                <a:cxn ang="0">
                  <a:pos x="20" y="162"/>
                </a:cxn>
                <a:cxn ang="0">
                  <a:pos x="46" y="162"/>
                </a:cxn>
                <a:cxn ang="0">
                  <a:pos x="59" y="155"/>
                </a:cxn>
                <a:cxn ang="0">
                  <a:pos x="66" y="148"/>
                </a:cxn>
                <a:cxn ang="0">
                  <a:pos x="79" y="155"/>
                </a:cxn>
                <a:cxn ang="0">
                  <a:pos x="92" y="148"/>
                </a:cxn>
                <a:cxn ang="0">
                  <a:pos x="99" y="162"/>
                </a:cxn>
                <a:cxn ang="0">
                  <a:pos x="119" y="148"/>
                </a:cxn>
                <a:cxn ang="0">
                  <a:pos x="139" y="155"/>
                </a:cxn>
                <a:cxn ang="0">
                  <a:pos x="139" y="128"/>
                </a:cxn>
                <a:cxn ang="0">
                  <a:pos x="172" y="135"/>
                </a:cxn>
                <a:cxn ang="0">
                  <a:pos x="178" y="108"/>
                </a:cxn>
                <a:cxn ang="0">
                  <a:pos x="198" y="108"/>
                </a:cxn>
                <a:cxn ang="0">
                  <a:pos x="191" y="88"/>
                </a:cxn>
                <a:cxn ang="0">
                  <a:pos x="198" y="74"/>
                </a:cxn>
                <a:cxn ang="0">
                  <a:pos x="198" y="54"/>
                </a:cxn>
                <a:cxn ang="0">
                  <a:pos x="185" y="47"/>
                </a:cxn>
                <a:cxn ang="0">
                  <a:pos x="185" y="41"/>
                </a:cxn>
                <a:cxn ang="0">
                  <a:pos x="185" y="27"/>
                </a:cxn>
                <a:cxn ang="0">
                  <a:pos x="185" y="14"/>
                </a:cxn>
                <a:cxn ang="0">
                  <a:pos x="172" y="0"/>
                </a:cxn>
                <a:cxn ang="0">
                  <a:pos x="158" y="7"/>
                </a:cxn>
                <a:cxn ang="0">
                  <a:pos x="145" y="7"/>
                </a:cxn>
                <a:cxn ang="0">
                  <a:pos x="125" y="7"/>
                </a:cxn>
                <a:cxn ang="0">
                  <a:pos x="112" y="14"/>
                </a:cxn>
                <a:cxn ang="0">
                  <a:pos x="92" y="14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9" y="7"/>
                </a:cxn>
                <a:cxn ang="0">
                  <a:pos x="46" y="14"/>
                </a:cxn>
                <a:cxn ang="0">
                  <a:pos x="40" y="20"/>
                </a:cxn>
                <a:cxn ang="0">
                  <a:pos x="26" y="27"/>
                </a:cxn>
                <a:cxn ang="0">
                  <a:pos x="20" y="41"/>
                </a:cxn>
                <a:cxn ang="0">
                  <a:pos x="13" y="54"/>
                </a:cxn>
                <a:cxn ang="0">
                  <a:pos x="0" y="61"/>
                </a:cxn>
                <a:cxn ang="0">
                  <a:pos x="7" y="74"/>
                </a:cxn>
                <a:cxn ang="0">
                  <a:pos x="7" y="88"/>
                </a:cxn>
                <a:cxn ang="0">
                  <a:pos x="13" y="95"/>
                </a:cxn>
                <a:cxn ang="0">
                  <a:pos x="7" y="108"/>
                </a:cxn>
                <a:cxn ang="0">
                  <a:pos x="13" y="128"/>
                </a:cxn>
                <a:cxn ang="0">
                  <a:pos x="13" y="142"/>
                </a:cxn>
                <a:cxn ang="0">
                  <a:pos x="13" y="162"/>
                </a:cxn>
                <a:cxn ang="0">
                  <a:pos x="20" y="162"/>
                </a:cxn>
              </a:cxnLst>
              <a:rect l="0" t="0" r="r" b="b"/>
              <a:pathLst>
                <a:path w="198" h="162">
                  <a:moveTo>
                    <a:pt x="20" y="162"/>
                  </a:moveTo>
                  <a:lnTo>
                    <a:pt x="46" y="162"/>
                  </a:lnTo>
                  <a:lnTo>
                    <a:pt x="59" y="155"/>
                  </a:lnTo>
                  <a:lnTo>
                    <a:pt x="66" y="148"/>
                  </a:lnTo>
                  <a:lnTo>
                    <a:pt x="79" y="155"/>
                  </a:lnTo>
                  <a:lnTo>
                    <a:pt x="92" y="148"/>
                  </a:lnTo>
                  <a:lnTo>
                    <a:pt x="99" y="162"/>
                  </a:lnTo>
                  <a:lnTo>
                    <a:pt x="119" y="148"/>
                  </a:lnTo>
                  <a:lnTo>
                    <a:pt x="139" y="155"/>
                  </a:lnTo>
                  <a:lnTo>
                    <a:pt x="139" y="128"/>
                  </a:lnTo>
                  <a:lnTo>
                    <a:pt x="172" y="135"/>
                  </a:lnTo>
                  <a:lnTo>
                    <a:pt x="178" y="108"/>
                  </a:lnTo>
                  <a:lnTo>
                    <a:pt x="198" y="108"/>
                  </a:lnTo>
                  <a:lnTo>
                    <a:pt x="191" y="88"/>
                  </a:lnTo>
                  <a:lnTo>
                    <a:pt x="198" y="74"/>
                  </a:lnTo>
                  <a:lnTo>
                    <a:pt x="198" y="54"/>
                  </a:lnTo>
                  <a:lnTo>
                    <a:pt x="185" y="47"/>
                  </a:lnTo>
                  <a:lnTo>
                    <a:pt x="185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2" y="0"/>
                  </a:lnTo>
                  <a:lnTo>
                    <a:pt x="158" y="7"/>
                  </a:lnTo>
                  <a:lnTo>
                    <a:pt x="145" y="7"/>
                  </a:lnTo>
                  <a:lnTo>
                    <a:pt x="125" y="7"/>
                  </a:lnTo>
                  <a:lnTo>
                    <a:pt x="112" y="14"/>
                  </a:lnTo>
                  <a:lnTo>
                    <a:pt x="92" y="14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9" y="7"/>
                  </a:lnTo>
                  <a:lnTo>
                    <a:pt x="46" y="14"/>
                  </a:lnTo>
                  <a:lnTo>
                    <a:pt x="40" y="20"/>
                  </a:lnTo>
                  <a:lnTo>
                    <a:pt x="26" y="27"/>
                  </a:lnTo>
                  <a:lnTo>
                    <a:pt x="20" y="41"/>
                  </a:lnTo>
                  <a:lnTo>
                    <a:pt x="13" y="54"/>
                  </a:lnTo>
                  <a:lnTo>
                    <a:pt x="0" y="61"/>
                  </a:lnTo>
                  <a:lnTo>
                    <a:pt x="7" y="74"/>
                  </a:lnTo>
                  <a:lnTo>
                    <a:pt x="7" y="88"/>
                  </a:lnTo>
                  <a:lnTo>
                    <a:pt x="13" y="95"/>
                  </a:lnTo>
                  <a:lnTo>
                    <a:pt x="7" y="108"/>
                  </a:lnTo>
                  <a:lnTo>
                    <a:pt x="13" y="128"/>
                  </a:lnTo>
                  <a:lnTo>
                    <a:pt x="13" y="142"/>
                  </a:lnTo>
                  <a:lnTo>
                    <a:pt x="13" y="162"/>
                  </a:lnTo>
                  <a:lnTo>
                    <a:pt x="20" y="162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8" name="Freeform 38"/>
            <p:cNvSpPr>
              <a:spLocks/>
            </p:cNvSpPr>
            <p:nvPr/>
          </p:nvSpPr>
          <p:spPr bwMode="auto">
            <a:xfrm>
              <a:off x="5753198" y="1621215"/>
              <a:ext cx="472796" cy="40216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34"/>
                </a:cxn>
                <a:cxn ang="0">
                  <a:pos x="13" y="61"/>
                </a:cxn>
                <a:cxn ang="0">
                  <a:pos x="20" y="68"/>
                </a:cxn>
                <a:cxn ang="0">
                  <a:pos x="26" y="74"/>
                </a:cxn>
                <a:cxn ang="0">
                  <a:pos x="26" y="81"/>
                </a:cxn>
                <a:cxn ang="0">
                  <a:pos x="33" y="101"/>
                </a:cxn>
                <a:cxn ang="0">
                  <a:pos x="26" y="115"/>
                </a:cxn>
                <a:cxn ang="0">
                  <a:pos x="46" y="115"/>
                </a:cxn>
                <a:cxn ang="0">
                  <a:pos x="59" y="115"/>
                </a:cxn>
                <a:cxn ang="0">
                  <a:pos x="73" y="108"/>
                </a:cxn>
                <a:cxn ang="0">
                  <a:pos x="86" y="122"/>
                </a:cxn>
                <a:cxn ang="0">
                  <a:pos x="86" y="135"/>
                </a:cxn>
                <a:cxn ang="0">
                  <a:pos x="86" y="149"/>
                </a:cxn>
                <a:cxn ang="0">
                  <a:pos x="86" y="155"/>
                </a:cxn>
                <a:cxn ang="0">
                  <a:pos x="99" y="162"/>
                </a:cxn>
                <a:cxn ang="0">
                  <a:pos x="99" y="182"/>
                </a:cxn>
                <a:cxn ang="0">
                  <a:pos x="92" y="196"/>
                </a:cxn>
                <a:cxn ang="0">
                  <a:pos x="99" y="216"/>
                </a:cxn>
                <a:cxn ang="0">
                  <a:pos x="112" y="236"/>
                </a:cxn>
                <a:cxn ang="0">
                  <a:pos x="125" y="236"/>
                </a:cxn>
                <a:cxn ang="0">
                  <a:pos x="125" y="230"/>
                </a:cxn>
                <a:cxn ang="0">
                  <a:pos x="139" y="216"/>
                </a:cxn>
                <a:cxn ang="0">
                  <a:pos x="152" y="216"/>
                </a:cxn>
                <a:cxn ang="0">
                  <a:pos x="178" y="230"/>
                </a:cxn>
                <a:cxn ang="0">
                  <a:pos x="205" y="223"/>
                </a:cxn>
                <a:cxn ang="0">
                  <a:pos x="244" y="189"/>
                </a:cxn>
                <a:cxn ang="0">
                  <a:pos x="244" y="169"/>
                </a:cxn>
                <a:cxn ang="0">
                  <a:pos x="257" y="142"/>
                </a:cxn>
                <a:cxn ang="0">
                  <a:pos x="271" y="128"/>
                </a:cxn>
                <a:cxn ang="0">
                  <a:pos x="264" y="108"/>
                </a:cxn>
                <a:cxn ang="0">
                  <a:pos x="257" y="95"/>
                </a:cxn>
                <a:cxn ang="0">
                  <a:pos x="251" y="74"/>
                </a:cxn>
                <a:cxn ang="0">
                  <a:pos x="251" y="68"/>
                </a:cxn>
                <a:cxn ang="0">
                  <a:pos x="231" y="61"/>
                </a:cxn>
                <a:cxn ang="0">
                  <a:pos x="218" y="54"/>
                </a:cxn>
                <a:cxn ang="0">
                  <a:pos x="205" y="61"/>
                </a:cxn>
                <a:cxn ang="0">
                  <a:pos x="198" y="61"/>
                </a:cxn>
                <a:cxn ang="0">
                  <a:pos x="191" y="54"/>
                </a:cxn>
                <a:cxn ang="0">
                  <a:pos x="185" y="41"/>
                </a:cxn>
                <a:cxn ang="0">
                  <a:pos x="158" y="41"/>
                </a:cxn>
                <a:cxn ang="0">
                  <a:pos x="158" y="34"/>
                </a:cxn>
                <a:cxn ang="0">
                  <a:pos x="152" y="21"/>
                </a:cxn>
                <a:cxn ang="0">
                  <a:pos x="145" y="14"/>
                </a:cxn>
                <a:cxn ang="0">
                  <a:pos x="132" y="14"/>
                </a:cxn>
                <a:cxn ang="0">
                  <a:pos x="106" y="0"/>
                </a:cxn>
                <a:cxn ang="0">
                  <a:pos x="99" y="14"/>
                </a:cxn>
                <a:cxn ang="0">
                  <a:pos x="86" y="27"/>
                </a:cxn>
                <a:cxn ang="0">
                  <a:pos x="73" y="21"/>
                </a:cxn>
                <a:cxn ang="0">
                  <a:pos x="59" y="14"/>
                </a:cxn>
                <a:cxn ang="0">
                  <a:pos x="40" y="7"/>
                </a:cxn>
                <a:cxn ang="0">
                  <a:pos x="20" y="7"/>
                </a:cxn>
                <a:cxn ang="0">
                  <a:pos x="7" y="7"/>
                </a:cxn>
                <a:cxn ang="0">
                  <a:pos x="0" y="7"/>
                </a:cxn>
              </a:cxnLst>
              <a:rect l="0" t="0" r="r" b="b"/>
              <a:pathLst>
                <a:path w="271" h="236">
                  <a:moveTo>
                    <a:pt x="0" y="7"/>
                  </a:moveTo>
                  <a:lnTo>
                    <a:pt x="7" y="34"/>
                  </a:lnTo>
                  <a:lnTo>
                    <a:pt x="13" y="61"/>
                  </a:lnTo>
                  <a:lnTo>
                    <a:pt x="20" y="68"/>
                  </a:lnTo>
                  <a:lnTo>
                    <a:pt x="26" y="74"/>
                  </a:lnTo>
                  <a:lnTo>
                    <a:pt x="26" y="81"/>
                  </a:lnTo>
                  <a:lnTo>
                    <a:pt x="33" y="101"/>
                  </a:lnTo>
                  <a:lnTo>
                    <a:pt x="26" y="115"/>
                  </a:lnTo>
                  <a:lnTo>
                    <a:pt x="46" y="115"/>
                  </a:lnTo>
                  <a:lnTo>
                    <a:pt x="59" y="115"/>
                  </a:lnTo>
                  <a:lnTo>
                    <a:pt x="73" y="108"/>
                  </a:lnTo>
                  <a:lnTo>
                    <a:pt x="86" y="122"/>
                  </a:lnTo>
                  <a:lnTo>
                    <a:pt x="86" y="135"/>
                  </a:lnTo>
                  <a:lnTo>
                    <a:pt x="86" y="149"/>
                  </a:lnTo>
                  <a:lnTo>
                    <a:pt x="86" y="155"/>
                  </a:lnTo>
                  <a:lnTo>
                    <a:pt x="99" y="162"/>
                  </a:lnTo>
                  <a:lnTo>
                    <a:pt x="99" y="182"/>
                  </a:lnTo>
                  <a:lnTo>
                    <a:pt x="92" y="196"/>
                  </a:lnTo>
                  <a:lnTo>
                    <a:pt x="99" y="216"/>
                  </a:lnTo>
                  <a:lnTo>
                    <a:pt x="112" y="236"/>
                  </a:lnTo>
                  <a:lnTo>
                    <a:pt x="125" y="236"/>
                  </a:lnTo>
                  <a:lnTo>
                    <a:pt x="125" y="230"/>
                  </a:lnTo>
                  <a:lnTo>
                    <a:pt x="139" y="216"/>
                  </a:lnTo>
                  <a:lnTo>
                    <a:pt x="152" y="216"/>
                  </a:lnTo>
                  <a:lnTo>
                    <a:pt x="178" y="230"/>
                  </a:lnTo>
                  <a:lnTo>
                    <a:pt x="205" y="223"/>
                  </a:lnTo>
                  <a:lnTo>
                    <a:pt x="244" y="189"/>
                  </a:lnTo>
                  <a:lnTo>
                    <a:pt x="244" y="169"/>
                  </a:lnTo>
                  <a:lnTo>
                    <a:pt x="257" y="142"/>
                  </a:lnTo>
                  <a:lnTo>
                    <a:pt x="271" y="128"/>
                  </a:lnTo>
                  <a:lnTo>
                    <a:pt x="264" y="108"/>
                  </a:lnTo>
                  <a:lnTo>
                    <a:pt x="257" y="95"/>
                  </a:lnTo>
                  <a:lnTo>
                    <a:pt x="251" y="74"/>
                  </a:lnTo>
                  <a:lnTo>
                    <a:pt x="251" y="68"/>
                  </a:lnTo>
                  <a:lnTo>
                    <a:pt x="231" y="61"/>
                  </a:lnTo>
                  <a:lnTo>
                    <a:pt x="218" y="54"/>
                  </a:lnTo>
                  <a:lnTo>
                    <a:pt x="205" y="61"/>
                  </a:lnTo>
                  <a:lnTo>
                    <a:pt x="198" y="61"/>
                  </a:lnTo>
                  <a:lnTo>
                    <a:pt x="191" y="54"/>
                  </a:lnTo>
                  <a:lnTo>
                    <a:pt x="185" y="41"/>
                  </a:lnTo>
                  <a:lnTo>
                    <a:pt x="158" y="41"/>
                  </a:lnTo>
                  <a:lnTo>
                    <a:pt x="158" y="34"/>
                  </a:lnTo>
                  <a:lnTo>
                    <a:pt x="152" y="21"/>
                  </a:lnTo>
                  <a:lnTo>
                    <a:pt x="145" y="14"/>
                  </a:lnTo>
                  <a:lnTo>
                    <a:pt x="132" y="14"/>
                  </a:lnTo>
                  <a:lnTo>
                    <a:pt x="106" y="0"/>
                  </a:lnTo>
                  <a:lnTo>
                    <a:pt x="99" y="14"/>
                  </a:lnTo>
                  <a:lnTo>
                    <a:pt x="86" y="27"/>
                  </a:lnTo>
                  <a:lnTo>
                    <a:pt x="73" y="21"/>
                  </a:lnTo>
                  <a:lnTo>
                    <a:pt x="59" y="14"/>
                  </a:lnTo>
                  <a:lnTo>
                    <a:pt x="40" y="7"/>
                  </a:lnTo>
                  <a:lnTo>
                    <a:pt x="20" y="7"/>
                  </a:lnTo>
                  <a:lnTo>
                    <a:pt x="7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199" name="Freeform 39"/>
            <p:cNvSpPr>
              <a:spLocks/>
            </p:cNvSpPr>
            <p:nvPr/>
          </p:nvSpPr>
          <p:spPr bwMode="auto">
            <a:xfrm>
              <a:off x="5465172" y="1633403"/>
              <a:ext cx="345087" cy="242383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2" y="27"/>
                </a:cxn>
                <a:cxn ang="0">
                  <a:pos x="178" y="54"/>
                </a:cxn>
                <a:cxn ang="0">
                  <a:pos x="185" y="61"/>
                </a:cxn>
                <a:cxn ang="0">
                  <a:pos x="191" y="67"/>
                </a:cxn>
                <a:cxn ang="0">
                  <a:pos x="191" y="74"/>
                </a:cxn>
                <a:cxn ang="0">
                  <a:pos x="198" y="94"/>
                </a:cxn>
                <a:cxn ang="0">
                  <a:pos x="191" y="108"/>
                </a:cxn>
                <a:cxn ang="0">
                  <a:pos x="178" y="115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9" y="115"/>
                </a:cxn>
                <a:cxn ang="0">
                  <a:pos x="125" y="108"/>
                </a:cxn>
                <a:cxn ang="0">
                  <a:pos x="112" y="115"/>
                </a:cxn>
                <a:cxn ang="0">
                  <a:pos x="106" y="121"/>
                </a:cxn>
                <a:cxn ang="0">
                  <a:pos x="92" y="128"/>
                </a:cxn>
                <a:cxn ang="0">
                  <a:pos x="66" y="121"/>
                </a:cxn>
                <a:cxn ang="0">
                  <a:pos x="46" y="142"/>
                </a:cxn>
                <a:cxn ang="0">
                  <a:pos x="40" y="142"/>
                </a:cxn>
                <a:cxn ang="0">
                  <a:pos x="26" y="135"/>
                </a:cxn>
                <a:cxn ang="0">
                  <a:pos x="7" y="135"/>
                </a:cxn>
                <a:cxn ang="0">
                  <a:pos x="0" y="121"/>
                </a:cxn>
                <a:cxn ang="0">
                  <a:pos x="26" y="108"/>
                </a:cxn>
                <a:cxn ang="0">
                  <a:pos x="40" y="94"/>
                </a:cxn>
                <a:cxn ang="0">
                  <a:pos x="40" y="81"/>
                </a:cxn>
                <a:cxn ang="0">
                  <a:pos x="33" y="74"/>
                </a:cxn>
                <a:cxn ang="0">
                  <a:pos x="46" y="67"/>
                </a:cxn>
                <a:cxn ang="0">
                  <a:pos x="59" y="61"/>
                </a:cxn>
                <a:cxn ang="0">
                  <a:pos x="79" y="41"/>
                </a:cxn>
                <a:cxn ang="0">
                  <a:pos x="106" y="27"/>
                </a:cxn>
                <a:cxn ang="0">
                  <a:pos x="132" y="20"/>
                </a:cxn>
                <a:cxn ang="0">
                  <a:pos x="152" y="7"/>
                </a:cxn>
                <a:cxn ang="0">
                  <a:pos x="165" y="0"/>
                </a:cxn>
              </a:cxnLst>
              <a:rect l="0" t="0" r="r" b="b"/>
              <a:pathLst>
                <a:path w="198" h="142">
                  <a:moveTo>
                    <a:pt x="165" y="0"/>
                  </a:moveTo>
                  <a:lnTo>
                    <a:pt x="172" y="27"/>
                  </a:lnTo>
                  <a:lnTo>
                    <a:pt x="178" y="54"/>
                  </a:lnTo>
                  <a:lnTo>
                    <a:pt x="185" y="61"/>
                  </a:lnTo>
                  <a:lnTo>
                    <a:pt x="191" y="67"/>
                  </a:lnTo>
                  <a:lnTo>
                    <a:pt x="191" y="74"/>
                  </a:lnTo>
                  <a:lnTo>
                    <a:pt x="198" y="94"/>
                  </a:lnTo>
                  <a:lnTo>
                    <a:pt x="191" y="108"/>
                  </a:lnTo>
                  <a:lnTo>
                    <a:pt x="178" y="115"/>
                  </a:lnTo>
                  <a:lnTo>
                    <a:pt x="158" y="115"/>
                  </a:lnTo>
                  <a:lnTo>
                    <a:pt x="145" y="115"/>
                  </a:lnTo>
                  <a:lnTo>
                    <a:pt x="139" y="115"/>
                  </a:lnTo>
                  <a:lnTo>
                    <a:pt x="125" y="108"/>
                  </a:lnTo>
                  <a:lnTo>
                    <a:pt x="112" y="115"/>
                  </a:lnTo>
                  <a:lnTo>
                    <a:pt x="106" y="121"/>
                  </a:lnTo>
                  <a:lnTo>
                    <a:pt x="92" y="128"/>
                  </a:lnTo>
                  <a:lnTo>
                    <a:pt x="66" y="121"/>
                  </a:lnTo>
                  <a:lnTo>
                    <a:pt x="46" y="142"/>
                  </a:lnTo>
                  <a:lnTo>
                    <a:pt x="40" y="142"/>
                  </a:lnTo>
                  <a:lnTo>
                    <a:pt x="26" y="135"/>
                  </a:lnTo>
                  <a:lnTo>
                    <a:pt x="7" y="135"/>
                  </a:lnTo>
                  <a:lnTo>
                    <a:pt x="0" y="121"/>
                  </a:lnTo>
                  <a:lnTo>
                    <a:pt x="26" y="108"/>
                  </a:lnTo>
                  <a:lnTo>
                    <a:pt x="40" y="94"/>
                  </a:lnTo>
                  <a:lnTo>
                    <a:pt x="40" y="81"/>
                  </a:lnTo>
                  <a:lnTo>
                    <a:pt x="33" y="74"/>
                  </a:lnTo>
                  <a:lnTo>
                    <a:pt x="46" y="67"/>
                  </a:lnTo>
                  <a:lnTo>
                    <a:pt x="59" y="61"/>
                  </a:lnTo>
                  <a:lnTo>
                    <a:pt x="79" y="41"/>
                  </a:lnTo>
                  <a:lnTo>
                    <a:pt x="106" y="27"/>
                  </a:lnTo>
                  <a:lnTo>
                    <a:pt x="132" y="20"/>
                  </a:lnTo>
                  <a:lnTo>
                    <a:pt x="152" y="7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0" name="Freeform 40"/>
            <p:cNvSpPr>
              <a:spLocks/>
            </p:cNvSpPr>
            <p:nvPr/>
          </p:nvSpPr>
          <p:spPr bwMode="auto">
            <a:xfrm>
              <a:off x="4394587" y="1794541"/>
              <a:ext cx="688816" cy="239675"/>
            </a:xfrm>
            <a:custGeom>
              <a:avLst/>
              <a:gdLst/>
              <a:ahLst/>
              <a:cxnLst>
                <a:cxn ang="0">
                  <a:pos x="396" y="0"/>
                </a:cxn>
                <a:cxn ang="0">
                  <a:pos x="383" y="7"/>
                </a:cxn>
                <a:cxn ang="0">
                  <a:pos x="376" y="7"/>
                </a:cxn>
                <a:cxn ang="0">
                  <a:pos x="370" y="14"/>
                </a:cxn>
                <a:cxn ang="0">
                  <a:pos x="357" y="14"/>
                </a:cxn>
                <a:cxn ang="0">
                  <a:pos x="343" y="21"/>
                </a:cxn>
                <a:cxn ang="0">
                  <a:pos x="330" y="34"/>
                </a:cxn>
                <a:cxn ang="0">
                  <a:pos x="297" y="21"/>
                </a:cxn>
                <a:cxn ang="0">
                  <a:pos x="277" y="0"/>
                </a:cxn>
                <a:cxn ang="0">
                  <a:pos x="264" y="14"/>
                </a:cxn>
                <a:cxn ang="0">
                  <a:pos x="251" y="27"/>
                </a:cxn>
                <a:cxn ang="0">
                  <a:pos x="231" y="34"/>
                </a:cxn>
                <a:cxn ang="0">
                  <a:pos x="205" y="34"/>
                </a:cxn>
                <a:cxn ang="0">
                  <a:pos x="205" y="41"/>
                </a:cxn>
                <a:cxn ang="0">
                  <a:pos x="205" y="54"/>
                </a:cxn>
                <a:cxn ang="0">
                  <a:pos x="192" y="68"/>
                </a:cxn>
                <a:cxn ang="0">
                  <a:pos x="165" y="61"/>
                </a:cxn>
                <a:cxn ang="0">
                  <a:pos x="145" y="54"/>
                </a:cxn>
                <a:cxn ang="0">
                  <a:pos x="119" y="54"/>
                </a:cxn>
                <a:cxn ang="0">
                  <a:pos x="93" y="68"/>
                </a:cxn>
                <a:cxn ang="0">
                  <a:pos x="53" y="81"/>
                </a:cxn>
                <a:cxn ang="0">
                  <a:pos x="40" y="75"/>
                </a:cxn>
                <a:cxn ang="0">
                  <a:pos x="40" y="61"/>
                </a:cxn>
                <a:cxn ang="0">
                  <a:pos x="40" y="48"/>
                </a:cxn>
                <a:cxn ang="0">
                  <a:pos x="13" y="48"/>
                </a:cxn>
                <a:cxn ang="0">
                  <a:pos x="0" y="54"/>
                </a:cxn>
                <a:cxn ang="0">
                  <a:pos x="7" y="95"/>
                </a:cxn>
                <a:cxn ang="0">
                  <a:pos x="27" y="95"/>
                </a:cxn>
                <a:cxn ang="0">
                  <a:pos x="33" y="115"/>
                </a:cxn>
                <a:cxn ang="0">
                  <a:pos x="53" y="122"/>
                </a:cxn>
                <a:cxn ang="0">
                  <a:pos x="86" y="108"/>
                </a:cxn>
                <a:cxn ang="0">
                  <a:pos x="112" y="115"/>
                </a:cxn>
                <a:cxn ang="0">
                  <a:pos x="165" y="129"/>
                </a:cxn>
                <a:cxn ang="0">
                  <a:pos x="198" y="129"/>
                </a:cxn>
                <a:cxn ang="0">
                  <a:pos x="211" y="122"/>
                </a:cxn>
                <a:cxn ang="0">
                  <a:pos x="231" y="129"/>
                </a:cxn>
                <a:cxn ang="0">
                  <a:pos x="231" y="142"/>
                </a:cxn>
                <a:cxn ang="0">
                  <a:pos x="244" y="142"/>
                </a:cxn>
                <a:cxn ang="0">
                  <a:pos x="258" y="135"/>
                </a:cxn>
                <a:cxn ang="0">
                  <a:pos x="258" y="122"/>
                </a:cxn>
                <a:cxn ang="0">
                  <a:pos x="284" y="135"/>
                </a:cxn>
                <a:cxn ang="0">
                  <a:pos x="291" y="115"/>
                </a:cxn>
                <a:cxn ang="0">
                  <a:pos x="297" y="122"/>
                </a:cxn>
                <a:cxn ang="0">
                  <a:pos x="317" y="115"/>
                </a:cxn>
                <a:cxn ang="0">
                  <a:pos x="310" y="95"/>
                </a:cxn>
                <a:cxn ang="0">
                  <a:pos x="317" y="81"/>
                </a:cxn>
                <a:cxn ang="0">
                  <a:pos x="330" y="75"/>
                </a:cxn>
                <a:cxn ang="0">
                  <a:pos x="357" y="68"/>
                </a:cxn>
                <a:cxn ang="0">
                  <a:pos x="376" y="68"/>
                </a:cxn>
                <a:cxn ang="0">
                  <a:pos x="376" y="48"/>
                </a:cxn>
                <a:cxn ang="0">
                  <a:pos x="370" y="48"/>
                </a:cxn>
                <a:cxn ang="0">
                  <a:pos x="370" y="41"/>
                </a:cxn>
                <a:cxn ang="0">
                  <a:pos x="370" y="27"/>
                </a:cxn>
                <a:cxn ang="0">
                  <a:pos x="376" y="21"/>
                </a:cxn>
                <a:cxn ang="0">
                  <a:pos x="376" y="14"/>
                </a:cxn>
                <a:cxn ang="0">
                  <a:pos x="396" y="0"/>
                </a:cxn>
              </a:cxnLst>
              <a:rect l="0" t="0" r="r" b="b"/>
              <a:pathLst>
                <a:path w="396" h="142">
                  <a:moveTo>
                    <a:pt x="396" y="0"/>
                  </a:moveTo>
                  <a:lnTo>
                    <a:pt x="383" y="7"/>
                  </a:lnTo>
                  <a:lnTo>
                    <a:pt x="376" y="7"/>
                  </a:lnTo>
                  <a:lnTo>
                    <a:pt x="370" y="14"/>
                  </a:lnTo>
                  <a:lnTo>
                    <a:pt x="357" y="14"/>
                  </a:lnTo>
                  <a:lnTo>
                    <a:pt x="343" y="21"/>
                  </a:lnTo>
                  <a:lnTo>
                    <a:pt x="330" y="34"/>
                  </a:lnTo>
                  <a:lnTo>
                    <a:pt x="297" y="21"/>
                  </a:lnTo>
                  <a:lnTo>
                    <a:pt x="277" y="0"/>
                  </a:lnTo>
                  <a:lnTo>
                    <a:pt x="264" y="14"/>
                  </a:lnTo>
                  <a:lnTo>
                    <a:pt x="251" y="27"/>
                  </a:lnTo>
                  <a:lnTo>
                    <a:pt x="231" y="34"/>
                  </a:lnTo>
                  <a:lnTo>
                    <a:pt x="205" y="34"/>
                  </a:lnTo>
                  <a:lnTo>
                    <a:pt x="205" y="41"/>
                  </a:lnTo>
                  <a:lnTo>
                    <a:pt x="205" y="54"/>
                  </a:lnTo>
                  <a:lnTo>
                    <a:pt x="192" y="68"/>
                  </a:lnTo>
                  <a:lnTo>
                    <a:pt x="165" y="61"/>
                  </a:lnTo>
                  <a:lnTo>
                    <a:pt x="145" y="54"/>
                  </a:lnTo>
                  <a:lnTo>
                    <a:pt x="119" y="54"/>
                  </a:lnTo>
                  <a:lnTo>
                    <a:pt x="93" y="68"/>
                  </a:lnTo>
                  <a:lnTo>
                    <a:pt x="53" y="81"/>
                  </a:lnTo>
                  <a:lnTo>
                    <a:pt x="40" y="75"/>
                  </a:lnTo>
                  <a:lnTo>
                    <a:pt x="40" y="61"/>
                  </a:lnTo>
                  <a:lnTo>
                    <a:pt x="40" y="48"/>
                  </a:lnTo>
                  <a:lnTo>
                    <a:pt x="13" y="48"/>
                  </a:lnTo>
                  <a:lnTo>
                    <a:pt x="0" y="54"/>
                  </a:lnTo>
                  <a:lnTo>
                    <a:pt x="7" y="95"/>
                  </a:lnTo>
                  <a:lnTo>
                    <a:pt x="27" y="95"/>
                  </a:lnTo>
                  <a:lnTo>
                    <a:pt x="33" y="115"/>
                  </a:lnTo>
                  <a:lnTo>
                    <a:pt x="53" y="122"/>
                  </a:lnTo>
                  <a:lnTo>
                    <a:pt x="86" y="108"/>
                  </a:lnTo>
                  <a:lnTo>
                    <a:pt x="112" y="115"/>
                  </a:lnTo>
                  <a:lnTo>
                    <a:pt x="165" y="129"/>
                  </a:lnTo>
                  <a:lnTo>
                    <a:pt x="198" y="129"/>
                  </a:lnTo>
                  <a:lnTo>
                    <a:pt x="211" y="122"/>
                  </a:lnTo>
                  <a:lnTo>
                    <a:pt x="231" y="129"/>
                  </a:lnTo>
                  <a:lnTo>
                    <a:pt x="231" y="142"/>
                  </a:lnTo>
                  <a:lnTo>
                    <a:pt x="244" y="142"/>
                  </a:lnTo>
                  <a:lnTo>
                    <a:pt x="258" y="135"/>
                  </a:lnTo>
                  <a:lnTo>
                    <a:pt x="258" y="122"/>
                  </a:lnTo>
                  <a:lnTo>
                    <a:pt x="284" y="135"/>
                  </a:lnTo>
                  <a:lnTo>
                    <a:pt x="291" y="115"/>
                  </a:lnTo>
                  <a:lnTo>
                    <a:pt x="297" y="122"/>
                  </a:lnTo>
                  <a:lnTo>
                    <a:pt x="317" y="115"/>
                  </a:lnTo>
                  <a:lnTo>
                    <a:pt x="310" y="95"/>
                  </a:lnTo>
                  <a:lnTo>
                    <a:pt x="317" y="81"/>
                  </a:lnTo>
                  <a:lnTo>
                    <a:pt x="330" y="75"/>
                  </a:lnTo>
                  <a:lnTo>
                    <a:pt x="357" y="68"/>
                  </a:lnTo>
                  <a:lnTo>
                    <a:pt x="376" y="68"/>
                  </a:lnTo>
                  <a:lnTo>
                    <a:pt x="376" y="48"/>
                  </a:lnTo>
                  <a:lnTo>
                    <a:pt x="370" y="48"/>
                  </a:lnTo>
                  <a:lnTo>
                    <a:pt x="370" y="41"/>
                  </a:lnTo>
                  <a:lnTo>
                    <a:pt x="370" y="27"/>
                  </a:lnTo>
                  <a:lnTo>
                    <a:pt x="376" y="21"/>
                  </a:lnTo>
                  <a:lnTo>
                    <a:pt x="376" y="14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1" name="Freeform 41"/>
            <p:cNvSpPr>
              <a:spLocks/>
            </p:cNvSpPr>
            <p:nvPr/>
          </p:nvSpPr>
          <p:spPr bwMode="auto">
            <a:xfrm>
              <a:off x="5038568" y="1702462"/>
              <a:ext cx="494534" cy="205822"/>
            </a:xfrm>
            <a:custGeom>
              <a:avLst/>
              <a:gdLst/>
              <a:ahLst/>
              <a:cxnLst>
                <a:cxn ang="0">
                  <a:pos x="277" y="33"/>
                </a:cxn>
                <a:cxn ang="0">
                  <a:pos x="284" y="40"/>
                </a:cxn>
                <a:cxn ang="0">
                  <a:pos x="284" y="53"/>
                </a:cxn>
                <a:cxn ang="0">
                  <a:pos x="270" y="67"/>
                </a:cxn>
                <a:cxn ang="0">
                  <a:pos x="244" y="80"/>
                </a:cxn>
                <a:cxn ang="0">
                  <a:pos x="224" y="87"/>
                </a:cxn>
                <a:cxn ang="0">
                  <a:pos x="204" y="94"/>
                </a:cxn>
                <a:cxn ang="0">
                  <a:pos x="171" y="101"/>
                </a:cxn>
                <a:cxn ang="0">
                  <a:pos x="152" y="101"/>
                </a:cxn>
                <a:cxn ang="0">
                  <a:pos x="152" y="94"/>
                </a:cxn>
                <a:cxn ang="0">
                  <a:pos x="138" y="107"/>
                </a:cxn>
                <a:cxn ang="0">
                  <a:pos x="119" y="114"/>
                </a:cxn>
                <a:cxn ang="0">
                  <a:pos x="99" y="114"/>
                </a:cxn>
                <a:cxn ang="0">
                  <a:pos x="86" y="114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6" y="101"/>
                </a:cxn>
                <a:cxn ang="0">
                  <a:pos x="0" y="101"/>
                </a:cxn>
                <a:cxn ang="0">
                  <a:pos x="0" y="94"/>
                </a:cxn>
                <a:cxn ang="0">
                  <a:pos x="0" y="80"/>
                </a:cxn>
                <a:cxn ang="0">
                  <a:pos x="6" y="74"/>
                </a:cxn>
                <a:cxn ang="0">
                  <a:pos x="6" y="67"/>
                </a:cxn>
                <a:cxn ang="0">
                  <a:pos x="26" y="53"/>
                </a:cxn>
                <a:cxn ang="0">
                  <a:pos x="39" y="53"/>
                </a:cxn>
                <a:cxn ang="0">
                  <a:pos x="46" y="40"/>
                </a:cxn>
                <a:cxn ang="0">
                  <a:pos x="112" y="33"/>
                </a:cxn>
                <a:cxn ang="0">
                  <a:pos x="119" y="13"/>
                </a:cxn>
                <a:cxn ang="0">
                  <a:pos x="158" y="13"/>
                </a:cxn>
                <a:cxn ang="0">
                  <a:pos x="178" y="0"/>
                </a:cxn>
                <a:cxn ang="0">
                  <a:pos x="191" y="0"/>
                </a:cxn>
                <a:cxn ang="0">
                  <a:pos x="204" y="13"/>
                </a:cxn>
                <a:cxn ang="0">
                  <a:pos x="218" y="26"/>
                </a:cxn>
                <a:cxn ang="0">
                  <a:pos x="224" y="40"/>
                </a:cxn>
                <a:cxn ang="0">
                  <a:pos x="231" y="47"/>
                </a:cxn>
                <a:cxn ang="0">
                  <a:pos x="237" y="53"/>
                </a:cxn>
                <a:cxn ang="0">
                  <a:pos x="251" y="47"/>
                </a:cxn>
                <a:cxn ang="0">
                  <a:pos x="270" y="40"/>
                </a:cxn>
                <a:cxn ang="0">
                  <a:pos x="277" y="33"/>
                </a:cxn>
              </a:cxnLst>
              <a:rect l="0" t="0" r="r" b="b"/>
              <a:pathLst>
                <a:path w="284" h="121">
                  <a:moveTo>
                    <a:pt x="277" y="33"/>
                  </a:moveTo>
                  <a:lnTo>
                    <a:pt x="284" y="40"/>
                  </a:lnTo>
                  <a:lnTo>
                    <a:pt x="284" y="53"/>
                  </a:lnTo>
                  <a:lnTo>
                    <a:pt x="270" y="67"/>
                  </a:lnTo>
                  <a:lnTo>
                    <a:pt x="244" y="80"/>
                  </a:lnTo>
                  <a:lnTo>
                    <a:pt x="224" y="87"/>
                  </a:lnTo>
                  <a:lnTo>
                    <a:pt x="204" y="94"/>
                  </a:lnTo>
                  <a:lnTo>
                    <a:pt x="171" y="101"/>
                  </a:lnTo>
                  <a:lnTo>
                    <a:pt x="152" y="101"/>
                  </a:lnTo>
                  <a:lnTo>
                    <a:pt x="152" y="94"/>
                  </a:lnTo>
                  <a:lnTo>
                    <a:pt x="138" y="107"/>
                  </a:lnTo>
                  <a:lnTo>
                    <a:pt x="119" y="114"/>
                  </a:lnTo>
                  <a:lnTo>
                    <a:pt x="99" y="114"/>
                  </a:lnTo>
                  <a:lnTo>
                    <a:pt x="86" y="114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6" y="121"/>
                  </a:lnTo>
                  <a:lnTo>
                    <a:pt x="6" y="101"/>
                  </a:lnTo>
                  <a:lnTo>
                    <a:pt x="0" y="101"/>
                  </a:lnTo>
                  <a:lnTo>
                    <a:pt x="0" y="94"/>
                  </a:lnTo>
                  <a:lnTo>
                    <a:pt x="0" y="80"/>
                  </a:lnTo>
                  <a:lnTo>
                    <a:pt x="6" y="74"/>
                  </a:lnTo>
                  <a:lnTo>
                    <a:pt x="6" y="67"/>
                  </a:lnTo>
                  <a:lnTo>
                    <a:pt x="26" y="53"/>
                  </a:lnTo>
                  <a:lnTo>
                    <a:pt x="39" y="53"/>
                  </a:lnTo>
                  <a:lnTo>
                    <a:pt x="46" y="40"/>
                  </a:lnTo>
                  <a:lnTo>
                    <a:pt x="112" y="33"/>
                  </a:lnTo>
                  <a:lnTo>
                    <a:pt x="119" y="13"/>
                  </a:lnTo>
                  <a:lnTo>
                    <a:pt x="158" y="13"/>
                  </a:lnTo>
                  <a:lnTo>
                    <a:pt x="178" y="0"/>
                  </a:lnTo>
                  <a:lnTo>
                    <a:pt x="191" y="0"/>
                  </a:lnTo>
                  <a:lnTo>
                    <a:pt x="204" y="13"/>
                  </a:lnTo>
                  <a:lnTo>
                    <a:pt x="218" y="26"/>
                  </a:lnTo>
                  <a:lnTo>
                    <a:pt x="224" y="40"/>
                  </a:lnTo>
                  <a:lnTo>
                    <a:pt x="231" y="47"/>
                  </a:lnTo>
                  <a:lnTo>
                    <a:pt x="237" y="53"/>
                  </a:lnTo>
                  <a:lnTo>
                    <a:pt x="251" y="47"/>
                  </a:lnTo>
                  <a:lnTo>
                    <a:pt x="270" y="40"/>
                  </a:lnTo>
                  <a:lnTo>
                    <a:pt x="277" y="33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2" name="Freeform 42"/>
            <p:cNvSpPr>
              <a:spLocks/>
            </p:cNvSpPr>
            <p:nvPr/>
          </p:nvSpPr>
          <p:spPr bwMode="auto">
            <a:xfrm>
              <a:off x="4348394" y="1539971"/>
              <a:ext cx="528500" cy="391333"/>
            </a:xfrm>
            <a:custGeom>
              <a:avLst/>
              <a:gdLst/>
              <a:ahLst/>
              <a:cxnLst>
                <a:cxn ang="0">
                  <a:pos x="244" y="41"/>
                </a:cxn>
                <a:cxn ang="0">
                  <a:pos x="224" y="54"/>
                </a:cxn>
                <a:cxn ang="0">
                  <a:pos x="211" y="61"/>
                </a:cxn>
                <a:cxn ang="0">
                  <a:pos x="185" y="68"/>
                </a:cxn>
                <a:cxn ang="0">
                  <a:pos x="152" y="81"/>
                </a:cxn>
                <a:cxn ang="0">
                  <a:pos x="152" y="61"/>
                </a:cxn>
                <a:cxn ang="0">
                  <a:pos x="145" y="47"/>
                </a:cxn>
                <a:cxn ang="0">
                  <a:pos x="145" y="27"/>
                </a:cxn>
                <a:cxn ang="0">
                  <a:pos x="132" y="20"/>
                </a:cxn>
                <a:cxn ang="0">
                  <a:pos x="112" y="0"/>
                </a:cxn>
                <a:cxn ang="0">
                  <a:pos x="86" y="20"/>
                </a:cxn>
                <a:cxn ang="0">
                  <a:pos x="79" y="41"/>
                </a:cxn>
                <a:cxn ang="0">
                  <a:pos x="79" y="81"/>
                </a:cxn>
                <a:cxn ang="0">
                  <a:pos x="59" y="81"/>
                </a:cxn>
                <a:cxn ang="0">
                  <a:pos x="53" y="115"/>
                </a:cxn>
                <a:cxn ang="0">
                  <a:pos x="33" y="128"/>
                </a:cxn>
                <a:cxn ang="0">
                  <a:pos x="13" y="148"/>
                </a:cxn>
                <a:cxn ang="0">
                  <a:pos x="0" y="169"/>
                </a:cxn>
                <a:cxn ang="0">
                  <a:pos x="0" y="189"/>
                </a:cxn>
                <a:cxn ang="0">
                  <a:pos x="26" y="202"/>
                </a:cxn>
                <a:cxn ang="0">
                  <a:pos x="39" y="196"/>
                </a:cxn>
                <a:cxn ang="0">
                  <a:pos x="66" y="196"/>
                </a:cxn>
                <a:cxn ang="0">
                  <a:pos x="66" y="209"/>
                </a:cxn>
                <a:cxn ang="0">
                  <a:pos x="66" y="223"/>
                </a:cxn>
                <a:cxn ang="0">
                  <a:pos x="79" y="229"/>
                </a:cxn>
                <a:cxn ang="0">
                  <a:pos x="119" y="216"/>
                </a:cxn>
                <a:cxn ang="0">
                  <a:pos x="145" y="202"/>
                </a:cxn>
                <a:cxn ang="0">
                  <a:pos x="171" y="202"/>
                </a:cxn>
                <a:cxn ang="0">
                  <a:pos x="191" y="209"/>
                </a:cxn>
                <a:cxn ang="0">
                  <a:pos x="218" y="216"/>
                </a:cxn>
                <a:cxn ang="0">
                  <a:pos x="231" y="202"/>
                </a:cxn>
                <a:cxn ang="0">
                  <a:pos x="231" y="189"/>
                </a:cxn>
                <a:cxn ang="0">
                  <a:pos x="231" y="182"/>
                </a:cxn>
                <a:cxn ang="0">
                  <a:pos x="257" y="182"/>
                </a:cxn>
                <a:cxn ang="0">
                  <a:pos x="277" y="175"/>
                </a:cxn>
                <a:cxn ang="0">
                  <a:pos x="290" y="162"/>
                </a:cxn>
                <a:cxn ang="0">
                  <a:pos x="303" y="148"/>
                </a:cxn>
                <a:cxn ang="0">
                  <a:pos x="290" y="142"/>
                </a:cxn>
                <a:cxn ang="0">
                  <a:pos x="277" y="135"/>
                </a:cxn>
                <a:cxn ang="0">
                  <a:pos x="257" y="135"/>
                </a:cxn>
                <a:cxn ang="0">
                  <a:pos x="270" y="121"/>
                </a:cxn>
                <a:cxn ang="0">
                  <a:pos x="277" y="108"/>
                </a:cxn>
                <a:cxn ang="0">
                  <a:pos x="284" y="101"/>
                </a:cxn>
                <a:cxn ang="0">
                  <a:pos x="270" y="61"/>
                </a:cxn>
                <a:cxn ang="0">
                  <a:pos x="257" y="47"/>
                </a:cxn>
                <a:cxn ang="0">
                  <a:pos x="244" y="41"/>
                </a:cxn>
              </a:cxnLst>
              <a:rect l="0" t="0" r="r" b="b"/>
              <a:pathLst>
                <a:path w="303" h="229">
                  <a:moveTo>
                    <a:pt x="244" y="41"/>
                  </a:moveTo>
                  <a:lnTo>
                    <a:pt x="224" y="54"/>
                  </a:lnTo>
                  <a:lnTo>
                    <a:pt x="211" y="61"/>
                  </a:lnTo>
                  <a:lnTo>
                    <a:pt x="185" y="68"/>
                  </a:lnTo>
                  <a:lnTo>
                    <a:pt x="152" y="81"/>
                  </a:lnTo>
                  <a:lnTo>
                    <a:pt x="152" y="61"/>
                  </a:lnTo>
                  <a:lnTo>
                    <a:pt x="145" y="47"/>
                  </a:lnTo>
                  <a:lnTo>
                    <a:pt x="145" y="27"/>
                  </a:lnTo>
                  <a:lnTo>
                    <a:pt x="132" y="20"/>
                  </a:lnTo>
                  <a:lnTo>
                    <a:pt x="112" y="0"/>
                  </a:lnTo>
                  <a:lnTo>
                    <a:pt x="86" y="20"/>
                  </a:lnTo>
                  <a:lnTo>
                    <a:pt x="79" y="41"/>
                  </a:lnTo>
                  <a:lnTo>
                    <a:pt x="79" y="81"/>
                  </a:lnTo>
                  <a:lnTo>
                    <a:pt x="59" y="81"/>
                  </a:lnTo>
                  <a:lnTo>
                    <a:pt x="53" y="115"/>
                  </a:lnTo>
                  <a:lnTo>
                    <a:pt x="33" y="128"/>
                  </a:lnTo>
                  <a:lnTo>
                    <a:pt x="13" y="148"/>
                  </a:lnTo>
                  <a:lnTo>
                    <a:pt x="0" y="169"/>
                  </a:lnTo>
                  <a:lnTo>
                    <a:pt x="0" y="189"/>
                  </a:lnTo>
                  <a:lnTo>
                    <a:pt x="26" y="202"/>
                  </a:lnTo>
                  <a:lnTo>
                    <a:pt x="39" y="196"/>
                  </a:lnTo>
                  <a:lnTo>
                    <a:pt x="66" y="196"/>
                  </a:lnTo>
                  <a:lnTo>
                    <a:pt x="66" y="209"/>
                  </a:lnTo>
                  <a:lnTo>
                    <a:pt x="66" y="223"/>
                  </a:lnTo>
                  <a:lnTo>
                    <a:pt x="79" y="229"/>
                  </a:lnTo>
                  <a:lnTo>
                    <a:pt x="119" y="216"/>
                  </a:lnTo>
                  <a:lnTo>
                    <a:pt x="145" y="202"/>
                  </a:lnTo>
                  <a:lnTo>
                    <a:pt x="171" y="202"/>
                  </a:lnTo>
                  <a:lnTo>
                    <a:pt x="191" y="209"/>
                  </a:lnTo>
                  <a:lnTo>
                    <a:pt x="218" y="216"/>
                  </a:lnTo>
                  <a:lnTo>
                    <a:pt x="231" y="202"/>
                  </a:lnTo>
                  <a:lnTo>
                    <a:pt x="231" y="189"/>
                  </a:lnTo>
                  <a:lnTo>
                    <a:pt x="231" y="182"/>
                  </a:lnTo>
                  <a:lnTo>
                    <a:pt x="257" y="182"/>
                  </a:lnTo>
                  <a:lnTo>
                    <a:pt x="277" y="175"/>
                  </a:lnTo>
                  <a:lnTo>
                    <a:pt x="290" y="162"/>
                  </a:lnTo>
                  <a:lnTo>
                    <a:pt x="303" y="148"/>
                  </a:lnTo>
                  <a:lnTo>
                    <a:pt x="290" y="142"/>
                  </a:lnTo>
                  <a:lnTo>
                    <a:pt x="277" y="135"/>
                  </a:lnTo>
                  <a:lnTo>
                    <a:pt x="257" y="135"/>
                  </a:lnTo>
                  <a:lnTo>
                    <a:pt x="270" y="121"/>
                  </a:lnTo>
                  <a:lnTo>
                    <a:pt x="277" y="108"/>
                  </a:lnTo>
                  <a:lnTo>
                    <a:pt x="284" y="101"/>
                  </a:lnTo>
                  <a:lnTo>
                    <a:pt x="270" y="61"/>
                  </a:lnTo>
                  <a:lnTo>
                    <a:pt x="257" y="47"/>
                  </a:lnTo>
                  <a:lnTo>
                    <a:pt x="244" y="4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3" name="Freeform 43"/>
            <p:cNvSpPr>
              <a:spLocks/>
            </p:cNvSpPr>
            <p:nvPr/>
          </p:nvSpPr>
          <p:spPr bwMode="auto">
            <a:xfrm rot="60000">
              <a:off x="4152754" y="1303003"/>
              <a:ext cx="446983" cy="534868"/>
            </a:xfrm>
            <a:custGeom>
              <a:avLst/>
              <a:gdLst/>
              <a:ahLst/>
              <a:cxnLst>
                <a:cxn ang="0">
                  <a:pos x="112" y="310"/>
                </a:cxn>
                <a:cxn ang="0">
                  <a:pos x="79" y="316"/>
                </a:cxn>
                <a:cxn ang="0">
                  <a:pos x="79" y="296"/>
                </a:cxn>
                <a:cxn ang="0">
                  <a:pos x="52" y="276"/>
                </a:cxn>
                <a:cxn ang="0">
                  <a:pos x="33" y="262"/>
                </a:cxn>
                <a:cxn ang="0">
                  <a:pos x="6" y="202"/>
                </a:cxn>
                <a:cxn ang="0">
                  <a:pos x="0" y="202"/>
                </a:cxn>
                <a:cxn ang="0">
                  <a:pos x="0" y="188"/>
                </a:cxn>
                <a:cxn ang="0">
                  <a:pos x="19" y="182"/>
                </a:cxn>
                <a:cxn ang="0">
                  <a:pos x="13" y="148"/>
                </a:cxn>
                <a:cxn ang="0">
                  <a:pos x="13" y="134"/>
                </a:cxn>
                <a:cxn ang="0">
                  <a:pos x="19" y="141"/>
                </a:cxn>
                <a:cxn ang="0">
                  <a:pos x="46" y="121"/>
                </a:cxn>
                <a:cxn ang="0">
                  <a:pos x="46" y="101"/>
                </a:cxn>
                <a:cxn ang="0">
                  <a:pos x="46" y="94"/>
                </a:cxn>
                <a:cxn ang="0">
                  <a:pos x="39" y="80"/>
                </a:cxn>
                <a:cxn ang="0">
                  <a:pos x="46" y="67"/>
                </a:cxn>
                <a:cxn ang="0">
                  <a:pos x="46" y="47"/>
                </a:cxn>
                <a:cxn ang="0">
                  <a:pos x="46" y="27"/>
                </a:cxn>
                <a:cxn ang="0">
                  <a:pos x="59" y="27"/>
                </a:cxn>
                <a:cxn ang="0">
                  <a:pos x="66" y="27"/>
                </a:cxn>
                <a:cxn ang="0">
                  <a:pos x="79" y="33"/>
                </a:cxn>
                <a:cxn ang="0">
                  <a:pos x="85" y="33"/>
                </a:cxn>
                <a:cxn ang="0">
                  <a:pos x="99" y="27"/>
                </a:cxn>
                <a:cxn ang="0">
                  <a:pos x="99" y="20"/>
                </a:cxn>
                <a:cxn ang="0">
                  <a:pos x="105" y="6"/>
                </a:cxn>
                <a:cxn ang="0">
                  <a:pos x="112" y="13"/>
                </a:cxn>
                <a:cxn ang="0">
                  <a:pos x="132" y="20"/>
                </a:cxn>
                <a:cxn ang="0">
                  <a:pos x="145" y="6"/>
                </a:cxn>
                <a:cxn ang="0">
                  <a:pos x="165" y="0"/>
                </a:cxn>
                <a:cxn ang="0">
                  <a:pos x="184" y="13"/>
                </a:cxn>
                <a:cxn ang="0">
                  <a:pos x="204" y="20"/>
                </a:cxn>
                <a:cxn ang="0">
                  <a:pos x="204" y="27"/>
                </a:cxn>
                <a:cxn ang="0">
                  <a:pos x="224" y="33"/>
                </a:cxn>
                <a:cxn ang="0">
                  <a:pos x="237" y="27"/>
                </a:cxn>
                <a:cxn ang="0">
                  <a:pos x="250" y="27"/>
                </a:cxn>
                <a:cxn ang="0">
                  <a:pos x="257" y="74"/>
                </a:cxn>
                <a:cxn ang="0">
                  <a:pos x="244" y="80"/>
                </a:cxn>
                <a:cxn ang="0">
                  <a:pos x="231" y="80"/>
                </a:cxn>
                <a:cxn ang="0">
                  <a:pos x="224" y="101"/>
                </a:cxn>
                <a:cxn ang="0">
                  <a:pos x="224" y="141"/>
                </a:cxn>
                <a:cxn ang="0">
                  <a:pos x="198" y="161"/>
                </a:cxn>
                <a:cxn ang="0">
                  <a:pos x="191" y="182"/>
                </a:cxn>
                <a:cxn ang="0">
                  <a:pos x="191" y="222"/>
                </a:cxn>
                <a:cxn ang="0">
                  <a:pos x="171" y="222"/>
                </a:cxn>
                <a:cxn ang="0">
                  <a:pos x="165" y="256"/>
                </a:cxn>
                <a:cxn ang="0">
                  <a:pos x="145" y="269"/>
                </a:cxn>
                <a:cxn ang="0">
                  <a:pos x="125" y="289"/>
                </a:cxn>
                <a:cxn ang="0">
                  <a:pos x="112" y="310"/>
                </a:cxn>
              </a:cxnLst>
              <a:rect l="0" t="0" r="r" b="b"/>
              <a:pathLst>
                <a:path w="257" h="316">
                  <a:moveTo>
                    <a:pt x="112" y="310"/>
                  </a:moveTo>
                  <a:lnTo>
                    <a:pt x="79" y="316"/>
                  </a:lnTo>
                  <a:lnTo>
                    <a:pt x="79" y="296"/>
                  </a:lnTo>
                  <a:lnTo>
                    <a:pt x="52" y="276"/>
                  </a:lnTo>
                  <a:lnTo>
                    <a:pt x="33" y="262"/>
                  </a:lnTo>
                  <a:lnTo>
                    <a:pt x="6" y="202"/>
                  </a:lnTo>
                  <a:lnTo>
                    <a:pt x="0" y="202"/>
                  </a:lnTo>
                  <a:lnTo>
                    <a:pt x="0" y="188"/>
                  </a:lnTo>
                  <a:lnTo>
                    <a:pt x="19" y="182"/>
                  </a:lnTo>
                  <a:lnTo>
                    <a:pt x="13" y="148"/>
                  </a:lnTo>
                  <a:lnTo>
                    <a:pt x="13" y="134"/>
                  </a:lnTo>
                  <a:lnTo>
                    <a:pt x="19" y="141"/>
                  </a:lnTo>
                  <a:lnTo>
                    <a:pt x="46" y="121"/>
                  </a:lnTo>
                  <a:lnTo>
                    <a:pt x="46" y="101"/>
                  </a:lnTo>
                  <a:lnTo>
                    <a:pt x="46" y="94"/>
                  </a:lnTo>
                  <a:lnTo>
                    <a:pt x="39" y="80"/>
                  </a:lnTo>
                  <a:lnTo>
                    <a:pt x="46" y="67"/>
                  </a:lnTo>
                  <a:lnTo>
                    <a:pt x="46" y="47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66" y="27"/>
                  </a:lnTo>
                  <a:lnTo>
                    <a:pt x="79" y="33"/>
                  </a:lnTo>
                  <a:lnTo>
                    <a:pt x="85" y="33"/>
                  </a:lnTo>
                  <a:lnTo>
                    <a:pt x="99" y="27"/>
                  </a:lnTo>
                  <a:lnTo>
                    <a:pt x="99" y="20"/>
                  </a:lnTo>
                  <a:lnTo>
                    <a:pt x="105" y="6"/>
                  </a:lnTo>
                  <a:lnTo>
                    <a:pt x="112" y="13"/>
                  </a:lnTo>
                  <a:lnTo>
                    <a:pt x="132" y="20"/>
                  </a:lnTo>
                  <a:lnTo>
                    <a:pt x="145" y="6"/>
                  </a:lnTo>
                  <a:lnTo>
                    <a:pt x="165" y="0"/>
                  </a:lnTo>
                  <a:lnTo>
                    <a:pt x="184" y="13"/>
                  </a:lnTo>
                  <a:lnTo>
                    <a:pt x="204" y="20"/>
                  </a:lnTo>
                  <a:lnTo>
                    <a:pt x="204" y="27"/>
                  </a:lnTo>
                  <a:lnTo>
                    <a:pt x="224" y="33"/>
                  </a:lnTo>
                  <a:lnTo>
                    <a:pt x="237" y="27"/>
                  </a:lnTo>
                  <a:lnTo>
                    <a:pt x="250" y="27"/>
                  </a:lnTo>
                  <a:lnTo>
                    <a:pt x="257" y="74"/>
                  </a:lnTo>
                  <a:lnTo>
                    <a:pt x="244" y="80"/>
                  </a:lnTo>
                  <a:lnTo>
                    <a:pt x="231" y="80"/>
                  </a:lnTo>
                  <a:lnTo>
                    <a:pt x="224" y="101"/>
                  </a:lnTo>
                  <a:lnTo>
                    <a:pt x="224" y="141"/>
                  </a:lnTo>
                  <a:lnTo>
                    <a:pt x="198" y="161"/>
                  </a:lnTo>
                  <a:lnTo>
                    <a:pt x="191" y="182"/>
                  </a:lnTo>
                  <a:lnTo>
                    <a:pt x="191" y="222"/>
                  </a:lnTo>
                  <a:lnTo>
                    <a:pt x="171" y="222"/>
                  </a:lnTo>
                  <a:lnTo>
                    <a:pt x="165" y="256"/>
                  </a:lnTo>
                  <a:lnTo>
                    <a:pt x="145" y="269"/>
                  </a:lnTo>
                  <a:lnTo>
                    <a:pt x="125" y="289"/>
                  </a:lnTo>
                  <a:lnTo>
                    <a:pt x="112" y="31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4" name="Freeform 44"/>
            <p:cNvSpPr>
              <a:spLocks/>
            </p:cNvSpPr>
            <p:nvPr/>
          </p:nvSpPr>
          <p:spPr bwMode="auto">
            <a:xfrm>
              <a:off x="4773639" y="1175719"/>
              <a:ext cx="574692" cy="675695"/>
            </a:xfrm>
            <a:custGeom>
              <a:avLst/>
              <a:gdLst/>
              <a:ahLst/>
              <a:cxnLst>
                <a:cxn ang="0">
                  <a:pos x="165" y="371"/>
                </a:cxn>
                <a:cxn ang="0">
                  <a:pos x="152" y="378"/>
                </a:cxn>
                <a:cxn ang="0">
                  <a:pos x="125" y="385"/>
                </a:cxn>
                <a:cxn ang="0">
                  <a:pos x="79" y="385"/>
                </a:cxn>
                <a:cxn ang="0">
                  <a:pos x="46" y="358"/>
                </a:cxn>
                <a:cxn ang="0">
                  <a:pos x="13" y="351"/>
                </a:cxn>
                <a:cxn ang="0">
                  <a:pos x="33" y="324"/>
                </a:cxn>
                <a:cxn ang="0">
                  <a:pos x="26" y="277"/>
                </a:cxn>
                <a:cxn ang="0">
                  <a:pos x="0" y="257"/>
                </a:cxn>
                <a:cxn ang="0">
                  <a:pos x="13" y="216"/>
                </a:cxn>
                <a:cxn ang="0">
                  <a:pos x="33" y="196"/>
                </a:cxn>
                <a:cxn ang="0">
                  <a:pos x="59" y="176"/>
                </a:cxn>
                <a:cxn ang="0">
                  <a:pos x="66" y="135"/>
                </a:cxn>
                <a:cxn ang="0">
                  <a:pos x="99" y="142"/>
                </a:cxn>
                <a:cxn ang="0">
                  <a:pos x="139" y="149"/>
                </a:cxn>
                <a:cxn ang="0">
                  <a:pos x="158" y="135"/>
                </a:cxn>
                <a:cxn ang="0">
                  <a:pos x="158" y="95"/>
                </a:cxn>
                <a:cxn ang="0">
                  <a:pos x="198" y="48"/>
                </a:cxn>
                <a:cxn ang="0">
                  <a:pos x="218" y="21"/>
                </a:cxn>
                <a:cxn ang="0">
                  <a:pos x="238" y="7"/>
                </a:cxn>
                <a:cxn ang="0">
                  <a:pos x="251" y="7"/>
                </a:cxn>
                <a:cxn ang="0">
                  <a:pos x="251" y="48"/>
                </a:cxn>
                <a:cxn ang="0">
                  <a:pos x="257" y="88"/>
                </a:cxn>
                <a:cxn ang="0">
                  <a:pos x="264" y="128"/>
                </a:cxn>
                <a:cxn ang="0">
                  <a:pos x="257" y="176"/>
                </a:cxn>
                <a:cxn ang="0">
                  <a:pos x="251" y="216"/>
                </a:cxn>
                <a:cxn ang="0">
                  <a:pos x="277" y="250"/>
                </a:cxn>
                <a:cxn ang="0">
                  <a:pos x="277" y="277"/>
                </a:cxn>
                <a:cxn ang="0">
                  <a:pos x="310" y="304"/>
                </a:cxn>
                <a:cxn ang="0">
                  <a:pos x="310" y="324"/>
                </a:cxn>
                <a:cxn ang="0">
                  <a:pos x="264" y="344"/>
                </a:cxn>
                <a:cxn ang="0">
                  <a:pos x="191" y="364"/>
                </a:cxn>
              </a:cxnLst>
              <a:rect l="0" t="0" r="r" b="b"/>
              <a:pathLst>
                <a:path w="330" h="398">
                  <a:moveTo>
                    <a:pt x="178" y="364"/>
                  </a:moveTo>
                  <a:lnTo>
                    <a:pt x="165" y="371"/>
                  </a:lnTo>
                  <a:lnTo>
                    <a:pt x="158" y="371"/>
                  </a:lnTo>
                  <a:lnTo>
                    <a:pt x="152" y="378"/>
                  </a:lnTo>
                  <a:lnTo>
                    <a:pt x="139" y="378"/>
                  </a:lnTo>
                  <a:lnTo>
                    <a:pt x="125" y="385"/>
                  </a:lnTo>
                  <a:lnTo>
                    <a:pt x="112" y="398"/>
                  </a:lnTo>
                  <a:lnTo>
                    <a:pt x="79" y="385"/>
                  </a:lnTo>
                  <a:lnTo>
                    <a:pt x="59" y="364"/>
                  </a:lnTo>
                  <a:lnTo>
                    <a:pt x="46" y="358"/>
                  </a:lnTo>
                  <a:lnTo>
                    <a:pt x="33" y="351"/>
                  </a:lnTo>
                  <a:lnTo>
                    <a:pt x="13" y="351"/>
                  </a:lnTo>
                  <a:lnTo>
                    <a:pt x="26" y="337"/>
                  </a:lnTo>
                  <a:lnTo>
                    <a:pt x="33" y="324"/>
                  </a:lnTo>
                  <a:lnTo>
                    <a:pt x="40" y="317"/>
                  </a:lnTo>
                  <a:lnTo>
                    <a:pt x="26" y="277"/>
                  </a:lnTo>
                  <a:lnTo>
                    <a:pt x="13" y="263"/>
                  </a:lnTo>
                  <a:lnTo>
                    <a:pt x="0" y="257"/>
                  </a:lnTo>
                  <a:lnTo>
                    <a:pt x="7" y="230"/>
                  </a:lnTo>
                  <a:lnTo>
                    <a:pt x="13" y="216"/>
                  </a:lnTo>
                  <a:lnTo>
                    <a:pt x="20" y="203"/>
                  </a:lnTo>
                  <a:lnTo>
                    <a:pt x="33" y="196"/>
                  </a:lnTo>
                  <a:lnTo>
                    <a:pt x="53" y="182"/>
                  </a:lnTo>
                  <a:lnTo>
                    <a:pt x="59" y="176"/>
                  </a:lnTo>
                  <a:lnTo>
                    <a:pt x="66" y="155"/>
                  </a:lnTo>
                  <a:lnTo>
                    <a:pt x="66" y="135"/>
                  </a:lnTo>
                  <a:lnTo>
                    <a:pt x="79" y="135"/>
                  </a:lnTo>
                  <a:lnTo>
                    <a:pt x="99" y="142"/>
                  </a:lnTo>
                  <a:lnTo>
                    <a:pt x="106" y="155"/>
                  </a:lnTo>
                  <a:lnTo>
                    <a:pt x="139" y="149"/>
                  </a:lnTo>
                  <a:lnTo>
                    <a:pt x="152" y="142"/>
                  </a:lnTo>
                  <a:lnTo>
                    <a:pt x="158" y="135"/>
                  </a:lnTo>
                  <a:lnTo>
                    <a:pt x="158" y="122"/>
                  </a:lnTo>
                  <a:lnTo>
                    <a:pt x="158" y="95"/>
                  </a:lnTo>
                  <a:lnTo>
                    <a:pt x="185" y="75"/>
                  </a:lnTo>
                  <a:lnTo>
                    <a:pt x="198" y="48"/>
                  </a:lnTo>
                  <a:lnTo>
                    <a:pt x="198" y="27"/>
                  </a:lnTo>
                  <a:lnTo>
                    <a:pt x="218" y="21"/>
                  </a:lnTo>
                  <a:lnTo>
                    <a:pt x="224" y="7"/>
                  </a:lnTo>
                  <a:lnTo>
                    <a:pt x="238" y="7"/>
                  </a:lnTo>
                  <a:lnTo>
                    <a:pt x="251" y="0"/>
                  </a:lnTo>
                  <a:lnTo>
                    <a:pt x="251" y="7"/>
                  </a:lnTo>
                  <a:lnTo>
                    <a:pt x="251" y="21"/>
                  </a:lnTo>
                  <a:lnTo>
                    <a:pt x="251" y="48"/>
                  </a:lnTo>
                  <a:lnTo>
                    <a:pt x="257" y="81"/>
                  </a:lnTo>
                  <a:lnTo>
                    <a:pt x="257" y="88"/>
                  </a:lnTo>
                  <a:lnTo>
                    <a:pt x="264" y="102"/>
                  </a:lnTo>
                  <a:lnTo>
                    <a:pt x="264" y="128"/>
                  </a:lnTo>
                  <a:lnTo>
                    <a:pt x="264" y="155"/>
                  </a:lnTo>
                  <a:lnTo>
                    <a:pt x="257" y="176"/>
                  </a:lnTo>
                  <a:lnTo>
                    <a:pt x="257" y="196"/>
                  </a:lnTo>
                  <a:lnTo>
                    <a:pt x="251" y="216"/>
                  </a:lnTo>
                  <a:lnTo>
                    <a:pt x="264" y="236"/>
                  </a:lnTo>
                  <a:lnTo>
                    <a:pt x="277" y="250"/>
                  </a:lnTo>
                  <a:lnTo>
                    <a:pt x="277" y="263"/>
                  </a:lnTo>
                  <a:lnTo>
                    <a:pt x="277" y="277"/>
                  </a:lnTo>
                  <a:lnTo>
                    <a:pt x="284" y="290"/>
                  </a:lnTo>
                  <a:lnTo>
                    <a:pt x="310" y="304"/>
                  </a:lnTo>
                  <a:lnTo>
                    <a:pt x="330" y="311"/>
                  </a:lnTo>
                  <a:lnTo>
                    <a:pt x="310" y="324"/>
                  </a:lnTo>
                  <a:lnTo>
                    <a:pt x="271" y="324"/>
                  </a:lnTo>
                  <a:lnTo>
                    <a:pt x="264" y="344"/>
                  </a:lnTo>
                  <a:lnTo>
                    <a:pt x="198" y="351"/>
                  </a:lnTo>
                  <a:lnTo>
                    <a:pt x="191" y="364"/>
                  </a:lnTo>
                  <a:lnTo>
                    <a:pt x="178" y="36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5" name="Freeform 45"/>
            <p:cNvSpPr>
              <a:spLocks/>
            </p:cNvSpPr>
            <p:nvPr/>
          </p:nvSpPr>
          <p:spPr bwMode="auto">
            <a:xfrm>
              <a:off x="6004541" y="1599550"/>
              <a:ext cx="311123" cy="238322"/>
            </a:xfrm>
            <a:custGeom>
              <a:avLst/>
              <a:gdLst/>
              <a:ahLst/>
              <a:cxnLst>
                <a:cxn ang="0">
                  <a:pos x="66" y="13"/>
                </a:cxn>
                <a:cxn ang="0">
                  <a:pos x="53" y="13"/>
                </a:cxn>
                <a:cxn ang="0">
                  <a:pos x="20" y="13"/>
                </a:cxn>
                <a:cxn ang="0">
                  <a:pos x="0" y="27"/>
                </a:cxn>
                <a:cxn ang="0">
                  <a:pos x="7" y="34"/>
                </a:cxn>
                <a:cxn ang="0">
                  <a:pos x="13" y="47"/>
                </a:cxn>
                <a:cxn ang="0">
                  <a:pos x="13" y="54"/>
                </a:cxn>
                <a:cxn ang="0">
                  <a:pos x="40" y="54"/>
                </a:cxn>
                <a:cxn ang="0">
                  <a:pos x="46" y="67"/>
                </a:cxn>
                <a:cxn ang="0">
                  <a:pos x="53" y="74"/>
                </a:cxn>
                <a:cxn ang="0">
                  <a:pos x="60" y="74"/>
                </a:cxn>
                <a:cxn ang="0">
                  <a:pos x="73" y="67"/>
                </a:cxn>
                <a:cxn ang="0">
                  <a:pos x="86" y="74"/>
                </a:cxn>
                <a:cxn ang="0">
                  <a:pos x="106" y="81"/>
                </a:cxn>
                <a:cxn ang="0">
                  <a:pos x="106" y="87"/>
                </a:cxn>
                <a:cxn ang="0">
                  <a:pos x="112" y="108"/>
                </a:cxn>
                <a:cxn ang="0">
                  <a:pos x="119" y="121"/>
                </a:cxn>
                <a:cxn ang="0">
                  <a:pos x="126" y="141"/>
                </a:cxn>
                <a:cxn ang="0">
                  <a:pos x="132" y="141"/>
                </a:cxn>
                <a:cxn ang="0">
                  <a:pos x="152" y="141"/>
                </a:cxn>
                <a:cxn ang="0">
                  <a:pos x="165" y="128"/>
                </a:cxn>
                <a:cxn ang="0">
                  <a:pos x="178" y="108"/>
                </a:cxn>
                <a:cxn ang="0">
                  <a:pos x="172" y="94"/>
                </a:cxn>
                <a:cxn ang="0">
                  <a:pos x="172" y="81"/>
                </a:cxn>
                <a:cxn ang="0">
                  <a:pos x="172" y="67"/>
                </a:cxn>
                <a:cxn ang="0">
                  <a:pos x="165" y="47"/>
                </a:cxn>
                <a:cxn ang="0">
                  <a:pos x="159" y="34"/>
                </a:cxn>
                <a:cxn ang="0">
                  <a:pos x="152" y="13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99" y="0"/>
                </a:cxn>
                <a:cxn ang="0">
                  <a:pos x="93" y="0"/>
                </a:cxn>
                <a:cxn ang="0">
                  <a:pos x="73" y="7"/>
                </a:cxn>
                <a:cxn ang="0">
                  <a:pos x="66" y="13"/>
                </a:cxn>
              </a:cxnLst>
              <a:rect l="0" t="0" r="r" b="b"/>
              <a:pathLst>
                <a:path w="178" h="141">
                  <a:moveTo>
                    <a:pt x="66" y="13"/>
                  </a:moveTo>
                  <a:lnTo>
                    <a:pt x="53" y="13"/>
                  </a:lnTo>
                  <a:lnTo>
                    <a:pt x="20" y="13"/>
                  </a:lnTo>
                  <a:lnTo>
                    <a:pt x="0" y="27"/>
                  </a:lnTo>
                  <a:lnTo>
                    <a:pt x="7" y="34"/>
                  </a:lnTo>
                  <a:lnTo>
                    <a:pt x="13" y="47"/>
                  </a:lnTo>
                  <a:lnTo>
                    <a:pt x="13" y="54"/>
                  </a:lnTo>
                  <a:lnTo>
                    <a:pt x="40" y="54"/>
                  </a:lnTo>
                  <a:lnTo>
                    <a:pt x="46" y="67"/>
                  </a:lnTo>
                  <a:lnTo>
                    <a:pt x="53" y="74"/>
                  </a:lnTo>
                  <a:lnTo>
                    <a:pt x="60" y="74"/>
                  </a:lnTo>
                  <a:lnTo>
                    <a:pt x="73" y="67"/>
                  </a:lnTo>
                  <a:lnTo>
                    <a:pt x="86" y="74"/>
                  </a:lnTo>
                  <a:lnTo>
                    <a:pt x="106" y="81"/>
                  </a:lnTo>
                  <a:lnTo>
                    <a:pt x="106" y="87"/>
                  </a:lnTo>
                  <a:lnTo>
                    <a:pt x="112" y="108"/>
                  </a:lnTo>
                  <a:lnTo>
                    <a:pt x="119" y="121"/>
                  </a:lnTo>
                  <a:lnTo>
                    <a:pt x="126" y="141"/>
                  </a:lnTo>
                  <a:lnTo>
                    <a:pt x="132" y="141"/>
                  </a:lnTo>
                  <a:lnTo>
                    <a:pt x="152" y="141"/>
                  </a:lnTo>
                  <a:lnTo>
                    <a:pt x="165" y="128"/>
                  </a:lnTo>
                  <a:lnTo>
                    <a:pt x="178" y="108"/>
                  </a:lnTo>
                  <a:lnTo>
                    <a:pt x="172" y="94"/>
                  </a:lnTo>
                  <a:lnTo>
                    <a:pt x="172" y="81"/>
                  </a:lnTo>
                  <a:lnTo>
                    <a:pt x="172" y="67"/>
                  </a:lnTo>
                  <a:lnTo>
                    <a:pt x="165" y="47"/>
                  </a:lnTo>
                  <a:lnTo>
                    <a:pt x="159" y="34"/>
                  </a:lnTo>
                  <a:lnTo>
                    <a:pt x="152" y="13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99" y="0"/>
                  </a:lnTo>
                  <a:lnTo>
                    <a:pt x="93" y="0"/>
                  </a:lnTo>
                  <a:lnTo>
                    <a:pt x="73" y="7"/>
                  </a:lnTo>
                  <a:lnTo>
                    <a:pt x="66" y="13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6" name="Freeform 46"/>
            <p:cNvSpPr>
              <a:spLocks/>
            </p:cNvSpPr>
            <p:nvPr/>
          </p:nvSpPr>
          <p:spPr bwMode="auto">
            <a:xfrm>
              <a:off x="4876894" y="1118846"/>
              <a:ext cx="334218" cy="318212"/>
            </a:xfrm>
            <a:custGeom>
              <a:avLst/>
              <a:gdLst/>
              <a:ahLst/>
              <a:cxnLst>
                <a:cxn ang="0">
                  <a:pos x="192" y="27"/>
                </a:cxn>
                <a:cxn ang="0">
                  <a:pos x="192" y="33"/>
                </a:cxn>
                <a:cxn ang="0">
                  <a:pos x="179" y="40"/>
                </a:cxn>
                <a:cxn ang="0">
                  <a:pos x="165" y="40"/>
                </a:cxn>
                <a:cxn ang="0">
                  <a:pos x="159" y="54"/>
                </a:cxn>
                <a:cxn ang="0">
                  <a:pos x="139" y="60"/>
                </a:cxn>
                <a:cxn ang="0">
                  <a:pos x="139" y="81"/>
                </a:cxn>
                <a:cxn ang="0">
                  <a:pos x="126" y="108"/>
                </a:cxn>
                <a:cxn ang="0">
                  <a:pos x="99" y="128"/>
                </a:cxn>
                <a:cxn ang="0">
                  <a:pos x="99" y="155"/>
                </a:cxn>
                <a:cxn ang="0">
                  <a:pos x="99" y="168"/>
                </a:cxn>
                <a:cxn ang="0">
                  <a:pos x="93" y="175"/>
                </a:cxn>
                <a:cxn ang="0">
                  <a:pos x="80" y="182"/>
                </a:cxn>
                <a:cxn ang="0">
                  <a:pos x="47" y="188"/>
                </a:cxn>
                <a:cxn ang="0">
                  <a:pos x="40" y="175"/>
                </a:cxn>
                <a:cxn ang="0">
                  <a:pos x="20" y="168"/>
                </a:cxn>
                <a:cxn ang="0">
                  <a:pos x="20" y="135"/>
                </a:cxn>
                <a:cxn ang="0">
                  <a:pos x="14" y="128"/>
                </a:cxn>
                <a:cxn ang="0">
                  <a:pos x="7" y="121"/>
                </a:cxn>
                <a:cxn ang="0">
                  <a:pos x="0" y="81"/>
                </a:cxn>
                <a:cxn ang="0">
                  <a:pos x="0" y="60"/>
                </a:cxn>
                <a:cxn ang="0">
                  <a:pos x="0" y="40"/>
                </a:cxn>
                <a:cxn ang="0">
                  <a:pos x="0" y="20"/>
                </a:cxn>
                <a:cxn ang="0">
                  <a:pos x="7" y="13"/>
                </a:cxn>
                <a:cxn ang="0">
                  <a:pos x="20" y="20"/>
                </a:cxn>
                <a:cxn ang="0">
                  <a:pos x="33" y="33"/>
                </a:cxn>
                <a:cxn ang="0">
                  <a:pos x="40" y="40"/>
                </a:cxn>
                <a:cxn ang="0">
                  <a:pos x="47" y="27"/>
                </a:cxn>
                <a:cxn ang="0">
                  <a:pos x="53" y="20"/>
                </a:cxn>
                <a:cxn ang="0">
                  <a:pos x="60" y="20"/>
                </a:cxn>
                <a:cxn ang="0">
                  <a:pos x="73" y="20"/>
                </a:cxn>
                <a:cxn ang="0">
                  <a:pos x="99" y="20"/>
                </a:cxn>
                <a:cxn ang="0">
                  <a:pos x="126" y="27"/>
                </a:cxn>
                <a:cxn ang="0">
                  <a:pos x="146" y="20"/>
                </a:cxn>
                <a:cxn ang="0">
                  <a:pos x="159" y="6"/>
                </a:cxn>
                <a:cxn ang="0">
                  <a:pos x="165" y="0"/>
                </a:cxn>
                <a:cxn ang="0">
                  <a:pos x="179" y="13"/>
                </a:cxn>
                <a:cxn ang="0">
                  <a:pos x="192" y="27"/>
                </a:cxn>
              </a:cxnLst>
              <a:rect l="0" t="0" r="r" b="b"/>
              <a:pathLst>
                <a:path w="192" h="188">
                  <a:moveTo>
                    <a:pt x="192" y="27"/>
                  </a:moveTo>
                  <a:lnTo>
                    <a:pt x="192" y="33"/>
                  </a:lnTo>
                  <a:lnTo>
                    <a:pt x="179" y="40"/>
                  </a:lnTo>
                  <a:lnTo>
                    <a:pt x="165" y="40"/>
                  </a:lnTo>
                  <a:lnTo>
                    <a:pt x="159" y="54"/>
                  </a:lnTo>
                  <a:lnTo>
                    <a:pt x="139" y="60"/>
                  </a:lnTo>
                  <a:lnTo>
                    <a:pt x="139" y="81"/>
                  </a:lnTo>
                  <a:lnTo>
                    <a:pt x="126" y="108"/>
                  </a:lnTo>
                  <a:lnTo>
                    <a:pt x="99" y="128"/>
                  </a:lnTo>
                  <a:lnTo>
                    <a:pt x="99" y="155"/>
                  </a:lnTo>
                  <a:lnTo>
                    <a:pt x="99" y="168"/>
                  </a:lnTo>
                  <a:lnTo>
                    <a:pt x="93" y="175"/>
                  </a:lnTo>
                  <a:lnTo>
                    <a:pt x="80" y="182"/>
                  </a:lnTo>
                  <a:lnTo>
                    <a:pt x="47" y="188"/>
                  </a:lnTo>
                  <a:lnTo>
                    <a:pt x="40" y="175"/>
                  </a:lnTo>
                  <a:lnTo>
                    <a:pt x="20" y="168"/>
                  </a:lnTo>
                  <a:lnTo>
                    <a:pt x="20" y="135"/>
                  </a:lnTo>
                  <a:lnTo>
                    <a:pt x="14" y="128"/>
                  </a:lnTo>
                  <a:lnTo>
                    <a:pt x="7" y="121"/>
                  </a:lnTo>
                  <a:lnTo>
                    <a:pt x="0" y="81"/>
                  </a:lnTo>
                  <a:lnTo>
                    <a:pt x="0" y="60"/>
                  </a:lnTo>
                  <a:lnTo>
                    <a:pt x="0" y="40"/>
                  </a:lnTo>
                  <a:lnTo>
                    <a:pt x="0" y="20"/>
                  </a:lnTo>
                  <a:lnTo>
                    <a:pt x="7" y="13"/>
                  </a:lnTo>
                  <a:lnTo>
                    <a:pt x="20" y="20"/>
                  </a:lnTo>
                  <a:lnTo>
                    <a:pt x="33" y="33"/>
                  </a:lnTo>
                  <a:lnTo>
                    <a:pt x="40" y="40"/>
                  </a:lnTo>
                  <a:lnTo>
                    <a:pt x="47" y="27"/>
                  </a:lnTo>
                  <a:lnTo>
                    <a:pt x="53" y="20"/>
                  </a:lnTo>
                  <a:lnTo>
                    <a:pt x="60" y="20"/>
                  </a:lnTo>
                  <a:lnTo>
                    <a:pt x="73" y="20"/>
                  </a:lnTo>
                  <a:lnTo>
                    <a:pt x="99" y="20"/>
                  </a:lnTo>
                  <a:lnTo>
                    <a:pt x="126" y="27"/>
                  </a:lnTo>
                  <a:lnTo>
                    <a:pt x="146" y="20"/>
                  </a:lnTo>
                  <a:lnTo>
                    <a:pt x="159" y="6"/>
                  </a:lnTo>
                  <a:lnTo>
                    <a:pt x="165" y="0"/>
                  </a:lnTo>
                  <a:lnTo>
                    <a:pt x="179" y="13"/>
                  </a:lnTo>
                  <a:lnTo>
                    <a:pt x="192" y="2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7" name="Freeform 47"/>
            <p:cNvSpPr>
              <a:spLocks/>
            </p:cNvSpPr>
            <p:nvPr/>
          </p:nvSpPr>
          <p:spPr bwMode="auto">
            <a:xfrm>
              <a:off x="4450291" y="3225822"/>
              <a:ext cx="566540" cy="779960"/>
            </a:xfrm>
            <a:custGeom>
              <a:avLst/>
              <a:gdLst/>
              <a:ahLst/>
              <a:cxnLst>
                <a:cxn ang="0">
                  <a:pos x="218" y="438"/>
                </a:cxn>
                <a:cxn ang="0">
                  <a:pos x="178" y="459"/>
                </a:cxn>
                <a:cxn ang="0">
                  <a:pos x="152" y="425"/>
                </a:cxn>
                <a:cxn ang="0">
                  <a:pos x="159" y="418"/>
                </a:cxn>
                <a:cxn ang="0">
                  <a:pos x="152" y="405"/>
                </a:cxn>
                <a:cxn ang="0">
                  <a:pos x="119" y="405"/>
                </a:cxn>
                <a:cxn ang="0">
                  <a:pos x="93" y="391"/>
                </a:cxn>
                <a:cxn ang="0">
                  <a:pos x="79" y="371"/>
                </a:cxn>
                <a:cxn ang="0">
                  <a:pos x="60" y="351"/>
                </a:cxn>
                <a:cxn ang="0">
                  <a:pos x="46" y="344"/>
                </a:cxn>
                <a:cxn ang="0">
                  <a:pos x="66" y="324"/>
                </a:cxn>
                <a:cxn ang="0">
                  <a:pos x="60" y="256"/>
                </a:cxn>
                <a:cxn ang="0">
                  <a:pos x="60" y="236"/>
                </a:cxn>
                <a:cxn ang="0">
                  <a:pos x="53" y="209"/>
                </a:cxn>
                <a:cxn ang="0">
                  <a:pos x="40" y="202"/>
                </a:cxn>
                <a:cxn ang="0">
                  <a:pos x="40" y="162"/>
                </a:cxn>
                <a:cxn ang="0">
                  <a:pos x="60" y="148"/>
                </a:cxn>
                <a:cxn ang="0">
                  <a:pos x="33" y="115"/>
                </a:cxn>
                <a:cxn ang="0">
                  <a:pos x="13" y="74"/>
                </a:cxn>
                <a:cxn ang="0">
                  <a:pos x="27" y="68"/>
                </a:cxn>
                <a:cxn ang="0">
                  <a:pos x="33" y="47"/>
                </a:cxn>
                <a:cxn ang="0">
                  <a:pos x="13" y="41"/>
                </a:cxn>
                <a:cxn ang="0">
                  <a:pos x="0" y="27"/>
                </a:cxn>
                <a:cxn ang="0">
                  <a:pos x="27" y="7"/>
                </a:cxn>
                <a:cxn ang="0">
                  <a:pos x="33" y="7"/>
                </a:cxn>
                <a:cxn ang="0">
                  <a:pos x="46" y="20"/>
                </a:cxn>
                <a:cxn ang="0">
                  <a:pos x="66" y="27"/>
                </a:cxn>
                <a:cxn ang="0">
                  <a:pos x="86" y="34"/>
                </a:cxn>
                <a:cxn ang="0">
                  <a:pos x="126" y="34"/>
                </a:cxn>
                <a:cxn ang="0">
                  <a:pos x="139" y="20"/>
                </a:cxn>
                <a:cxn ang="0">
                  <a:pos x="165" y="27"/>
                </a:cxn>
                <a:cxn ang="0">
                  <a:pos x="198" y="27"/>
                </a:cxn>
                <a:cxn ang="0">
                  <a:pos x="231" y="14"/>
                </a:cxn>
                <a:cxn ang="0">
                  <a:pos x="264" y="27"/>
                </a:cxn>
                <a:cxn ang="0">
                  <a:pos x="317" y="54"/>
                </a:cxn>
                <a:cxn ang="0">
                  <a:pos x="317" y="95"/>
                </a:cxn>
                <a:cxn ang="0">
                  <a:pos x="297" y="135"/>
                </a:cxn>
                <a:cxn ang="0">
                  <a:pos x="264" y="148"/>
                </a:cxn>
                <a:cxn ang="0">
                  <a:pos x="258" y="189"/>
                </a:cxn>
                <a:cxn ang="0">
                  <a:pos x="264" y="229"/>
                </a:cxn>
                <a:cxn ang="0">
                  <a:pos x="251" y="263"/>
                </a:cxn>
                <a:cxn ang="0">
                  <a:pos x="258" y="304"/>
                </a:cxn>
                <a:cxn ang="0">
                  <a:pos x="258" y="330"/>
                </a:cxn>
                <a:cxn ang="0">
                  <a:pos x="264" y="364"/>
                </a:cxn>
                <a:cxn ang="0">
                  <a:pos x="244" y="371"/>
                </a:cxn>
                <a:cxn ang="0">
                  <a:pos x="238" y="398"/>
                </a:cxn>
              </a:cxnLst>
              <a:rect l="0" t="0" r="r" b="b"/>
              <a:pathLst>
                <a:path w="324" h="459">
                  <a:moveTo>
                    <a:pt x="238" y="432"/>
                  </a:moveTo>
                  <a:lnTo>
                    <a:pt x="218" y="438"/>
                  </a:lnTo>
                  <a:lnTo>
                    <a:pt x="205" y="445"/>
                  </a:lnTo>
                  <a:lnTo>
                    <a:pt x="178" y="459"/>
                  </a:lnTo>
                  <a:lnTo>
                    <a:pt x="165" y="432"/>
                  </a:lnTo>
                  <a:lnTo>
                    <a:pt x="152" y="425"/>
                  </a:lnTo>
                  <a:lnTo>
                    <a:pt x="152" y="418"/>
                  </a:lnTo>
                  <a:lnTo>
                    <a:pt x="159" y="418"/>
                  </a:lnTo>
                  <a:lnTo>
                    <a:pt x="159" y="411"/>
                  </a:lnTo>
                  <a:lnTo>
                    <a:pt x="152" y="405"/>
                  </a:lnTo>
                  <a:lnTo>
                    <a:pt x="152" y="398"/>
                  </a:lnTo>
                  <a:lnTo>
                    <a:pt x="119" y="405"/>
                  </a:lnTo>
                  <a:lnTo>
                    <a:pt x="106" y="398"/>
                  </a:lnTo>
                  <a:lnTo>
                    <a:pt x="93" y="391"/>
                  </a:lnTo>
                  <a:lnTo>
                    <a:pt x="93" y="371"/>
                  </a:lnTo>
                  <a:lnTo>
                    <a:pt x="79" y="371"/>
                  </a:lnTo>
                  <a:lnTo>
                    <a:pt x="66" y="378"/>
                  </a:lnTo>
                  <a:lnTo>
                    <a:pt x="60" y="351"/>
                  </a:lnTo>
                  <a:lnTo>
                    <a:pt x="46" y="351"/>
                  </a:lnTo>
                  <a:lnTo>
                    <a:pt x="46" y="344"/>
                  </a:lnTo>
                  <a:lnTo>
                    <a:pt x="60" y="337"/>
                  </a:lnTo>
                  <a:lnTo>
                    <a:pt x="66" y="324"/>
                  </a:lnTo>
                  <a:lnTo>
                    <a:pt x="66" y="283"/>
                  </a:lnTo>
                  <a:lnTo>
                    <a:pt x="60" y="256"/>
                  </a:lnTo>
                  <a:lnTo>
                    <a:pt x="53" y="243"/>
                  </a:lnTo>
                  <a:lnTo>
                    <a:pt x="60" y="236"/>
                  </a:lnTo>
                  <a:lnTo>
                    <a:pt x="46" y="223"/>
                  </a:lnTo>
                  <a:lnTo>
                    <a:pt x="53" y="209"/>
                  </a:lnTo>
                  <a:lnTo>
                    <a:pt x="46" y="202"/>
                  </a:lnTo>
                  <a:lnTo>
                    <a:pt x="40" y="202"/>
                  </a:lnTo>
                  <a:lnTo>
                    <a:pt x="40" y="182"/>
                  </a:lnTo>
                  <a:lnTo>
                    <a:pt x="40" y="162"/>
                  </a:lnTo>
                  <a:lnTo>
                    <a:pt x="46" y="155"/>
                  </a:lnTo>
                  <a:lnTo>
                    <a:pt x="60" y="148"/>
                  </a:lnTo>
                  <a:lnTo>
                    <a:pt x="40" y="128"/>
                  </a:lnTo>
                  <a:lnTo>
                    <a:pt x="33" y="115"/>
                  </a:lnTo>
                  <a:lnTo>
                    <a:pt x="7" y="101"/>
                  </a:lnTo>
                  <a:lnTo>
                    <a:pt x="13" y="74"/>
                  </a:lnTo>
                  <a:lnTo>
                    <a:pt x="20" y="74"/>
                  </a:lnTo>
                  <a:lnTo>
                    <a:pt x="27" y="68"/>
                  </a:lnTo>
                  <a:lnTo>
                    <a:pt x="40" y="61"/>
                  </a:lnTo>
                  <a:lnTo>
                    <a:pt x="33" y="47"/>
                  </a:lnTo>
                  <a:lnTo>
                    <a:pt x="27" y="41"/>
                  </a:lnTo>
                  <a:lnTo>
                    <a:pt x="13" y="41"/>
                  </a:lnTo>
                  <a:lnTo>
                    <a:pt x="0" y="41"/>
                  </a:lnTo>
                  <a:lnTo>
                    <a:pt x="0" y="27"/>
                  </a:lnTo>
                  <a:lnTo>
                    <a:pt x="13" y="14"/>
                  </a:lnTo>
                  <a:lnTo>
                    <a:pt x="27" y="7"/>
                  </a:lnTo>
                  <a:lnTo>
                    <a:pt x="40" y="0"/>
                  </a:lnTo>
                  <a:lnTo>
                    <a:pt x="33" y="7"/>
                  </a:lnTo>
                  <a:lnTo>
                    <a:pt x="40" y="20"/>
                  </a:lnTo>
                  <a:lnTo>
                    <a:pt x="46" y="20"/>
                  </a:lnTo>
                  <a:lnTo>
                    <a:pt x="60" y="27"/>
                  </a:lnTo>
                  <a:lnTo>
                    <a:pt x="66" y="27"/>
                  </a:lnTo>
                  <a:lnTo>
                    <a:pt x="79" y="27"/>
                  </a:lnTo>
                  <a:lnTo>
                    <a:pt x="86" y="34"/>
                  </a:lnTo>
                  <a:lnTo>
                    <a:pt x="106" y="34"/>
                  </a:lnTo>
                  <a:lnTo>
                    <a:pt x="126" y="34"/>
                  </a:lnTo>
                  <a:lnTo>
                    <a:pt x="126" y="27"/>
                  </a:lnTo>
                  <a:lnTo>
                    <a:pt x="139" y="20"/>
                  </a:lnTo>
                  <a:lnTo>
                    <a:pt x="159" y="20"/>
                  </a:lnTo>
                  <a:lnTo>
                    <a:pt x="165" y="27"/>
                  </a:lnTo>
                  <a:lnTo>
                    <a:pt x="185" y="27"/>
                  </a:lnTo>
                  <a:lnTo>
                    <a:pt x="198" y="27"/>
                  </a:lnTo>
                  <a:lnTo>
                    <a:pt x="211" y="20"/>
                  </a:lnTo>
                  <a:lnTo>
                    <a:pt x="231" y="14"/>
                  </a:lnTo>
                  <a:lnTo>
                    <a:pt x="244" y="27"/>
                  </a:lnTo>
                  <a:lnTo>
                    <a:pt x="264" y="27"/>
                  </a:lnTo>
                  <a:lnTo>
                    <a:pt x="304" y="27"/>
                  </a:lnTo>
                  <a:lnTo>
                    <a:pt x="317" y="54"/>
                  </a:lnTo>
                  <a:lnTo>
                    <a:pt x="324" y="88"/>
                  </a:lnTo>
                  <a:lnTo>
                    <a:pt x="317" y="95"/>
                  </a:lnTo>
                  <a:lnTo>
                    <a:pt x="291" y="108"/>
                  </a:lnTo>
                  <a:lnTo>
                    <a:pt x="297" y="135"/>
                  </a:lnTo>
                  <a:lnTo>
                    <a:pt x="271" y="135"/>
                  </a:lnTo>
                  <a:lnTo>
                    <a:pt x="264" y="148"/>
                  </a:lnTo>
                  <a:lnTo>
                    <a:pt x="264" y="175"/>
                  </a:lnTo>
                  <a:lnTo>
                    <a:pt x="258" y="189"/>
                  </a:lnTo>
                  <a:lnTo>
                    <a:pt x="258" y="216"/>
                  </a:lnTo>
                  <a:lnTo>
                    <a:pt x="264" y="229"/>
                  </a:lnTo>
                  <a:lnTo>
                    <a:pt x="264" y="250"/>
                  </a:lnTo>
                  <a:lnTo>
                    <a:pt x="251" y="263"/>
                  </a:lnTo>
                  <a:lnTo>
                    <a:pt x="258" y="297"/>
                  </a:lnTo>
                  <a:lnTo>
                    <a:pt x="258" y="304"/>
                  </a:lnTo>
                  <a:lnTo>
                    <a:pt x="258" y="317"/>
                  </a:lnTo>
                  <a:lnTo>
                    <a:pt x="258" y="330"/>
                  </a:lnTo>
                  <a:lnTo>
                    <a:pt x="258" y="344"/>
                  </a:lnTo>
                  <a:lnTo>
                    <a:pt x="264" y="364"/>
                  </a:lnTo>
                  <a:lnTo>
                    <a:pt x="264" y="371"/>
                  </a:lnTo>
                  <a:lnTo>
                    <a:pt x="244" y="371"/>
                  </a:lnTo>
                  <a:lnTo>
                    <a:pt x="238" y="378"/>
                  </a:lnTo>
                  <a:lnTo>
                    <a:pt x="238" y="398"/>
                  </a:lnTo>
                  <a:lnTo>
                    <a:pt x="238" y="432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8" name="Freeform 48"/>
            <p:cNvSpPr>
              <a:spLocks/>
            </p:cNvSpPr>
            <p:nvPr/>
          </p:nvSpPr>
          <p:spPr bwMode="auto">
            <a:xfrm>
              <a:off x="5486910" y="3431644"/>
              <a:ext cx="495893" cy="595803"/>
            </a:xfrm>
            <a:custGeom>
              <a:avLst/>
              <a:gdLst/>
              <a:ahLst/>
              <a:cxnLst>
                <a:cxn ang="0">
                  <a:pos x="152" y="351"/>
                </a:cxn>
                <a:cxn ang="0">
                  <a:pos x="165" y="331"/>
                </a:cxn>
                <a:cxn ang="0">
                  <a:pos x="185" y="331"/>
                </a:cxn>
                <a:cxn ang="0">
                  <a:pos x="192" y="324"/>
                </a:cxn>
                <a:cxn ang="0">
                  <a:pos x="178" y="263"/>
                </a:cxn>
                <a:cxn ang="0">
                  <a:pos x="211" y="257"/>
                </a:cxn>
                <a:cxn ang="0">
                  <a:pos x="218" y="236"/>
                </a:cxn>
                <a:cxn ang="0">
                  <a:pos x="251" y="230"/>
                </a:cxn>
                <a:cxn ang="0">
                  <a:pos x="251" y="209"/>
                </a:cxn>
                <a:cxn ang="0">
                  <a:pos x="271" y="203"/>
                </a:cxn>
                <a:cxn ang="0">
                  <a:pos x="277" y="196"/>
                </a:cxn>
                <a:cxn ang="0">
                  <a:pos x="264" y="183"/>
                </a:cxn>
                <a:cxn ang="0">
                  <a:pos x="251" y="169"/>
                </a:cxn>
                <a:cxn ang="0">
                  <a:pos x="251" y="142"/>
                </a:cxn>
                <a:cxn ang="0">
                  <a:pos x="238" y="135"/>
                </a:cxn>
                <a:cxn ang="0">
                  <a:pos x="238" y="122"/>
                </a:cxn>
                <a:cxn ang="0">
                  <a:pos x="231" y="115"/>
                </a:cxn>
                <a:cxn ang="0">
                  <a:pos x="244" y="88"/>
                </a:cxn>
                <a:cxn ang="0">
                  <a:pos x="258" y="88"/>
                </a:cxn>
                <a:cxn ang="0">
                  <a:pos x="271" y="88"/>
                </a:cxn>
                <a:cxn ang="0">
                  <a:pos x="284" y="81"/>
                </a:cxn>
                <a:cxn ang="0">
                  <a:pos x="284" y="54"/>
                </a:cxn>
                <a:cxn ang="0">
                  <a:pos x="271" y="48"/>
                </a:cxn>
                <a:cxn ang="0">
                  <a:pos x="258" y="34"/>
                </a:cxn>
                <a:cxn ang="0">
                  <a:pos x="218" y="41"/>
                </a:cxn>
                <a:cxn ang="0">
                  <a:pos x="198" y="41"/>
                </a:cxn>
                <a:cxn ang="0">
                  <a:pos x="172" y="21"/>
                </a:cxn>
                <a:cxn ang="0">
                  <a:pos x="152" y="7"/>
                </a:cxn>
                <a:cxn ang="0">
                  <a:pos x="126" y="0"/>
                </a:cxn>
                <a:cxn ang="0">
                  <a:pos x="106" y="7"/>
                </a:cxn>
                <a:cxn ang="0">
                  <a:pos x="86" y="0"/>
                </a:cxn>
                <a:cxn ang="0">
                  <a:pos x="53" y="7"/>
                </a:cxn>
                <a:cxn ang="0">
                  <a:pos x="13" y="7"/>
                </a:cxn>
                <a:cxn ang="0">
                  <a:pos x="13" y="27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33" y="75"/>
                </a:cxn>
                <a:cxn ang="0">
                  <a:pos x="20" y="75"/>
                </a:cxn>
                <a:cxn ang="0">
                  <a:pos x="20" y="102"/>
                </a:cxn>
                <a:cxn ang="0">
                  <a:pos x="7" y="115"/>
                </a:cxn>
                <a:cxn ang="0">
                  <a:pos x="0" y="115"/>
                </a:cxn>
                <a:cxn ang="0">
                  <a:pos x="0" y="122"/>
                </a:cxn>
                <a:cxn ang="0">
                  <a:pos x="13" y="149"/>
                </a:cxn>
                <a:cxn ang="0">
                  <a:pos x="13" y="189"/>
                </a:cxn>
                <a:cxn ang="0">
                  <a:pos x="20" y="209"/>
                </a:cxn>
                <a:cxn ang="0">
                  <a:pos x="33" y="209"/>
                </a:cxn>
                <a:cxn ang="0">
                  <a:pos x="33" y="236"/>
                </a:cxn>
                <a:cxn ang="0">
                  <a:pos x="40" y="263"/>
                </a:cxn>
                <a:cxn ang="0">
                  <a:pos x="53" y="284"/>
                </a:cxn>
                <a:cxn ang="0">
                  <a:pos x="60" y="311"/>
                </a:cxn>
                <a:cxn ang="0">
                  <a:pos x="73" y="311"/>
                </a:cxn>
                <a:cxn ang="0">
                  <a:pos x="79" y="317"/>
                </a:cxn>
                <a:cxn ang="0">
                  <a:pos x="86" y="324"/>
                </a:cxn>
                <a:cxn ang="0">
                  <a:pos x="93" y="331"/>
                </a:cxn>
                <a:cxn ang="0">
                  <a:pos x="106" y="324"/>
                </a:cxn>
                <a:cxn ang="0">
                  <a:pos x="119" y="351"/>
                </a:cxn>
                <a:cxn ang="0">
                  <a:pos x="152" y="351"/>
                </a:cxn>
              </a:cxnLst>
              <a:rect l="0" t="0" r="r" b="b"/>
              <a:pathLst>
                <a:path w="284" h="351">
                  <a:moveTo>
                    <a:pt x="152" y="351"/>
                  </a:moveTo>
                  <a:lnTo>
                    <a:pt x="165" y="331"/>
                  </a:lnTo>
                  <a:lnTo>
                    <a:pt x="185" y="331"/>
                  </a:lnTo>
                  <a:lnTo>
                    <a:pt x="192" y="324"/>
                  </a:lnTo>
                  <a:lnTo>
                    <a:pt x="178" y="263"/>
                  </a:lnTo>
                  <a:lnTo>
                    <a:pt x="211" y="257"/>
                  </a:lnTo>
                  <a:lnTo>
                    <a:pt x="218" y="236"/>
                  </a:lnTo>
                  <a:lnTo>
                    <a:pt x="251" y="230"/>
                  </a:lnTo>
                  <a:lnTo>
                    <a:pt x="251" y="209"/>
                  </a:lnTo>
                  <a:lnTo>
                    <a:pt x="271" y="203"/>
                  </a:lnTo>
                  <a:lnTo>
                    <a:pt x="277" y="196"/>
                  </a:lnTo>
                  <a:lnTo>
                    <a:pt x="264" y="183"/>
                  </a:lnTo>
                  <a:lnTo>
                    <a:pt x="251" y="169"/>
                  </a:lnTo>
                  <a:lnTo>
                    <a:pt x="251" y="142"/>
                  </a:lnTo>
                  <a:lnTo>
                    <a:pt x="238" y="135"/>
                  </a:lnTo>
                  <a:lnTo>
                    <a:pt x="238" y="122"/>
                  </a:lnTo>
                  <a:lnTo>
                    <a:pt x="231" y="115"/>
                  </a:lnTo>
                  <a:lnTo>
                    <a:pt x="244" y="88"/>
                  </a:lnTo>
                  <a:lnTo>
                    <a:pt x="258" y="88"/>
                  </a:lnTo>
                  <a:lnTo>
                    <a:pt x="271" y="88"/>
                  </a:lnTo>
                  <a:lnTo>
                    <a:pt x="284" y="81"/>
                  </a:lnTo>
                  <a:lnTo>
                    <a:pt x="284" y="54"/>
                  </a:lnTo>
                  <a:lnTo>
                    <a:pt x="271" y="48"/>
                  </a:lnTo>
                  <a:lnTo>
                    <a:pt x="258" y="34"/>
                  </a:lnTo>
                  <a:lnTo>
                    <a:pt x="218" y="41"/>
                  </a:lnTo>
                  <a:lnTo>
                    <a:pt x="198" y="41"/>
                  </a:lnTo>
                  <a:lnTo>
                    <a:pt x="172" y="21"/>
                  </a:lnTo>
                  <a:lnTo>
                    <a:pt x="152" y="7"/>
                  </a:lnTo>
                  <a:lnTo>
                    <a:pt x="126" y="0"/>
                  </a:lnTo>
                  <a:lnTo>
                    <a:pt x="106" y="7"/>
                  </a:lnTo>
                  <a:lnTo>
                    <a:pt x="86" y="0"/>
                  </a:lnTo>
                  <a:lnTo>
                    <a:pt x="53" y="7"/>
                  </a:lnTo>
                  <a:lnTo>
                    <a:pt x="13" y="7"/>
                  </a:lnTo>
                  <a:lnTo>
                    <a:pt x="13" y="27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33" y="75"/>
                  </a:lnTo>
                  <a:lnTo>
                    <a:pt x="20" y="75"/>
                  </a:lnTo>
                  <a:lnTo>
                    <a:pt x="20" y="102"/>
                  </a:lnTo>
                  <a:lnTo>
                    <a:pt x="7" y="115"/>
                  </a:lnTo>
                  <a:lnTo>
                    <a:pt x="0" y="115"/>
                  </a:lnTo>
                  <a:lnTo>
                    <a:pt x="0" y="122"/>
                  </a:lnTo>
                  <a:lnTo>
                    <a:pt x="13" y="149"/>
                  </a:lnTo>
                  <a:lnTo>
                    <a:pt x="13" y="189"/>
                  </a:lnTo>
                  <a:lnTo>
                    <a:pt x="20" y="209"/>
                  </a:lnTo>
                  <a:lnTo>
                    <a:pt x="33" y="209"/>
                  </a:lnTo>
                  <a:lnTo>
                    <a:pt x="33" y="236"/>
                  </a:lnTo>
                  <a:lnTo>
                    <a:pt x="40" y="263"/>
                  </a:lnTo>
                  <a:lnTo>
                    <a:pt x="53" y="284"/>
                  </a:lnTo>
                  <a:lnTo>
                    <a:pt x="60" y="311"/>
                  </a:lnTo>
                  <a:lnTo>
                    <a:pt x="73" y="311"/>
                  </a:lnTo>
                  <a:lnTo>
                    <a:pt x="79" y="317"/>
                  </a:lnTo>
                  <a:lnTo>
                    <a:pt x="86" y="324"/>
                  </a:lnTo>
                  <a:lnTo>
                    <a:pt x="93" y="331"/>
                  </a:lnTo>
                  <a:lnTo>
                    <a:pt x="106" y="324"/>
                  </a:lnTo>
                  <a:lnTo>
                    <a:pt x="119" y="351"/>
                  </a:lnTo>
                  <a:lnTo>
                    <a:pt x="152" y="35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09" name="Freeform 49"/>
            <p:cNvSpPr>
              <a:spLocks/>
            </p:cNvSpPr>
            <p:nvPr/>
          </p:nvSpPr>
          <p:spPr bwMode="auto">
            <a:xfrm>
              <a:off x="4243781" y="3296234"/>
              <a:ext cx="321990" cy="534868"/>
            </a:xfrm>
            <a:custGeom>
              <a:avLst/>
              <a:gdLst/>
              <a:ahLst/>
              <a:cxnLst>
                <a:cxn ang="0">
                  <a:pos x="7" y="33"/>
                </a:cxn>
                <a:cxn ang="0">
                  <a:pos x="7" y="40"/>
                </a:cxn>
                <a:cxn ang="0">
                  <a:pos x="14" y="54"/>
                </a:cxn>
                <a:cxn ang="0">
                  <a:pos x="14" y="67"/>
                </a:cxn>
                <a:cxn ang="0">
                  <a:pos x="20" y="74"/>
                </a:cxn>
                <a:cxn ang="0">
                  <a:pos x="27" y="80"/>
                </a:cxn>
                <a:cxn ang="0">
                  <a:pos x="33" y="114"/>
                </a:cxn>
                <a:cxn ang="0">
                  <a:pos x="27" y="134"/>
                </a:cxn>
                <a:cxn ang="0">
                  <a:pos x="27" y="148"/>
                </a:cxn>
                <a:cxn ang="0">
                  <a:pos x="20" y="161"/>
                </a:cxn>
                <a:cxn ang="0">
                  <a:pos x="7" y="175"/>
                </a:cxn>
                <a:cxn ang="0">
                  <a:pos x="0" y="195"/>
                </a:cxn>
                <a:cxn ang="0">
                  <a:pos x="0" y="209"/>
                </a:cxn>
                <a:cxn ang="0">
                  <a:pos x="7" y="229"/>
                </a:cxn>
                <a:cxn ang="0">
                  <a:pos x="20" y="242"/>
                </a:cxn>
                <a:cxn ang="0">
                  <a:pos x="33" y="269"/>
                </a:cxn>
                <a:cxn ang="0">
                  <a:pos x="47" y="263"/>
                </a:cxn>
                <a:cxn ang="0">
                  <a:pos x="60" y="263"/>
                </a:cxn>
                <a:cxn ang="0">
                  <a:pos x="86" y="269"/>
                </a:cxn>
                <a:cxn ang="0">
                  <a:pos x="99" y="269"/>
                </a:cxn>
                <a:cxn ang="0">
                  <a:pos x="106" y="289"/>
                </a:cxn>
                <a:cxn ang="0">
                  <a:pos x="119" y="303"/>
                </a:cxn>
                <a:cxn ang="0">
                  <a:pos x="119" y="316"/>
                </a:cxn>
                <a:cxn ang="0">
                  <a:pos x="146" y="310"/>
                </a:cxn>
                <a:cxn ang="0">
                  <a:pos x="165" y="303"/>
                </a:cxn>
                <a:cxn ang="0">
                  <a:pos x="179" y="296"/>
                </a:cxn>
                <a:cxn ang="0">
                  <a:pos x="185" y="283"/>
                </a:cxn>
                <a:cxn ang="0">
                  <a:pos x="185" y="242"/>
                </a:cxn>
                <a:cxn ang="0">
                  <a:pos x="179" y="215"/>
                </a:cxn>
                <a:cxn ang="0">
                  <a:pos x="172" y="202"/>
                </a:cxn>
                <a:cxn ang="0">
                  <a:pos x="179" y="195"/>
                </a:cxn>
                <a:cxn ang="0">
                  <a:pos x="165" y="182"/>
                </a:cxn>
                <a:cxn ang="0">
                  <a:pos x="172" y="168"/>
                </a:cxn>
                <a:cxn ang="0">
                  <a:pos x="165" y="161"/>
                </a:cxn>
                <a:cxn ang="0">
                  <a:pos x="159" y="161"/>
                </a:cxn>
                <a:cxn ang="0">
                  <a:pos x="159" y="141"/>
                </a:cxn>
                <a:cxn ang="0">
                  <a:pos x="159" y="121"/>
                </a:cxn>
                <a:cxn ang="0">
                  <a:pos x="165" y="114"/>
                </a:cxn>
                <a:cxn ang="0">
                  <a:pos x="179" y="107"/>
                </a:cxn>
                <a:cxn ang="0">
                  <a:pos x="159" y="87"/>
                </a:cxn>
                <a:cxn ang="0">
                  <a:pos x="152" y="74"/>
                </a:cxn>
                <a:cxn ang="0">
                  <a:pos x="126" y="60"/>
                </a:cxn>
                <a:cxn ang="0">
                  <a:pos x="132" y="33"/>
                </a:cxn>
                <a:cxn ang="0">
                  <a:pos x="139" y="33"/>
                </a:cxn>
                <a:cxn ang="0">
                  <a:pos x="146" y="27"/>
                </a:cxn>
                <a:cxn ang="0">
                  <a:pos x="159" y="20"/>
                </a:cxn>
                <a:cxn ang="0">
                  <a:pos x="152" y="6"/>
                </a:cxn>
                <a:cxn ang="0">
                  <a:pos x="146" y="0"/>
                </a:cxn>
                <a:cxn ang="0">
                  <a:pos x="132" y="0"/>
                </a:cxn>
                <a:cxn ang="0">
                  <a:pos x="119" y="0"/>
                </a:cxn>
                <a:cxn ang="0">
                  <a:pos x="113" y="13"/>
                </a:cxn>
                <a:cxn ang="0">
                  <a:pos x="106" y="20"/>
                </a:cxn>
                <a:cxn ang="0">
                  <a:pos x="86" y="27"/>
                </a:cxn>
                <a:cxn ang="0">
                  <a:pos x="80" y="27"/>
                </a:cxn>
                <a:cxn ang="0">
                  <a:pos x="73" y="20"/>
                </a:cxn>
                <a:cxn ang="0">
                  <a:pos x="60" y="20"/>
                </a:cxn>
                <a:cxn ang="0">
                  <a:pos x="40" y="20"/>
                </a:cxn>
                <a:cxn ang="0">
                  <a:pos x="20" y="20"/>
                </a:cxn>
                <a:cxn ang="0">
                  <a:pos x="7" y="33"/>
                </a:cxn>
              </a:cxnLst>
              <a:rect l="0" t="0" r="r" b="b"/>
              <a:pathLst>
                <a:path w="185" h="316">
                  <a:moveTo>
                    <a:pt x="7" y="33"/>
                  </a:moveTo>
                  <a:lnTo>
                    <a:pt x="7" y="40"/>
                  </a:lnTo>
                  <a:lnTo>
                    <a:pt x="14" y="54"/>
                  </a:lnTo>
                  <a:lnTo>
                    <a:pt x="14" y="67"/>
                  </a:lnTo>
                  <a:lnTo>
                    <a:pt x="20" y="74"/>
                  </a:lnTo>
                  <a:lnTo>
                    <a:pt x="27" y="80"/>
                  </a:lnTo>
                  <a:lnTo>
                    <a:pt x="33" y="114"/>
                  </a:lnTo>
                  <a:lnTo>
                    <a:pt x="27" y="134"/>
                  </a:lnTo>
                  <a:lnTo>
                    <a:pt x="27" y="148"/>
                  </a:lnTo>
                  <a:lnTo>
                    <a:pt x="20" y="161"/>
                  </a:lnTo>
                  <a:lnTo>
                    <a:pt x="7" y="175"/>
                  </a:lnTo>
                  <a:lnTo>
                    <a:pt x="0" y="195"/>
                  </a:lnTo>
                  <a:lnTo>
                    <a:pt x="0" y="209"/>
                  </a:lnTo>
                  <a:lnTo>
                    <a:pt x="7" y="229"/>
                  </a:lnTo>
                  <a:lnTo>
                    <a:pt x="20" y="242"/>
                  </a:lnTo>
                  <a:lnTo>
                    <a:pt x="33" y="269"/>
                  </a:lnTo>
                  <a:lnTo>
                    <a:pt x="47" y="263"/>
                  </a:lnTo>
                  <a:lnTo>
                    <a:pt x="60" y="263"/>
                  </a:lnTo>
                  <a:lnTo>
                    <a:pt x="86" y="269"/>
                  </a:lnTo>
                  <a:lnTo>
                    <a:pt x="99" y="269"/>
                  </a:lnTo>
                  <a:lnTo>
                    <a:pt x="106" y="289"/>
                  </a:lnTo>
                  <a:lnTo>
                    <a:pt x="119" y="303"/>
                  </a:lnTo>
                  <a:lnTo>
                    <a:pt x="119" y="316"/>
                  </a:lnTo>
                  <a:lnTo>
                    <a:pt x="146" y="310"/>
                  </a:lnTo>
                  <a:lnTo>
                    <a:pt x="165" y="303"/>
                  </a:lnTo>
                  <a:lnTo>
                    <a:pt x="179" y="296"/>
                  </a:lnTo>
                  <a:lnTo>
                    <a:pt x="185" y="283"/>
                  </a:lnTo>
                  <a:lnTo>
                    <a:pt x="185" y="242"/>
                  </a:lnTo>
                  <a:lnTo>
                    <a:pt x="179" y="215"/>
                  </a:lnTo>
                  <a:lnTo>
                    <a:pt x="172" y="202"/>
                  </a:lnTo>
                  <a:lnTo>
                    <a:pt x="179" y="195"/>
                  </a:lnTo>
                  <a:lnTo>
                    <a:pt x="165" y="182"/>
                  </a:lnTo>
                  <a:lnTo>
                    <a:pt x="172" y="168"/>
                  </a:lnTo>
                  <a:lnTo>
                    <a:pt x="165" y="161"/>
                  </a:lnTo>
                  <a:lnTo>
                    <a:pt x="159" y="161"/>
                  </a:lnTo>
                  <a:lnTo>
                    <a:pt x="159" y="141"/>
                  </a:lnTo>
                  <a:lnTo>
                    <a:pt x="159" y="121"/>
                  </a:lnTo>
                  <a:lnTo>
                    <a:pt x="165" y="114"/>
                  </a:lnTo>
                  <a:lnTo>
                    <a:pt x="179" y="107"/>
                  </a:lnTo>
                  <a:lnTo>
                    <a:pt x="159" y="87"/>
                  </a:lnTo>
                  <a:lnTo>
                    <a:pt x="152" y="74"/>
                  </a:lnTo>
                  <a:lnTo>
                    <a:pt x="126" y="60"/>
                  </a:lnTo>
                  <a:lnTo>
                    <a:pt x="132" y="33"/>
                  </a:lnTo>
                  <a:lnTo>
                    <a:pt x="139" y="33"/>
                  </a:lnTo>
                  <a:lnTo>
                    <a:pt x="146" y="27"/>
                  </a:lnTo>
                  <a:lnTo>
                    <a:pt x="159" y="20"/>
                  </a:lnTo>
                  <a:lnTo>
                    <a:pt x="152" y="6"/>
                  </a:lnTo>
                  <a:lnTo>
                    <a:pt x="146" y="0"/>
                  </a:lnTo>
                  <a:lnTo>
                    <a:pt x="132" y="0"/>
                  </a:lnTo>
                  <a:lnTo>
                    <a:pt x="119" y="0"/>
                  </a:lnTo>
                  <a:lnTo>
                    <a:pt x="113" y="13"/>
                  </a:lnTo>
                  <a:lnTo>
                    <a:pt x="106" y="20"/>
                  </a:lnTo>
                  <a:lnTo>
                    <a:pt x="86" y="27"/>
                  </a:lnTo>
                  <a:lnTo>
                    <a:pt x="80" y="27"/>
                  </a:lnTo>
                  <a:lnTo>
                    <a:pt x="73" y="20"/>
                  </a:lnTo>
                  <a:lnTo>
                    <a:pt x="60" y="20"/>
                  </a:lnTo>
                  <a:lnTo>
                    <a:pt x="40" y="20"/>
                  </a:lnTo>
                  <a:lnTo>
                    <a:pt x="20" y="20"/>
                  </a:lnTo>
                  <a:lnTo>
                    <a:pt x="7" y="33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0" name="Freeform 50"/>
            <p:cNvSpPr>
              <a:spLocks/>
            </p:cNvSpPr>
            <p:nvPr/>
          </p:nvSpPr>
          <p:spPr bwMode="auto">
            <a:xfrm>
              <a:off x="4866024" y="3512890"/>
              <a:ext cx="898041" cy="995262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79" y="20"/>
                </a:cxn>
                <a:cxn ang="0">
                  <a:pos x="105" y="40"/>
                </a:cxn>
                <a:cxn ang="0">
                  <a:pos x="138" y="60"/>
                </a:cxn>
                <a:cxn ang="0">
                  <a:pos x="132" y="74"/>
                </a:cxn>
                <a:cxn ang="0">
                  <a:pos x="178" y="87"/>
                </a:cxn>
                <a:cxn ang="0">
                  <a:pos x="211" y="81"/>
                </a:cxn>
                <a:cxn ang="0">
                  <a:pos x="224" y="67"/>
                </a:cxn>
                <a:cxn ang="0">
                  <a:pos x="251" y="67"/>
                </a:cxn>
                <a:cxn ang="0">
                  <a:pos x="270" y="74"/>
                </a:cxn>
                <a:cxn ang="0">
                  <a:pos x="303" y="54"/>
                </a:cxn>
                <a:cxn ang="0">
                  <a:pos x="323" y="74"/>
                </a:cxn>
                <a:cxn ang="0">
                  <a:pos x="369" y="101"/>
                </a:cxn>
                <a:cxn ang="0">
                  <a:pos x="376" y="161"/>
                </a:cxn>
                <a:cxn ang="0">
                  <a:pos x="389" y="188"/>
                </a:cxn>
                <a:cxn ang="0">
                  <a:pos x="409" y="236"/>
                </a:cxn>
                <a:cxn ang="0">
                  <a:pos x="429" y="263"/>
                </a:cxn>
                <a:cxn ang="0">
                  <a:pos x="442" y="276"/>
                </a:cxn>
                <a:cxn ang="0">
                  <a:pos x="462" y="276"/>
                </a:cxn>
                <a:cxn ang="0">
                  <a:pos x="508" y="303"/>
                </a:cxn>
                <a:cxn ang="0">
                  <a:pos x="501" y="323"/>
                </a:cxn>
                <a:cxn ang="0">
                  <a:pos x="495" y="350"/>
                </a:cxn>
                <a:cxn ang="0">
                  <a:pos x="488" y="377"/>
                </a:cxn>
                <a:cxn ang="0">
                  <a:pos x="468" y="397"/>
                </a:cxn>
                <a:cxn ang="0">
                  <a:pos x="482" y="431"/>
                </a:cxn>
                <a:cxn ang="0">
                  <a:pos x="475" y="458"/>
                </a:cxn>
                <a:cxn ang="0">
                  <a:pos x="468" y="492"/>
                </a:cxn>
                <a:cxn ang="0">
                  <a:pos x="462" y="532"/>
                </a:cxn>
                <a:cxn ang="0">
                  <a:pos x="435" y="559"/>
                </a:cxn>
                <a:cxn ang="0">
                  <a:pos x="409" y="559"/>
                </a:cxn>
                <a:cxn ang="0">
                  <a:pos x="369" y="586"/>
                </a:cxn>
                <a:cxn ang="0">
                  <a:pos x="310" y="586"/>
                </a:cxn>
                <a:cxn ang="0">
                  <a:pos x="297" y="566"/>
                </a:cxn>
                <a:cxn ang="0">
                  <a:pos x="244" y="573"/>
                </a:cxn>
                <a:cxn ang="0">
                  <a:pos x="231" y="559"/>
                </a:cxn>
                <a:cxn ang="0">
                  <a:pos x="211" y="532"/>
                </a:cxn>
                <a:cxn ang="0">
                  <a:pos x="185" y="526"/>
                </a:cxn>
                <a:cxn ang="0">
                  <a:pos x="171" y="519"/>
                </a:cxn>
                <a:cxn ang="0">
                  <a:pos x="158" y="485"/>
                </a:cxn>
                <a:cxn ang="0">
                  <a:pos x="152" y="438"/>
                </a:cxn>
                <a:cxn ang="0">
                  <a:pos x="145" y="424"/>
                </a:cxn>
                <a:cxn ang="0">
                  <a:pos x="125" y="418"/>
                </a:cxn>
                <a:cxn ang="0">
                  <a:pos x="112" y="377"/>
                </a:cxn>
                <a:cxn ang="0">
                  <a:pos x="66" y="350"/>
                </a:cxn>
                <a:cxn ang="0">
                  <a:pos x="72" y="310"/>
                </a:cxn>
                <a:cxn ang="0">
                  <a:pos x="66" y="283"/>
                </a:cxn>
                <a:cxn ang="0">
                  <a:pos x="53" y="269"/>
                </a:cxn>
                <a:cxn ang="0">
                  <a:pos x="66" y="256"/>
                </a:cxn>
                <a:cxn ang="0">
                  <a:pos x="66" y="236"/>
                </a:cxn>
                <a:cxn ang="0">
                  <a:pos x="0" y="263"/>
                </a:cxn>
                <a:cxn ang="0">
                  <a:pos x="0" y="209"/>
                </a:cxn>
                <a:cxn ang="0">
                  <a:pos x="26" y="202"/>
                </a:cxn>
                <a:cxn ang="0">
                  <a:pos x="20" y="175"/>
                </a:cxn>
                <a:cxn ang="0">
                  <a:pos x="20" y="148"/>
                </a:cxn>
                <a:cxn ang="0">
                  <a:pos x="20" y="128"/>
                </a:cxn>
                <a:cxn ang="0">
                  <a:pos x="26" y="81"/>
                </a:cxn>
                <a:cxn ang="0">
                  <a:pos x="20" y="47"/>
                </a:cxn>
                <a:cxn ang="0">
                  <a:pos x="26" y="6"/>
                </a:cxn>
              </a:cxnLst>
              <a:rect l="0" t="0" r="r" b="b"/>
              <a:pathLst>
                <a:path w="515" h="586">
                  <a:moveTo>
                    <a:pt x="26" y="6"/>
                  </a:moveTo>
                  <a:lnTo>
                    <a:pt x="46" y="0"/>
                  </a:lnTo>
                  <a:lnTo>
                    <a:pt x="79" y="0"/>
                  </a:lnTo>
                  <a:lnTo>
                    <a:pt x="79" y="20"/>
                  </a:lnTo>
                  <a:lnTo>
                    <a:pt x="92" y="20"/>
                  </a:lnTo>
                  <a:lnTo>
                    <a:pt x="105" y="40"/>
                  </a:lnTo>
                  <a:lnTo>
                    <a:pt x="132" y="40"/>
                  </a:lnTo>
                  <a:lnTo>
                    <a:pt x="138" y="60"/>
                  </a:lnTo>
                  <a:lnTo>
                    <a:pt x="132" y="67"/>
                  </a:lnTo>
                  <a:lnTo>
                    <a:pt x="132" y="74"/>
                  </a:lnTo>
                  <a:lnTo>
                    <a:pt x="158" y="108"/>
                  </a:lnTo>
                  <a:lnTo>
                    <a:pt x="178" y="87"/>
                  </a:lnTo>
                  <a:lnTo>
                    <a:pt x="191" y="81"/>
                  </a:lnTo>
                  <a:lnTo>
                    <a:pt x="211" y="81"/>
                  </a:lnTo>
                  <a:lnTo>
                    <a:pt x="224" y="74"/>
                  </a:lnTo>
                  <a:lnTo>
                    <a:pt x="224" y="67"/>
                  </a:lnTo>
                  <a:lnTo>
                    <a:pt x="231" y="67"/>
                  </a:lnTo>
                  <a:lnTo>
                    <a:pt x="251" y="67"/>
                  </a:lnTo>
                  <a:lnTo>
                    <a:pt x="264" y="74"/>
                  </a:lnTo>
                  <a:lnTo>
                    <a:pt x="270" y="74"/>
                  </a:lnTo>
                  <a:lnTo>
                    <a:pt x="284" y="60"/>
                  </a:lnTo>
                  <a:lnTo>
                    <a:pt x="303" y="54"/>
                  </a:lnTo>
                  <a:lnTo>
                    <a:pt x="317" y="60"/>
                  </a:lnTo>
                  <a:lnTo>
                    <a:pt x="323" y="74"/>
                  </a:lnTo>
                  <a:lnTo>
                    <a:pt x="356" y="74"/>
                  </a:lnTo>
                  <a:lnTo>
                    <a:pt x="369" y="101"/>
                  </a:lnTo>
                  <a:lnTo>
                    <a:pt x="369" y="141"/>
                  </a:lnTo>
                  <a:lnTo>
                    <a:pt x="376" y="161"/>
                  </a:lnTo>
                  <a:lnTo>
                    <a:pt x="389" y="161"/>
                  </a:lnTo>
                  <a:lnTo>
                    <a:pt x="389" y="188"/>
                  </a:lnTo>
                  <a:lnTo>
                    <a:pt x="396" y="215"/>
                  </a:lnTo>
                  <a:lnTo>
                    <a:pt x="409" y="236"/>
                  </a:lnTo>
                  <a:lnTo>
                    <a:pt x="416" y="263"/>
                  </a:lnTo>
                  <a:lnTo>
                    <a:pt x="429" y="263"/>
                  </a:lnTo>
                  <a:lnTo>
                    <a:pt x="435" y="269"/>
                  </a:lnTo>
                  <a:lnTo>
                    <a:pt x="442" y="276"/>
                  </a:lnTo>
                  <a:lnTo>
                    <a:pt x="449" y="283"/>
                  </a:lnTo>
                  <a:lnTo>
                    <a:pt x="462" y="276"/>
                  </a:lnTo>
                  <a:lnTo>
                    <a:pt x="475" y="303"/>
                  </a:lnTo>
                  <a:lnTo>
                    <a:pt x="508" y="303"/>
                  </a:lnTo>
                  <a:lnTo>
                    <a:pt x="515" y="310"/>
                  </a:lnTo>
                  <a:lnTo>
                    <a:pt x="501" y="323"/>
                  </a:lnTo>
                  <a:lnTo>
                    <a:pt x="501" y="343"/>
                  </a:lnTo>
                  <a:lnTo>
                    <a:pt x="495" y="350"/>
                  </a:lnTo>
                  <a:lnTo>
                    <a:pt x="495" y="364"/>
                  </a:lnTo>
                  <a:lnTo>
                    <a:pt x="488" y="377"/>
                  </a:lnTo>
                  <a:lnTo>
                    <a:pt x="468" y="384"/>
                  </a:lnTo>
                  <a:lnTo>
                    <a:pt x="468" y="397"/>
                  </a:lnTo>
                  <a:lnTo>
                    <a:pt x="475" y="418"/>
                  </a:lnTo>
                  <a:lnTo>
                    <a:pt x="482" y="431"/>
                  </a:lnTo>
                  <a:lnTo>
                    <a:pt x="488" y="451"/>
                  </a:lnTo>
                  <a:lnTo>
                    <a:pt x="475" y="458"/>
                  </a:lnTo>
                  <a:lnTo>
                    <a:pt x="475" y="478"/>
                  </a:lnTo>
                  <a:lnTo>
                    <a:pt x="468" y="492"/>
                  </a:lnTo>
                  <a:lnTo>
                    <a:pt x="455" y="499"/>
                  </a:lnTo>
                  <a:lnTo>
                    <a:pt x="462" y="532"/>
                  </a:lnTo>
                  <a:lnTo>
                    <a:pt x="435" y="539"/>
                  </a:lnTo>
                  <a:lnTo>
                    <a:pt x="435" y="559"/>
                  </a:lnTo>
                  <a:lnTo>
                    <a:pt x="422" y="552"/>
                  </a:lnTo>
                  <a:lnTo>
                    <a:pt x="409" y="559"/>
                  </a:lnTo>
                  <a:lnTo>
                    <a:pt x="396" y="559"/>
                  </a:lnTo>
                  <a:lnTo>
                    <a:pt x="369" y="586"/>
                  </a:lnTo>
                  <a:lnTo>
                    <a:pt x="330" y="586"/>
                  </a:lnTo>
                  <a:lnTo>
                    <a:pt x="310" y="586"/>
                  </a:lnTo>
                  <a:lnTo>
                    <a:pt x="303" y="579"/>
                  </a:lnTo>
                  <a:lnTo>
                    <a:pt x="297" y="566"/>
                  </a:lnTo>
                  <a:lnTo>
                    <a:pt x="270" y="573"/>
                  </a:lnTo>
                  <a:lnTo>
                    <a:pt x="244" y="573"/>
                  </a:lnTo>
                  <a:lnTo>
                    <a:pt x="237" y="566"/>
                  </a:lnTo>
                  <a:lnTo>
                    <a:pt x="231" y="559"/>
                  </a:lnTo>
                  <a:lnTo>
                    <a:pt x="224" y="546"/>
                  </a:lnTo>
                  <a:lnTo>
                    <a:pt x="211" y="532"/>
                  </a:lnTo>
                  <a:lnTo>
                    <a:pt x="198" y="532"/>
                  </a:lnTo>
                  <a:lnTo>
                    <a:pt x="185" y="526"/>
                  </a:lnTo>
                  <a:lnTo>
                    <a:pt x="178" y="526"/>
                  </a:lnTo>
                  <a:lnTo>
                    <a:pt x="171" y="519"/>
                  </a:lnTo>
                  <a:lnTo>
                    <a:pt x="165" y="512"/>
                  </a:lnTo>
                  <a:lnTo>
                    <a:pt x="158" y="485"/>
                  </a:lnTo>
                  <a:lnTo>
                    <a:pt x="152" y="465"/>
                  </a:lnTo>
                  <a:lnTo>
                    <a:pt x="152" y="438"/>
                  </a:lnTo>
                  <a:lnTo>
                    <a:pt x="152" y="431"/>
                  </a:lnTo>
                  <a:lnTo>
                    <a:pt x="145" y="424"/>
                  </a:lnTo>
                  <a:lnTo>
                    <a:pt x="132" y="418"/>
                  </a:lnTo>
                  <a:lnTo>
                    <a:pt x="125" y="418"/>
                  </a:lnTo>
                  <a:lnTo>
                    <a:pt x="119" y="384"/>
                  </a:lnTo>
                  <a:lnTo>
                    <a:pt x="112" y="377"/>
                  </a:lnTo>
                  <a:lnTo>
                    <a:pt x="79" y="357"/>
                  </a:lnTo>
                  <a:lnTo>
                    <a:pt x="66" y="350"/>
                  </a:lnTo>
                  <a:lnTo>
                    <a:pt x="59" y="323"/>
                  </a:lnTo>
                  <a:lnTo>
                    <a:pt x="72" y="310"/>
                  </a:lnTo>
                  <a:lnTo>
                    <a:pt x="72" y="290"/>
                  </a:lnTo>
                  <a:lnTo>
                    <a:pt x="66" y="283"/>
                  </a:lnTo>
                  <a:lnTo>
                    <a:pt x="46" y="276"/>
                  </a:lnTo>
                  <a:lnTo>
                    <a:pt x="53" y="269"/>
                  </a:lnTo>
                  <a:lnTo>
                    <a:pt x="59" y="263"/>
                  </a:lnTo>
                  <a:lnTo>
                    <a:pt x="66" y="256"/>
                  </a:lnTo>
                  <a:lnTo>
                    <a:pt x="72" y="249"/>
                  </a:lnTo>
                  <a:lnTo>
                    <a:pt x="66" y="236"/>
                  </a:lnTo>
                  <a:lnTo>
                    <a:pt x="39" y="242"/>
                  </a:lnTo>
                  <a:lnTo>
                    <a:pt x="0" y="263"/>
                  </a:lnTo>
                  <a:lnTo>
                    <a:pt x="0" y="229"/>
                  </a:lnTo>
                  <a:lnTo>
                    <a:pt x="0" y="209"/>
                  </a:lnTo>
                  <a:lnTo>
                    <a:pt x="6" y="202"/>
                  </a:lnTo>
                  <a:lnTo>
                    <a:pt x="26" y="202"/>
                  </a:lnTo>
                  <a:lnTo>
                    <a:pt x="26" y="195"/>
                  </a:lnTo>
                  <a:lnTo>
                    <a:pt x="20" y="175"/>
                  </a:lnTo>
                  <a:lnTo>
                    <a:pt x="20" y="161"/>
                  </a:lnTo>
                  <a:lnTo>
                    <a:pt x="20" y="148"/>
                  </a:lnTo>
                  <a:lnTo>
                    <a:pt x="20" y="135"/>
                  </a:lnTo>
                  <a:lnTo>
                    <a:pt x="20" y="128"/>
                  </a:lnTo>
                  <a:lnTo>
                    <a:pt x="13" y="94"/>
                  </a:lnTo>
                  <a:lnTo>
                    <a:pt x="26" y="81"/>
                  </a:lnTo>
                  <a:lnTo>
                    <a:pt x="26" y="60"/>
                  </a:lnTo>
                  <a:lnTo>
                    <a:pt x="20" y="47"/>
                  </a:lnTo>
                  <a:lnTo>
                    <a:pt x="20" y="20"/>
                  </a:lnTo>
                  <a:lnTo>
                    <a:pt x="26" y="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1" name="Freeform 51"/>
            <p:cNvSpPr>
              <a:spLocks/>
            </p:cNvSpPr>
            <p:nvPr/>
          </p:nvSpPr>
          <p:spPr bwMode="auto">
            <a:xfrm>
              <a:off x="5246436" y="2711264"/>
              <a:ext cx="389922" cy="342587"/>
            </a:xfrm>
            <a:custGeom>
              <a:avLst/>
              <a:gdLst/>
              <a:ahLst/>
              <a:cxnLst>
                <a:cxn ang="0">
                  <a:pos x="204" y="114"/>
                </a:cxn>
                <a:cxn ang="0">
                  <a:pos x="204" y="94"/>
                </a:cxn>
                <a:cxn ang="0">
                  <a:pos x="204" y="67"/>
                </a:cxn>
                <a:cxn ang="0">
                  <a:pos x="224" y="60"/>
                </a:cxn>
                <a:cxn ang="0">
                  <a:pos x="217" y="47"/>
                </a:cxn>
                <a:cxn ang="0">
                  <a:pos x="217" y="27"/>
                </a:cxn>
                <a:cxn ang="0">
                  <a:pos x="211" y="27"/>
                </a:cxn>
                <a:cxn ang="0">
                  <a:pos x="198" y="33"/>
                </a:cxn>
                <a:cxn ang="0">
                  <a:pos x="178" y="40"/>
                </a:cxn>
                <a:cxn ang="0">
                  <a:pos x="165" y="27"/>
                </a:cxn>
                <a:cxn ang="0">
                  <a:pos x="158" y="27"/>
                </a:cxn>
                <a:cxn ang="0">
                  <a:pos x="151" y="13"/>
                </a:cxn>
                <a:cxn ang="0">
                  <a:pos x="145" y="0"/>
                </a:cxn>
                <a:cxn ang="0">
                  <a:pos x="125" y="0"/>
                </a:cxn>
                <a:cxn ang="0">
                  <a:pos x="118" y="13"/>
                </a:cxn>
                <a:cxn ang="0">
                  <a:pos x="118" y="40"/>
                </a:cxn>
                <a:cxn ang="0">
                  <a:pos x="105" y="40"/>
                </a:cxn>
                <a:cxn ang="0">
                  <a:pos x="105" y="47"/>
                </a:cxn>
                <a:cxn ang="0">
                  <a:pos x="92" y="54"/>
                </a:cxn>
                <a:cxn ang="0">
                  <a:pos x="85" y="67"/>
                </a:cxn>
                <a:cxn ang="0">
                  <a:pos x="79" y="67"/>
                </a:cxn>
                <a:cxn ang="0">
                  <a:pos x="79" y="87"/>
                </a:cxn>
                <a:cxn ang="0">
                  <a:pos x="79" y="101"/>
                </a:cxn>
                <a:cxn ang="0">
                  <a:pos x="66" y="108"/>
                </a:cxn>
                <a:cxn ang="0">
                  <a:pos x="59" y="108"/>
                </a:cxn>
                <a:cxn ang="0">
                  <a:pos x="46" y="114"/>
                </a:cxn>
                <a:cxn ang="0">
                  <a:pos x="33" y="121"/>
                </a:cxn>
                <a:cxn ang="0">
                  <a:pos x="26" y="121"/>
                </a:cxn>
                <a:cxn ang="0">
                  <a:pos x="19" y="114"/>
                </a:cxn>
                <a:cxn ang="0">
                  <a:pos x="26" y="148"/>
                </a:cxn>
                <a:cxn ang="0">
                  <a:pos x="0" y="182"/>
                </a:cxn>
                <a:cxn ang="0">
                  <a:pos x="52" y="182"/>
                </a:cxn>
                <a:cxn ang="0">
                  <a:pos x="66" y="175"/>
                </a:cxn>
                <a:cxn ang="0">
                  <a:pos x="79" y="182"/>
                </a:cxn>
                <a:cxn ang="0">
                  <a:pos x="85" y="202"/>
                </a:cxn>
                <a:cxn ang="0">
                  <a:pos x="105" y="195"/>
                </a:cxn>
                <a:cxn ang="0">
                  <a:pos x="125" y="195"/>
                </a:cxn>
                <a:cxn ang="0">
                  <a:pos x="151" y="189"/>
                </a:cxn>
                <a:cxn ang="0">
                  <a:pos x="158" y="195"/>
                </a:cxn>
                <a:cxn ang="0">
                  <a:pos x="178" y="195"/>
                </a:cxn>
                <a:cxn ang="0">
                  <a:pos x="184" y="168"/>
                </a:cxn>
                <a:cxn ang="0">
                  <a:pos x="184" y="148"/>
                </a:cxn>
                <a:cxn ang="0">
                  <a:pos x="204" y="114"/>
                </a:cxn>
              </a:cxnLst>
              <a:rect l="0" t="0" r="r" b="b"/>
              <a:pathLst>
                <a:path w="224" h="202">
                  <a:moveTo>
                    <a:pt x="204" y="114"/>
                  </a:moveTo>
                  <a:lnTo>
                    <a:pt x="204" y="94"/>
                  </a:lnTo>
                  <a:lnTo>
                    <a:pt x="204" y="67"/>
                  </a:lnTo>
                  <a:lnTo>
                    <a:pt x="224" y="60"/>
                  </a:lnTo>
                  <a:lnTo>
                    <a:pt x="217" y="47"/>
                  </a:lnTo>
                  <a:lnTo>
                    <a:pt x="217" y="27"/>
                  </a:lnTo>
                  <a:lnTo>
                    <a:pt x="211" y="27"/>
                  </a:lnTo>
                  <a:lnTo>
                    <a:pt x="198" y="33"/>
                  </a:lnTo>
                  <a:lnTo>
                    <a:pt x="178" y="40"/>
                  </a:lnTo>
                  <a:lnTo>
                    <a:pt x="165" y="27"/>
                  </a:lnTo>
                  <a:lnTo>
                    <a:pt x="158" y="27"/>
                  </a:lnTo>
                  <a:lnTo>
                    <a:pt x="151" y="13"/>
                  </a:lnTo>
                  <a:lnTo>
                    <a:pt x="145" y="0"/>
                  </a:lnTo>
                  <a:lnTo>
                    <a:pt x="125" y="0"/>
                  </a:lnTo>
                  <a:lnTo>
                    <a:pt x="118" y="13"/>
                  </a:lnTo>
                  <a:lnTo>
                    <a:pt x="118" y="40"/>
                  </a:lnTo>
                  <a:lnTo>
                    <a:pt x="105" y="40"/>
                  </a:lnTo>
                  <a:lnTo>
                    <a:pt x="105" y="47"/>
                  </a:lnTo>
                  <a:lnTo>
                    <a:pt x="92" y="54"/>
                  </a:lnTo>
                  <a:lnTo>
                    <a:pt x="85" y="67"/>
                  </a:lnTo>
                  <a:lnTo>
                    <a:pt x="79" y="67"/>
                  </a:lnTo>
                  <a:lnTo>
                    <a:pt x="79" y="87"/>
                  </a:lnTo>
                  <a:lnTo>
                    <a:pt x="79" y="101"/>
                  </a:lnTo>
                  <a:lnTo>
                    <a:pt x="66" y="108"/>
                  </a:lnTo>
                  <a:lnTo>
                    <a:pt x="59" y="108"/>
                  </a:lnTo>
                  <a:lnTo>
                    <a:pt x="46" y="114"/>
                  </a:lnTo>
                  <a:lnTo>
                    <a:pt x="33" y="121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26" y="148"/>
                  </a:lnTo>
                  <a:lnTo>
                    <a:pt x="0" y="182"/>
                  </a:lnTo>
                  <a:lnTo>
                    <a:pt x="52" y="182"/>
                  </a:lnTo>
                  <a:lnTo>
                    <a:pt x="66" y="175"/>
                  </a:lnTo>
                  <a:lnTo>
                    <a:pt x="79" y="182"/>
                  </a:lnTo>
                  <a:lnTo>
                    <a:pt x="85" y="202"/>
                  </a:lnTo>
                  <a:lnTo>
                    <a:pt x="105" y="195"/>
                  </a:lnTo>
                  <a:lnTo>
                    <a:pt x="125" y="195"/>
                  </a:lnTo>
                  <a:lnTo>
                    <a:pt x="151" y="189"/>
                  </a:lnTo>
                  <a:lnTo>
                    <a:pt x="158" y="195"/>
                  </a:lnTo>
                  <a:lnTo>
                    <a:pt x="178" y="195"/>
                  </a:lnTo>
                  <a:lnTo>
                    <a:pt x="184" y="168"/>
                  </a:lnTo>
                  <a:lnTo>
                    <a:pt x="184" y="148"/>
                  </a:lnTo>
                  <a:lnTo>
                    <a:pt x="204" y="11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5106499" y="2677413"/>
              <a:ext cx="207867" cy="204469"/>
            </a:xfrm>
            <a:custGeom>
              <a:avLst/>
              <a:gdLst/>
              <a:ahLst/>
              <a:cxnLst>
                <a:cxn ang="0">
                  <a:pos x="119" y="60"/>
                </a:cxn>
                <a:cxn ang="0">
                  <a:pos x="119" y="40"/>
                </a:cxn>
                <a:cxn ang="0">
                  <a:pos x="106" y="27"/>
                </a:cxn>
                <a:cxn ang="0">
                  <a:pos x="80" y="33"/>
                </a:cxn>
                <a:cxn ang="0">
                  <a:pos x="73" y="13"/>
                </a:cxn>
                <a:cxn ang="0">
                  <a:pos x="60" y="0"/>
                </a:cxn>
                <a:cxn ang="0">
                  <a:pos x="20" y="6"/>
                </a:cxn>
                <a:cxn ang="0">
                  <a:pos x="33" y="47"/>
                </a:cxn>
                <a:cxn ang="0">
                  <a:pos x="33" y="53"/>
                </a:cxn>
                <a:cxn ang="0">
                  <a:pos x="27" y="74"/>
                </a:cxn>
                <a:cxn ang="0">
                  <a:pos x="7" y="74"/>
                </a:cxn>
                <a:cxn ang="0">
                  <a:pos x="0" y="80"/>
                </a:cxn>
                <a:cxn ang="0">
                  <a:pos x="7" y="101"/>
                </a:cxn>
                <a:cxn ang="0">
                  <a:pos x="40" y="101"/>
                </a:cxn>
                <a:cxn ang="0">
                  <a:pos x="73" y="121"/>
                </a:cxn>
                <a:cxn ang="0">
                  <a:pos x="99" y="121"/>
                </a:cxn>
                <a:cxn ang="0">
                  <a:pos x="119" y="60"/>
                </a:cxn>
              </a:cxnLst>
              <a:rect l="0" t="0" r="r" b="b"/>
              <a:pathLst>
                <a:path w="119" h="121">
                  <a:moveTo>
                    <a:pt x="119" y="60"/>
                  </a:moveTo>
                  <a:lnTo>
                    <a:pt x="119" y="40"/>
                  </a:lnTo>
                  <a:lnTo>
                    <a:pt x="106" y="27"/>
                  </a:lnTo>
                  <a:lnTo>
                    <a:pt x="80" y="33"/>
                  </a:lnTo>
                  <a:lnTo>
                    <a:pt x="73" y="13"/>
                  </a:lnTo>
                  <a:lnTo>
                    <a:pt x="60" y="0"/>
                  </a:lnTo>
                  <a:lnTo>
                    <a:pt x="20" y="6"/>
                  </a:lnTo>
                  <a:lnTo>
                    <a:pt x="33" y="47"/>
                  </a:lnTo>
                  <a:lnTo>
                    <a:pt x="33" y="53"/>
                  </a:lnTo>
                  <a:lnTo>
                    <a:pt x="27" y="74"/>
                  </a:lnTo>
                  <a:lnTo>
                    <a:pt x="7" y="74"/>
                  </a:lnTo>
                  <a:lnTo>
                    <a:pt x="0" y="80"/>
                  </a:lnTo>
                  <a:lnTo>
                    <a:pt x="7" y="101"/>
                  </a:lnTo>
                  <a:lnTo>
                    <a:pt x="40" y="101"/>
                  </a:lnTo>
                  <a:lnTo>
                    <a:pt x="73" y="121"/>
                  </a:lnTo>
                  <a:lnTo>
                    <a:pt x="99" y="121"/>
                  </a:lnTo>
                  <a:lnTo>
                    <a:pt x="119" y="6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4520938" y="2606999"/>
              <a:ext cx="771692" cy="436020"/>
            </a:xfrm>
            <a:custGeom>
              <a:avLst/>
              <a:gdLst/>
              <a:ahLst/>
              <a:cxnLst>
                <a:cxn ang="0">
                  <a:pos x="442" y="209"/>
                </a:cxn>
                <a:cxn ang="0">
                  <a:pos x="435" y="169"/>
                </a:cxn>
                <a:cxn ang="0">
                  <a:pos x="409" y="162"/>
                </a:cxn>
                <a:cxn ang="0">
                  <a:pos x="343" y="142"/>
                </a:cxn>
                <a:cxn ang="0">
                  <a:pos x="343" y="115"/>
                </a:cxn>
                <a:cxn ang="0">
                  <a:pos x="369" y="94"/>
                </a:cxn>
                <a:cxn ang="0">
                  <a:pos x="356" y="47"/>
                </a:cxn>
                <a:cxn ang="0">
                  <a:pos x="330" y="41"/>
                </a:cxn>
                <a:cxn ang="0">
                  <a:pos x="303" y="41"/>
                </a:cxn>
                <a:cxn ang="0">
                  <a:pos x="270" y="41"/>
                </a:cxn>
                <a:cxn ang="0">
                  <a:pos x="211" y="47"/>
                </a:cxn>
                <a:cxn ang="0">
                  <a:pos x="204" y="7"/>
                </a:cxn>
                <a:cxn ang="0">
                  <a:pos x="191" y="0"/>
                </a:cxn>
                <a:cxn ang="0">
                  <a:pos x="185" y="27"/>
                </a:cxn>
                <a:cxn ang="0">
                  <a:pos x="171" y="54"/>
                </a:cxn>
                <a:cxn ang="0">
                  <a:pos x="158" y="81"/>
                </a:cxn>
                <a:cxn ang="0">
                  <a:pos x="152" y="101"/>
                </a:cxn>
                <a:cxn ang="0">
                  <a:pos x="132" y="101"/>
                </a:cxn>
                <a:cxn ang="0">
                  <a:pos x="112" y="101"/>
                </a:cxn>
                <a:cxn ang="0">
                  <a:pos x="92" y="88"/>
                </a:cxn>
                <a:cxn ang="0">
                  <a:pos x="66" y="81"/>
                </a:cxn>
                <a:cxn ang="0">
                  <a:pos x="46" y="47"/>
                </a:cxn>
                <a:cxn ang="0">
                  <a:pos x="26" y="81"/>
                </a:cxn>
                <a:cxn ang="0">
                  <a:pos x="33" y="115"/>
                </a:cxn>
                <a:cxn ang="0">
                  <a:pos x="0" y="121"/>
                </a:cxn>
                <a:cxn ang="0">
                  <a:pos x="39" y="142"/>
                </a:cxn>
                <a:cxn ang="0">
                  <a:pos x="66" y="162"/>
                </a:cxn>
                <a:cxn ang="0">
                  <a:pos x="105" y="189"/>
                </a:cxn>
                <a:cxn ang="0">
                  <a:pos x="158" y="202"/>
                </a:cxn>
                <a:cxn ang="0">
                  <a:pos x="231" y="202"/>
                </a:cxn>
                <a:cxn ang="0">
                  <a:pos x="270" y="229"/>
                </a:cxn>
                <a:cxn ang="0">
                  <a:pos x="297" y="229"/>
                </a:cxn>
                <a:cxn ang="0">
                  <a:pos x="317" y="236"/>
                </a:cxn>
                <a:cxn ang="0">
                  <a:pos x="343" y="243"/>
                </a:cxn>
                <a:cxn ang="0">
                  <a:pos x="376" y="250"/>
                </a:cxn>
                <a:cxn ang="0">
                  <a:pos x="416" y="243"/>
                </a:cxn>
              </a:cxnLst>
              <a:rect l="0" t="0" r="r" b="b"/>
              <a:pathLst>
                <a:path w="442" h="256">
                  <a:moveTo>
                    <a:pt x="416" y="243"/>
                  </a:moveTo>
                  <a:lnTo>
                    <a:pt x="442" y="209"/>
                  </a:lnTo>
                  <a:lnTo>
                    <a:pt x="435" y="175"/>
                  </a:lnTo>
                  <a:lnTo>
                    <a:pt x="435" y="169"/>
                  </a:lnTo>
                  <a:lnTo>
                    <a:pt x="435" y="162"/>
                  </a:lnTo>
                  <a:lnTo>
                    <a:pt x="409" y="162"/>
                  </a:lnTo>
                  <a:lnTo>
                    <a:pt x="376" y="142"/>
                  </a:lnTo>
                  <a:lnTo>
                    <a:pt x="343" y="142"/>
                  </a:lnTo>
                  <a:lnTo>
                    <a:pt x="336" y="121"/>
                  </a:lnTo>
                  <a:lnTo>
                    <a:pt x="343" y="115"/>
                  </a:lnTo>
                  <a:lnTo>
                    <a:pt x="363" y="115"/>
                  </a:lnTo>
                  <a:lnTo>
                    <a:pt x="369" y="94"/>
                  </a:lnTo>
                  <a:lnTo>
                    <a:pt x="369" y="88"/>
                  </a:lnTo>
                  <a:lnTo>
                    <a:pt x="356" y="47"/>
                  </a:lnTo>
                  <a:lnTo>
                    <a:pt x="343" y="41"/>
                  </a:lnTo>
                  <a:lnTo>
                    <a:pt x="330" y="41"/>
                  </a:lnTo>
                  <a:lnTo>
                    <a:pt x="317" y="34"/>
                  </a:lnTo>
                  <a:lnTo>
                    <a:pt x="303" y="41"/>
                  </a:lnTo>
                  <a:lnTo>
                    <a:pt x="290" y="47"/>
                  </a:lnTo>
                  <a:lnTo>
                    <a:pt x="270" y="41"/>
                  </a:lnTo>
                  <a:lnTo>
                    <a:pt x="244" y="47"/>
                  </a:lnTo>
                  <a:lnTo>
                    <a:pt x="211" y="47"/>
                  </a:lnTo>
                  <a:lnTo>
                    <a:pt x="204" y="34"/>
                  </a:lnTo>
                  <a:lnTo>
                    <a:pt x="204" y="7"/>
                  </a:lnTo>
                  <a:lnTo>
                    <a:pt x="198" y="0"/>
                  </a:lnTo>
                  <a:lnTo>
                    <a:pt x="191" y="0"/>
                  </a:lnTo>
                  <a:lnTo>
                    <a:pt x="185" y="14"/>
                  </a:lnTo>
                  <a:lnTo>
                    <a:pt x="185" y="27"/>
                  </a:lnTo>
                  <a:lnTo>
                    <a:pt x="171" y="41"/>
                  </a:lnTo>
                  <a:lnTo>
                    <a:pt x="171" y="54"/>
                  </a:lnTo>
                  <a:lnTo>
                    <a:pt x="171" y="74"/>
                  </a:lnTo>
                  <a:lnTo>
                    <a:pt x="158" y="81"/>
                  </a:lnTo>
                  <a:lnTo>
                    <a:pt x="152" y="88"/>
                  </a:lnTo>
                  <a:lnTo>
                    <a:pt x="152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5" y="101"/>
                  </a:lnTo>
                  <a:lnTo>
                    <a:pt x="112" y="101"/>
                  </a:lnTo>
                  <a:lnTo>
                    <a:pt x="105" y="101"/>
                  </a:lnTo>
                  <a:lnTo>
                    <a:pt x="92" y="88"/>
                  </a:lnTo>
                  <a:lnTo>
                    <a:pt x="79" y="81"/>
                  </a:lnTo>
                  <a:lnTo>
                    <a:pt x="66" y="81"/>
                  </a:lnTo>
                  <a:lnTo>
                    <a:pt x="59" y="74"/>
                  </a:lnTo>
                  <a:lnTo>
                    <a:pt x="46" y="47"/>
                  </a:lnTo>
                  <a:lnTo>
                    <a:pt x="33" y="47"/>
                  </a:lnTo>
                  <a:lnTo>
                    <a:pt x="26" y="81"/>
                  </a:lnTo>
                  <a:lnTo>
                    <a:pt x="33" y="88"/>
                  </a:lnTo>
                  <a:lnTo>
                    <a:pt x="33" y="115"/>
                  </a:lnTo>
                  <a:lnTo>
                    <a:pt x="6" y="115"/>
                  </a:lnTo>
                  <a:lnTo>
                    <a:pt x="0" y="121"/>
                  </a:lnTo>
                  <a:lnTo>
                    <a:pt x="6" y="148"/>
                  </a:lnTo>
                  <a:lnTo>
                    <a:pt x="39" y="142"/>
                  </a:lnTo>
                  <a:lnTo>
                    <a:pt x="46" y="162"/>
                  </a:lnTo>
                  <a:lnTo>
                    <a:pt x="66" y="162"/>
                  </a:lnTo>
                  <a:lnTo>
                    <a:pt x="99" y="182"/>
                  </a:lnTo>
                  <a:lnTo>
                    <a:pt x="105" y="189"/>
                  </a:lnTo>
                  <a:lnTo>
                    <a:pt x="125" y="189"/>
                  </a:lnTo>
                  <a:lnTo>
                    <a:pt x="158" y="202"/>
                  </a:lnTo>
                  <a:lnTo>
                    <a:pt x="191" y="202"/>
                  </a:lnTo>
                  <a:lnTo>
                    <a:pt x="231" y="202"/>
                  </a:lnTo>
                  <a:lnTo>
                    <a:pt x="237" y="209"/>
                  </a:lnTo>
                  <a:lnTo>
                    <a:pt x="270" y="229"/>
                  </a:lnTo>
                  <a:lnTo>
                    <a:pt x="277" y="223"/>
                  </a:lnTo>
                  <a:lnTo>
                    <a:pt x="297" y="229"/>
                  </a:lnTo>
                  <a:lnTo>
                    <a:pt x="303" y="236"/>
                  </a:lnTo>
                  <a:lnTo>
                    <a:pt x="317" y="236"/>
                  </a:lnTo>
                  <a:lnTo>
                    <a:pt x="343" y="236"/>
                  </a:lnTo>
                  <a:lnTo>
                    <a:pt x="343" y="243"/>
                  </a:lnTo>
                  <a:lnTo>
                    <a:pt x="350" y="256"/>
                  </a:lnTo>
                  <a:lnTo>
                    <a:pt x="376" y="250"/>
                  </a:lnTo>
                  <a:lnTo>
                    <a:pt x="409" y="250"/>
                  </a:lnTo>
                  <a:lnTo>
                    <a:pt x="416" y="243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4473386" y="2849383"/>
              <a:ext cx="658926" cy="433311"/>
            </a:xfrm>
            <a:custGeom>
              <a:avLst/>
              <a:gdLst/>
              <a:ahLst/>
              <a:cxnLst>
                <a:cxn ang="0">
                  <a:pos x="33" y="161"/>
                </a:cxn>
                <a:cxn ang="0">
                  <a:pos x="53" y="182"/>
                </a:cxn>
                <a:cxn ang="0">
                  <a:pos x="53" y="195"/>
                </a:cxn>
                <a:cxn ang="0">
                  <a:pos x="47" y="209"/>
                </a:cxn>
                <a:cxn ang="0">
                  <a:pos x="40" y="215"/>
                </a:cxn>
                <a:cxn ang="0">
                  <a:pos x="27" y="222"/>
                </a:cxn>
                <a:cxn ang="0">
                  <a:pos x="20" y="229"/>
                </a:cxn>
                <a:cxn ang="0">
                  <a:pos x="27" y="242"/>
                </a:cxn>
                <a:cxn ang="0">
                  <a:pos x="33" y="242"/>
                </a:cxn>
                <a:cxn ang="0">
                  <a:pos x="47" y="249"/>
                </a:cxn>
                <a:cxn ang="0">
                  <a:pos x="53" y="249"/>
                </a:cxn>
                <a:cxn ang="0">
                  <a:pos x="66" y="249"/>
                </a:cxn>
                <a:cxn ang="0">
                  <a:pos x="73" y="256"/>
                </a:cxn>
                <a:cxn ang="0">
                  <a:pos x="93" y="256"/>
                </a:cxn>
                <a:cxn ang="0">
                  <a:pos x="113" y="256"/>
                </a:cxn>
                <a:cxn ang="0">
                  <a:pos x="113" y="249"/>
                </a:cxn>
                <a:cxn ang="0">
                  <a:pos x="126" y="242"/>
                </a:cxn>
                <a:cxn ang="0">
                  <a:pos x="146" y="242"/>
                </a:cxn>
                <a:cxn ang="0">
                  <a:pos x="152" y="249"/>
                </a:cxn>
                <a:cxn ang="0">
                  <a:pos x="172" y="249"/>
                </a:cxn>
                <a:cxn ang="0">
                  <a:pos x="185" y="249"/>
                </a:cxn>
                <a:cxn ang="0">
                  <a:pos x="198" y="242"/>
                </a:cxn>
                <a:cxn ang="0">
                  <a:pos x="218" y="236"/>
                </a:cxn>
                <a:cxn ang="0">
                  <a:pos x="231" y="249"/>
                </a:cxn>
                <a:cxn ang="0">
                  <a:pos x="251" y="249"/>
                </a:cxn>
                <a:cxn ang="0">
                  <a:pos x="291" y="249"/>
                </a:cxn>
                <a:cxn ang="0">
                  <a:pos x="311" y="188"/>
                </a:cxn>
                <a:cxn ang="0">
                  <a:pos x="324" y="188"/>
                </a:cxn>
                <a:cxn ang="0">
                  <a:pos x="337" y="182"/>
                </a:cxn>
                <a:cxn ang="0">
                  <a:pos x="337" y="155"/>
                </a:cxn>
                <a:cxn ang="0">
                  <a:pos x="350" y="141"/>
                </a:cxn>
                <a:cxn ang="0">
                  <a:pos x="363" y="134"/>
                </a:cxn>
                <a:cxn ang="0">
                  <a:pos x="370" y="128"/>
                </a:cxn>
                <a:cxn ang="0">
                  <a:pos x="377" y="114"/>
                </a:cxn>
                <a:cxn ang="0">
                  <a:pos x="370" y="101"/>
                </a:cxn>
                <a:cxn ang="0">
                  <a:pos x="370" y="94"/>
                </a:cxn>
                <a:cxn ang="0">
                  <a:pos x="344" y="94"/>
                </a:cxn>
                <a:cxn ang="0">
                  <a:pos x="330" y="94"/>
                </a:cxn>
                <a:cxn ang="0">
                  <a:pos x="324" y="87"/>
                </a:cxn>
                <a:cxn ang="0">
                  <a:pos x="304" y="81"/>
                </a:cxn>
                <a:cxn ang="0">
                  <a:pos x="297" y="87"/>
                </a:cxn>
                <a:cxn ang="0">
                  <a:pos x="264" y="67"/>
                </a:cxn>
                <a:cxn ang="0">
                  <a:pos x="258" y="60"/>
                </a:cxn>
                <a:cxn ang="0">
                  <a:pos x="218" y="60"/>
                </a:cxn>
                <a:cxn ang="0">
                  <a:pos x="185" y="60"/>
                </a:cxn>
                <a:cxn ang="0">
                  <a:pos x="152" y="47"/>
                </a:cxn>
                <a:cxn ang="0">
                  <a:pos x="132" y="47"/>
                </a:cxn>
                <a:cxn ang="0">
                  <a:pos x="126" y="40"/>
                </a:cxn>
                <a:cxn ang="0">
                  <a:pos x="93" y="20"/>
                </a:cxn>
                <a:cxn ang="0">
                  <a:pos x="73" y="20"/>
                </a:cxn>
                <a:cxn ang="0">
                  <a:pos x="66" y="0"/>
                </a:cxn>
                <a:cxn ang="0">
                  <a:pos x="33" y="6"/>
                </a:cxn>
                <a:cxn ang="0">
                  <a:pos x="27" y="47"/>
                </a:cxn>
                <a:cxn ang="0">
                  <a:pos x="14" y="74"/>
                </a:cxn>
                <a:cxn ang="0">
                  <a:pos x="0" y="81"/>
                </a:cxn>
                <a:cxn ang="0">
                  <a:pos x="14" y="87"/>
                </a:cxn>
                <a:cxn ang="0">
                  <a:pos x="20" y="101"/>
                </a:cxn>
                <a:cxn ang="0">
                  <a:pos x="27" y="121"/>
                </a:cxn>
                <a:cxn ang="0">
                  <a:pos x="27" y="148"/>
                </a:cxn>
                <a:cxn ang="0">
                  <a:pos x="33" y="161"/>
                </a:cxn>
              </a:cxnLst>
              <a:rect l="0" t="0" r="r" b="b"/>
              <a:pathLst>
                <a:path w="377" h="256">
                  <a:moveTo>
                    <a:pt x="33" y="161"/>
                  </a:moveTo>
                  <a:lnTo>
                    <a:pt x="53" y="182"/>
                  </a:lnTo>
                  <a:lnTo>
                    <a:pt x="53" y="195"/>
                  </a:lnTo>
                  <a:lnTo>
                    <a:pt x="47" y="209"/>
                  </a:lnTo>
                  <a:lnTo>
                    <a:pt x="40" y="215"/>
                  </a:lnTo>
                  <a:lnTo>
                    <a:pt x="27" y="222"/>
                  </a:lnTo>
                  <a:lnTo>
                    <a:pt x="20" y="229"/>
                  </a:lnTo>
                  <a:lnTo>
                    <a:pt x="27" y="242"/>
                  </a:lnTo>
                  <a:lnTo>
                    <a:pt x="33" y="242"/>
                  </a:lnTo>
                  <a:lnTo>
                    <a:pt x="47" y="249"/>
                  </a:lnTo>
                  <a:lnTo>
                    <a:pt x="53" y="249"/>
                  </a:lnTo>
                  <a:lnTo>
                    <a:pt x="66" y="249"/>
                  </a:lnTo>
                  <a:lnTo>
                    <a:pt x="73" y="256"/>
                  </a:lnTo>
                  <a:lnTo>
                    <a:pt x="93" y="256"/>
                  </a:lnTo>
                  <a:lnTo>
                    <a:pt x="113" y="256"/>
                  </a:lnTo>
                  <a:lnTo>
                    <a:pt x="113" y="249"/>
                  </a:lnTo>
                  <a:lnTo>
                    <a:pt x="126" y="242"/>
                  </a:lnTo>
                  <a:lnTo>
                    <a:pt x="146" y="242"/>
                  </a:lnTo>
                  <a:lnTo>
                    <a:pt x="152" y="249"/>
                  </a:lnTo>
                  <a:lnTo>
                    <a:pt x="172" y="249"/>
                  </a:lnTo>
                  <a:lnTo>
                    <a:pt x="185" y="249"/>
                  </a:lnTo>
                  <a:lnTo>
                    <a:pt x="198" y="242"/>
                  </a:lnTo>
                  <a:lnTo>
                    <a:pt x="218" y="236"/>
                  </a:lnTo>
                  <a:lnTo>
                    <a:pt x="231" y="249"/>
                  </a:lnTo>
                  <a:lnTo>
                    <a:pt x="251" y="249"/>
                  </a:lnTo>
                  <a:lnTo>
                    <a:pt x="291" y="249"/>
                  </a:lnTo>
                  <a:lnTo>
                    <a:pt x="311" y="188"/>
                  </a:lnTo>
                  <a:lnTo>
                    <a:pt x="324" y="188"/>
                  </a:lnTo>
                  <a:lnTo>
                    <a:pt x="337" y="182"/>
                  </a:lnTo>
                  <a:lnTo>
                    <a:pt x="337" y="155"/>
                  </a:lnTo>
                  <a:lnTo>
                    <a:pt x="350" y="141"/>
                  </a:lnTo>
                  <a:lnTo>
                    <a:pt x="363" y="134"/>
                  </a:lnTo>
                  <a:lnTo>
                    <a:pt x="370" y="128"/>
                  </a:lnTo>
                  <a:lnTo>
                    <a:pt x="377" y="114"/>
                  </a:lnTo>
                  <a:lnTo>
                    <a:pt x="370" y="101"/>
                  </a:lnTo>
                  <a:lnTo>
                    <a:pt x="370" y="94"/>
                  </a:lnTo>
                  <a:lnTo>
                    <a:pt x="344" y="94"/>
                  </a:lnTo>
                  <a:lnTo>
                    <a:pt x="330" y="94"/>
                  </a:lnTo>
                  <a:lnTo>
                    <a:pt x="324" y="87"/>
                  </a:lnTo>
                  <a:lnTo>
                    <a:pt x="304" y="81"/>
                  </a:lnTo>
                  <a:lnTo>
                    <a:pt x="297" y="87"/>
                  </a:lnTo>
                  <a:lnTo>
                    <a:pt x="264" y="67"/>
                  </a:lnTo>
                  <a:lnTo>
                    <a:pt x="258" y="60"/>
                  </a:lnTo>
                  <a:lnTo>
                    <a:pt x="218" y="60"/>
                  </a:lnTo>
                  <a:lnTo>
                    <a:pt x="185" y="60"/>
                  </a:lnTo>
                  <a:lnTo>
                    <a:pt x="152" y="47"/>
                  </a:lnTo>
                  <a:lnTo>
                    <a:pt x="132" y="47"/>
                  </a:lnTo>
                  <a:lnTo>
                    <a:pt x="126" y="40"/>
                  </a:lnTo>
                  <a:lnTo>
                    <a:pt x="93" y="20"/>
                  </a:lnTo>
                  <a:lnTo>
                    <a:pt x="73" y="20"/>
                  </a:lnTo>
                  <a:lnTo>
                    <a:pt x="66" y="0"/>
                  </a:lnTo>
                  <a:lnTo>
                    <a:pt x="33" y="6"/>
                  </a:lnTo>
                  <a:lnTo>
                    <a:pt x="27" y="47"/>
                  </a:lnTo>
                  <a:lnTo>
                    <a:pt x="14" y="74"/>
                  </a:lnTo>
                  <a:lnTo>
                    <a:pt x="0" y="81"/>
                  </a:lnTo>
                  <a:lnTo>
                    <a:pt x="14" y="87"/>
                  </a:lnTo>
                  <a:lnTo>
                    <a:pt x="20" y="101"/>
                  </a:lnTo>
                  <a:lnTo>
                    <a:pt x="27" y="121"/>
                  </a:lnTo>
                  <a:lnTo>
                    <a:pt x="27" y="148"/>
                  </a:lnTo>
                  <a:lnTo>
                    <a:pt x="33" y="16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4163623" y="3087704"/>
              <a:ext cx="402149" cy="264049"/>
            </a:xfrm>
            <a:custGeom>
              <a:avLst/>
              <a:gdLst/>
              <a:ahLst/>
              <a:cxnLst>
                <a:cxn ang="0">
                  <a:pos x="40" y="14"/>
                </a:cxn>
                <a:cxn ang="0">
                  <a:pos x="53" y="14"/>
                </a:cxn>
                <a:cxn ang="0">
                  <a:pos x="60" y="14"/>
                </a:cxn>
                <a:cxn ang="0">
                  <a:pos x="93" y="14"/>
                </a:cxn>
                <a:cxn ang="0">
                  <a:pos x="112" y="7"/>
                </a:cxn>
                <a:cxn ang="0">
                  <a:pos x="126" y="7"/>
                </a:cxn>
                <a:cxn ang="0">
                  <a:pos x="132" y="7"/>
                </a:cxn>
                <a:cxn ang="0">
                  <a:pos x="159" y="0"/>
                </a:cxn>
                <a:cxn ang="0">
                  <a:pos x="172" y="14"/>
                </a:cxn>
                <a:cxn ang="0">
                  <a:pos x="172" y="20"/>
                </a:cxn>
                <a:cxn ang="0">
                  <a:pos x="192" y="20"/>
                </a:cxn>
                <a:cxn ang="0">
                  <a:pos x="211" y="20"/>
                </a:cxn>
                <a:cxn ang="0">
                  <a:pos x="231" y="41"/>
                </a:cxn>
                <a:cxn ang="0">
                  <a:pos x="231" y="54"/>
                </a:cxn>
                <a:cxn ang="0">
                  <a:pos x="225" y="68"/>
                </a:cxn>
                <a:cxn ang="0">
                  <a:pos x="218" y="74"/>
                </a:cxn>
                <a:cxn ang="0">
                  <a:pos x="205" y="81"/>
                </a:cxn>
                <a:cxn ang="0">
                  <a:pos x="192" y="88"/>
                </a:cxn>
                <a:cxn ang="0">
                  <a:pos x="178" y="95"/>
                </a:cxn>
                <a:cxn ang="0">
                  <a:pos x="165" y="108"/>
                </a:cxn>
                <a:cxn ang="0">
                  <a:pos x="165" y="122"/>
                </a:cxn>
                <a:cxn ang="0">
                  <a:pos x="159" y="135"/>
                </a:cxn>
                <a:cxn ang="0">
                  <a:pos x="152" y="142"/>
                </a:cxn>
                <a:cxn ang="0">
                  <a:pos x="132" y="149"/>
                </a:cxn>
                <a:cxn ang="0">
                  <a:pos x="126" y="149"/>
                </a:cxn>
                <a:cxn ang="0">
                  <a:pos x="119" y="142"/>
                </a:cxn>
                <a:cxn ang="0">
                  <a:pos x="106" y="142"/>
                </a:cxn>
                <a:cxn ang="0">
                  <a:pos x="86" y="142"/>
                </a:cxn>
                <a:cxn ang="0">
                  <a:pos x="66" y="142"/>
                </a:cxn>
                <a:cxn ang="0">
                  <a:pos x="53" y="155"/>
                </a:cxn>
                <a:cxn ang="0">
                  <a:pos x="46" y="128"/>
                </a:cxn>
                <a:cxn ang="0">
                  <a:pos x="46" y="101"/>
                </a:cxn>
                <a:cxn ang="0">
                  <a:pos x="33" y="95"/>
                </a:cxn>
                <a:cxn ang="0">
                  <a:pos x="13" y="74"/>
                </a:cxn>
                <a:cxn ang="0">
                  <a:pos x="0" y="74"/>
                </a:cxn>
                <a:cxn ang="0">
                  <a:pos x="0" y="68"/>
                </a:cxn>
                <a:cxn ang="0">
                  <a:pos x="0" y="41"/>
                </a:cxn>
                <a:cxn ang="0">
                  <a:pos x="13" y="34"/>
                </a:cxn>
                <a:cxn ang="0">
                  <a:pos x="27" y="34"/>
                </a:cxn>
                <a:cxn ang="0">
                  <a:pos x="27" y="27"/>
                </a:cxn>
                <a:cxn ang="0">
                  <a:pos x="33" y="14"/>
                </a:cxn>
                <a:cxn ang="0">
                  <a:pos x="40" y="14"/>
                </a:cxn>
              </a:cxnLst>
              <a:rect l="0" t="0" r="r" b="b"/>
              <a:pathLst>
                <a:path w="231" h="155">
                  <a:moveTo>
                    <a:pt x="40" y="14"/>
                  </a:moveTo>
                  <a:lnTo>
                    <a:pt x="53" y="14"/>
                  </a:lnTo>
                  <a:lnTo>
                    <a:pt x="60" y="14"/>
                  </a:lnTo>
                  <a:lnTo>
                    <a:pt x="93" y="14"/>
                  </a:lnTo>
                  <a:lnTo>
                    <a:pt x="112" y="7"/>
                  </a:lnTo>
                  <a:lnTo>
                    <a:pt x="126" y="7"/>
                  </a:lnTo>
                  <a:lnTo>
                    <a:pt x="132" y="7"/>
                  </a:lnTo>
                  <a:lnTo>
                    <a:pt x="159" y="0"/>
                  </a:lnTo>
                  <a:lnTo>
                    <a:pt x="172" y="14"/>
                  </a:lnTo>
                  <a:lnTo>
                    <a:pt x="172" y="20"/>
                  </a:lnTo>
                  <a:lnTo>
                    <a:pt x="192" y="20"/>
                  </a:lnTo>
                  <a:lnTo>
                    <a:pt x="211" y="20"/>
                  </a:lnTo>
                  <a:lnTo>
                    <a:pt x="231" y="41"/>
                  </a:lnTo>
                  <a:lnTo>
                    <a:pt x="231" y="54"/>
                  </a:lnTo>
                  <a:lnTo>
                    <a:pt x="225" y="68"/>
                  </a:lnTo>
                  <a:lnTo>
                    <a:pt x="218" y="74"/>
                  </a:lnTo>
                  <a:lnTo>
                    <a:pt x="205" y="81"/>
                  </a:lnTo>
                  <a:lnTo>
                    <a:pt x="192" y="88"/>
                  </a:lnTo>
                  <a:lnTo>
                    <a:pt x="178" y="95"/>
                  </a:lnTo>
                  <a:lnTo>
                    <a:pt x="165" y="108"/>
                  </a:lnTo>
                  <a:lnTo>
                    <a:pt x="165" y="122"/>
                  </a:lnTo>
                  <a:lnTo>
                    <a:pt x="159" y="135"/>
                  </a:lnTo>
                  <a:lnTo>
                    <a:pt x="152" y="142"/>
                  </a:lnTo>
                  <a:lnTo>
                    <a:pt x="132" y="149"/>
                  </a:lnTo>
                  <a:lnTo>
                    <a:pt x="126" y="149"/>
                  </a:lnTo>
                  <a:lnTo>
                    <a:pt x="119" y="142"/>
                  </a:lnTo>
                  <a:lnTo>
                    <a:pt x="106" y="142"/>
                  </a:lnTo>
                  <a:lnTo>
                    <a:pt x="86" y="142"/>
                  </a:lnTo>
                  <a:lnTo>
                    <a:pt x="66" y="142"/>
                  </a:lnTo>
                  <a:lnTo>
                    <a:pt x="53" y="155"/>
                  </a:lnTo>
                  <a:lnTo>
                    <a:pt x="46" y="128"/>
                  </a:lnTo>
                  <a:lnTo>
                    <a:pt x="46" y="101"/>
                  </a:lnTo>
                  <a:lnTo>
                    <a:pt x="33" y="95"/>
                  </a:lnTo>
                  <a:lnTo>
                    <a:pt x="13" y="74"/>
                  </a:lnTo>
                  <a:lnTo>
                    <a:pt x="0" y="74"/>
                  </a:lnTo>
                  <a:lnTo>
                    <a:pt x="0" y="68"/>
                  </a:lnTo>
                  <a:lnTo>
                    <a:pt x="0" y="41"/>
                  </a:lnTo>
                  <a:lnTo>
                    <a:pt x="13" y="34"/>
                  </a:lnTo>
                  <a:lnTo>
                    <a:pt x="27" y="34"/>
                  </a:lnTo>
                  <a:lnTo>
                    <a:pt x="27" y="27"/>
                  </a:lnTo>
                  <a:lnTo>
                    <a:pt x="33" y="14"/>
                  </a:lnTo>
                  <a:lnTo>
                    <a:pt x="40" y="1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4268236" y="2619186"/>
              <a:ext cx="331501" cy="365606"/>
            </a:xfrm>
            <a:custGeom>
              <a:avLst/>
              <a:gdLst/>
              <a:ahLst/>
              <a:cxnLst>
                <a:cxn ang="0">
                  <a:pos x="6" y="61"/>
                </a:cxn>
                <a:cxn ang="0">
                  <a:pos x="39" y="61"/>
                </a:cxn>
                <a:cxn ang="0">
                  <a:pos x="46" y="47"/>
                </a:cxn>
                <a:cxn ang="0">
                  <a:pos x="118" y="47"/>
                </a:cxn>
                <a:cxn ang="0">
                  <a:pos x="118" y="34"/>
                </a:cxn>
                <a:cxn ang="0">
                  <a:pos x="145" y="20"/>
                </a:cxn>
                <a:cxn ang="0">
                  <a:pos x="151" y="13"/>
                </a:cxn>
                <a:cxn ang="0">
                  <a:pos x="165" y="7"/>
                </a:cxn>
                <a:cxn ang="0">
                  <a:pos x="178" y="0"/>
                </a:cxn>
                <a:cxn ang="0">
                  <a:pos x="191" y="20"/>
                </a:cxn>
                <a:cxn ang="0">
                  <a:pos x="191" y="40"/>
                </a:cxn>
                <a:cxn ang="0">
                  <a:pos x="178" y="40"/>
                </a:cxn>
                <a:cxn ang="0">
                  <a:pos x="171" y="74"/>
                </a:cxn>
                <a:cxn ang="0">
                  <a:pos x="178" y="81"/>
                </a:cxn>
                <a:cxn ang="0">
                  <a:pos x="178" y="108"/>
                </a:cxn>
                <a:cxn ang="0">
                  <a:pos x="151" y="108"/>
                </a:cxn>
                <a:cxn ang="0">
                  <a:pos x="145" y="114"/>
                </a:cxn>
                <a:cxn ang="0">
                  <a:pos x="151" y="141"/>
                </a:cxn>
                <a:cxn ang="0">
                  <a:pos x="145" y="182"/>
                </a:cxn>
                <a:cxn ang="0">
                  <a:pos x="132" y="209"/>
                </a:cxn>
                <a:cxn ang="0">
                  <a:pos x="118" y="216"/>
                </a:cxn>
                <a:cxn ang="0">
                  <a:pos x="99" y="202"/>
                </a:cxn>
                <a:cxn ang="0">
                  <a:pos x="85" y="195"/>
                </a:cxn>
                <a:cxn ang="0">
                  <a:pos x="66" y="195"/>
                </a:cxn>
                <a:cxn ang="0">
                  <a:pos x="59" y="182"/>
                </a:cxn>
                <a:cxn ang="0">
                  <a:pos x="59" y="168"/>
                </a:cxn>
                <a:cxn ang="0">
                  <a:pos x="59" y="155"/>
                </a:cxn>
                <a:cxn ang="0">
                  <a:pos x="52" y="148"/>
                </a:cxn>
                <a:cxn ang="0">
                  <a:pos x="39" y="141"/>
                </a:cxn>
                <a:cxn ang="0">
                  <a:pos x="33" y="114"/>
                </a:cxn>
                <a:cxn ang="0">
                  <a:pos x="26" y="108"/>
                </a:cxn>
                <a:cxn ang="0">
                  <a:pos x="13" y="108"/>
                </a:cxn>
                <a:cxn ang="0">
                  <a:pos x="0" y="114"/>
                </a:cxn>
                <a:cxn ang="0">
                  <a:pos x="6" y="87"/>
                </a:cxn>
                <a:cxn ang="0">
                  <a:pos x="6" y="61"/>
                </a:cxn>
              </a:cxnLst>
              <a:rect l="0" t="0" r="r" b="b"/>
              <a:pathLst>
                <a:path w="191" h="216">
                  <a:moveTo>
                    <a:pt x="6" y="61"/>
                  </a:moveTo>
                  <a:lnTo>
                    <a:pt x="39" y="61"/>
                  </a:lnTo>
                  <a:lnTo>
                    <a:pt x="46" y="47"/>
                  </a:lnTo>
                  <a:lnTo>
                    <a:pt x="118" y="47"/>
                  </a:lnTo>
                  <a:lnTo>
                    <a:pt x="118" y="34"/>
                  </a:lnTo>
                  <a:lnTo>
                    <a:pt x="145" y="20"/>
                  </a:lnTo>
                  <a:lnTo>
                    <a:pt x="151" y="13"/>
                  </a:lnTo>
                  <a:lnTo>
                    <a:pt x="165" y="7"/>
                  </a:lnTo>
                  <a:lnTo>
                    <a:pt x="178" y="0"/>
                  </a:lnTo>
                  <a:lnTo>
                    <a:pt x="191" y="20"/>
                  </a:lnTo>
                  <a:lnTo>
                    <a:pt x="191" y="40"/>
                  </a:lnTo>
                  <a:lnTo>
                    <a:pt x="178" y="40"/>
                  </a:lnTo>
                  <a:lnTo>
                    <a:pt x="171" y="74"/>
                  </a:lnTo>
                  <a:lnTo>
                    <a:pt x="178" y="81"/>
                  </a:lnTo>
                  <a:lnTo>
                    <a:pt x="178" y="108"/>
                  </a:lnTo>
                  <a:lnTo>
                    <a:pt x="151" y="108"/>
                  </a:lnTo>
                  <a:lnTo>
                    <a:pt x="145" y="114"/>
                  </a:lnTo>
                  <a:lnTo>
                    <a:pt x="151" y="141"/>
                  </a:lnTo>
                  <a:lnTo>
                    <a:pt x="145" y="182"/>
                  </a:lnTo>
                  <a:lnTo>
                    <a:pt x="132" y="209"/>
                  </a:lnTo>
                  <a:lnTo>
                    <a:pt x="118" y="216"/>
                  </a:lnTo>
                  <a:lnTo>
                    <a:pt x="99" y="202"/>
                  </a:lnTo>
                  <a:lnTo>
                    <a:pt x="85" y="195"/>
                  </a:lnTo>
                  <a:lnTo>
                    <a:pt x="66" y="195"/>
                  </a:lnTo>
                  <a:lnTo>
                    <a:pt x="59" y="182"/>
                  </a:lnTo>
                  <a:lnTo>
                    <a:pt x="59" y="168"/>
                  </a:lnTo>
                  <a:lnTo>
                    <a:pt x="59" y="155"/>
                  </a:lnTo>
                  <a:lnTo>
                    <a:pt x="52" y="148"/>
                  </a:lnTo>
                  <a:lnTo>
                    <a:pt x="39" y="141"/>
                  </a:lnTo>
                  <a:lnTo>
                    <a:pt x="33" y="114"/>
                  </a:lnTo>
                  <a:lnTo>
                    <a:pt x="26" y="108"/>
                  </a:lnTo>
                  <a:lnTo>
                    <a:pt x="13" y="108"/>
                  </a:lnTo>
                  <a:lnTo>
                    <a:pt x="0" y="114"/>
                  </a:lnTo>
                  <a:lnTo>
                    <a:pt x="6" y="87"/>
                  </a:lnTo>
                  <a:lnTo>
                    <a:pt x="6" y="6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4185361" y="2803342"/>
              <a:ext cx="346446" cy="318212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7" y="20"/>
                </a:cxn>
                <a:cxn ang="0">
                  <a:pos x="14" y="20"/>
                </a:cxn>
                <a:cxn ang="0">
                  <a:pos x="0" y="33"/>
                </a:cxn>
                <a:cxn ang="0">
                  <a:pos x="7" y="47"/>
                </a:cxn>
                <a:cxn ang="0">
                  <a:pos x="14" y="54"/>
                </a:cxn>
                <a:cxn ang="0">
                  <a:pos x="27" y="67"/>
                </a:cxn>
                <a:cxn ang="0">
                  <a:pos x="27" y="74"/>
                </a:cxn>
                <a:cxn ang="0">
                  <a:pos x="20" y="74"/>
                </a:cxn>
                <a:cxn ang="0">
                  <a:pos x="7" y="87"/>
                </a:cxn>
                <a:cxn ang="0">
                  <a:pos x="14" y="108"/>
                </a:cxn>
                <a:cxn ang="0">
                  <a:pos x="14" y="128"/>
                </a:cxn>
                <a:cxn ang="0">
                  <a:pos x="14" y="141"/>
                </a:cxn>
                <a:cxn ang="0">
                  <a:pos x="20" y="168"/>
                </a:cxn>
                <a:cxn ang="0">
                  <a:pos x="27" y="182"/>
                </a:cxn>
                <a:cxn ang="0">
                  <a:pos x="40" y="182"/>
                </a:cxn>
                <a:cxn ang="0">
                  <a:pos x="47" y="182"/>
                </a:cxn>
                <a:cxn ang="0">
                  <a:pos x="80" y="182"/>
                </a:cxn>
                <a:cxn ang="0">
                  <a:pos x="99" y="175"/>
                </a:cxn>
                <a:cxn ang="0">
                  <a:pos x="113" y="175"/>
                </a:cxn>
                <a:cxn ang="0">
                  <a:pos x="119" y="175"/>
                </a:cxn>
                <a:cxn ang="0">
                  <a:pos x="146" y="168"/>
                </a:cxn>
                <a:cxn ang="0">
                  <a:pos x="159" y="182"/>
                </a:cxn>
                <a:cxn ang="0">
                  <a:pos x="159" y="188"/>
                </a:cxn>
                <a:cxn ang="0">
                  <a:pos x="179" y="188"/>
                </a:cxn>
                <a:cxn ang="0">
                  <a:pos x="198" y="188"/>
                </a:cxn>
                <a:cxn ang="0">
                  <a:pos x="192" y="175"/>
                </a:cxn>
                <a:cxn ang="0">
                  <a:pos x="192" y="148"/>
                </a:cxn>
                <a:cxn ang="0">
                  <a:pos x="185" y="128"/>
                </a:cxn>
                <a:cxn ang="0">
                  <a:pos x="179" y="114"/>
                </a:cxn>
                <a:cxn ang="0">
                  <a:pos x="165" y="108"/>
                </a:cxn>
                <a:cxn ang="0">
                  <a:pos x="146" y="94"/>
                </a:cxn>
                <a:cxn ang="0">
                  <a:pos x="132" y="87"/>
                </a:cxn>
                <a:cxn ang="0">
                  <a:pos x="113" y="87"/>
                </a:cxn>
                <a:cxn ang="0">
                  <a:pos x="106" y="74"/>
                </a:cxn>
                <a:cxn ang="0">
                  <a:pos x="106" y="60"/>
                </a:cxn>
                <a:cxn ang="0">
                  <a:pos x="106" y="47"/>
                </a:cxn>
                <a:cxn ang="0">
                  <a:pos x="99" y="40"/>
                </a:cxn>
                <a:cxn ang="0">
                  <a:pos x="86" y="33"/>
                </a:cxn>
                <a:cxn ang="0">
                  <a:pos x="80" y="6"/>
                </a:cxn>
                <a:cxn ang="0">
                  <a:pos x="73" y="0"/>
                </a:cxn>
                <a:cxn ang="0">
                  <a:pos x="60" y="0"/>
                </a:cxn>
                <a:cxn ang="0">
                  <a:pos x="47" y="6"/>
                </a:cxn>
              </a:cxnLst>
              <a:rect l="0" t="0" r="r" b="b"/>
              <a:pathLst>
                <a:path w="198" h="188">
                  <a:moveTo>
                    <a:pt x="47" y="6"/>
                  </a:moveTo>
                  <a:lnTo>
                    <a:pt x="27" y="20"/>
                  </a:lnTo>
                  <a:lnTo>
                    <a:pt x="14" y="20"/>
                  </a:lnTo>
                  <a:lnTo>
                    <a:pt x="0" y="33"/>
                  </a:lnTo>
                  <a:lnTo>
                    <a:pt x="7" y="47"/>
                  </a:lnTo>
                  <a:lnTo>
                    <a:pt x="14" y="54"/>
                  </a:lnTo>
                  <a:lnTo>
                    <a:pt x="27" y="67"/>
                  </a:lnTo>
                  <a:lnTo>
                    <a:pt x="27" y="74"/>
                  </a:lnTo>
                  <a:lnTo>
                    <a:pt x="20" y="74"/>
                  </a:lnTo>
                  <a:lnTo>
                    <a:pt x="7" y="87"/>
                  </a:lnTo>
                  <a:lnTo>
                    <a:pt x="14" y="108"/>
                  </a:lnTo>
                  <a:lnTo>
                    <a:pt x="14" y="128"/>
                  </a:lnTo>
                  <a:lnTo>
                    <a:pt x="14" y="141"/>
                  </a:lnTo>
                  <a:lnTo>
                    <a:pt x="20" y="168"/>
                  </a:lnTo>
                  <a:lnTo>
                    <a:pt x="27" y="182"/>
                  </a:lnTo>
                  <a:lnTo>
                    <a:pt x="40" y="182"/>
                  </a:lnTo>
                  <a:lnTo>
                    <a:pt x="47" y="182"/>
                  </a:lnTo>
                  <a:lnTo>
                    <a:pt x="80" y="182"/>
                  </a:lnTo>
                  <a:lnTo>
                    <a:pt x="99" y="175"/>
                  </a:lnTo>
                  <a:lnTo>
                    <a:pt x="113" y="175"/>
                  </a:lnTo>
                  <a:lnTo>
                    <a:pt x="119" y="175"/>
                  </a:lnTo>
                  <a:lnTo>
                    <a:pt x="146" y="168"/>
                  </a:lnTo>
                  <a:lnTo>
                    <a:pt x="159" y="182"/>
                  </a:lnTo>
                  <a:lnTo>
                    <a:pt x="159" y="188"/>
                  </a:lnTo>
                  <a:lnTo>
                    <a:pt x="179" y="188"/>
                  </a:lnTo>
                  <a:lnTo>
                    <a:pt x="198" y="188"/>
                  </a:lnTo>
                  <a:lnTo>
                    <a:pt x="192" y="175"/>
                  </a:lnTo>
                  <a:lnTo>
                    <a:pt x="192" y="148"/>
                  </a:lnTo>
                  <a:lnTo>
                    <a:pt x="185" y="128"/>
                  </a:lnTo>
                  <a:lnTo>
                    <a:pt x="179" y="114"/>
                  </a:lnTo>
                  <a:lnTo>
                    <a:pt x="165" y="108"/>
                  </a:lnTo>
                  <a:lnTo>
                    <a:pt x="146" y="94"/>
                  </a:lnTo>
                  <a:lnTo>
                    <a:pt x="132" y="87"/>
                  </a:lnTo>
                  <a:lnTo>
                    <a:pt x="113" y="87"/>
                  </a:lnTo>
                  <a:lnTo>
                    <a:pt x="106" y="74"/>
                  </a:lnTo>
                  <a:lnTo>
                    <a:pt x="106" y="60"/>
                  </a:lnTo>
                  <a:lnTo>
                    <a:pt x="106" y="47"/>
                  </a:lnTo>
                  <a:lnTo>
                    <a:pt x="99" y="40"/>
                  </a:lnTo>
                  <a:lnTo>
                    <a:pt x="86" y="33"/>
                  </a:lnTo>
                  <a:lnTo>
                    <a:pt x="80" y="6"/>
                  </a:lnTo>
                  <a:lnTo>
                    <a:pt x="73" y="0"/>
                  </a:lnTo>
                  <a:lnTo>
                    <a:pt x="60" y="0"/>
                  </a:lnTo>
                  <a:lnTo>
                    <a:pt x="47" y="6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4910858" y="3007812"/>
              <a:ext cx="634471" cy="687882"/>
            </a:xfrm>
            <a:custGeom>
              <a:avLst/>
              <a:gdLst/>
              <a:ahLst/>
              <a:cxnLst>
                <a:cxn ang="0">
                  <a:pos x="324" y="249"/>
                </a:cxn>
                <a:cxn ang="0">
                  <a:pos x="317" y="196"/>
                </a:cxn>
                <a:cxn ang="0">
                  <a:pos x="317" y="169"/>
                </a:cxn>
                <a:cxn ang="0">
                  <a:pos x="317" y="142"/>
                </a:cxn>
                <a:cxn ang="0">
                  <a:pos x="304" y="94"/>
                </a:cxn>
                <a:cxn ang="0">
                  <a:pos x="304" y="74"/>
                </a:cxn>
                <a:cxn ang="0">
                  <a:pos x="297" y="20"/>
                </a:cxn>
                <a:cxn ang="0">
                  <a:pos x="271" y="7"/>
                </a:cxn>
                <a:cxn ang="0">
                  <a:pos x="244" y="7"/>
                </a:cxn>
                <a:cxn ang="0">
                  <a:pos x="185" y="14"/>
                </a:cxn>
                <a:cxn ang="0">
                  <a:pos x="126" y="20"/>
                </a:cxn>
                <a:cxn ang="0">
                  <a:pos x="112" y="40"/>
                </a:cxn>
                <a:cxn ang="0">
                  <a:pos x="86" y="61"/>
                </a:cxn>
                <a:cxn ang="0">
                  <a:pos x="73" y="94"/>
                </a:cxn>
                <a:cxn ang="0">
                  <a:pos x="40" y="155"/>
                </a:cxn>
                <a:cxn ang="0">
                  <a:pos x="60" y="216"/>
                </a:cxn>
                <a:cxn ang="0">
                  <a:pos x="27" y="236"/>
                </a:cxn>
                <a:cxn ang="0">
                  <a:pos x="7" y="263"/>
                </a:cxn>
                <a:cxn ang="0">
                  <a:pos x="0" y="303"/>
                </a:cxn>
                <a:cxn ang="0">
                  <a:pos x="53" y="297"/>
                </a:cxn>
                <a:cxn ang="0">
                  <a:pos x="66" y="317"/>
                </a:cxn>
                <a:cxn ang="0">
                  <a:pos x="106" y="337"/>
                </a:cxn>
                <a:cxn ang="0">
                  <a:pos x="106" y="364"/>
                </a:cxn>
                <a:cxn ang="0">
                  <a:pos x="132" y="405"/>
                </a:cxn>
                <a:cxn ang="0">
                  <a:pos x="165" y="378"/>
                </a:cxn>
                <a:cxn ang="0">
                  <a:pos x="198" y="371"/>
                </a:cxn>
                <a:cxn ang="0">
                  <a:pos x="205" y="364"/>
                </a:cxn>
                <a:cxn ang="0">
                  <a:pos x="238" y="371"/>
                </a:cxn>
                <a:cxn ang="0">
                  <a:pos x="258" y="357"/>
                </a:cxn>
                <a:cxn ang="0">
                  <a:pos x="291" y="357"/>
                </a:cxn>
                <a:cxn ang="0">
                  <a:pos x="330" y="371"/>
                </a:cxn>
                <a:cxn ang="0">
                  <a:pos x="337" y="364"/>
                </a:cxn>
                <a:cxn ang="0">
                  <a:pos x="350" y="324"/>
                </a:cxn>
                <a:cxn ang="0">
                  <a:pos x="363" y="310"/>
                </a:cxn>
                <a:cxn ang="0">
                  <a:pos x="343" y="276"/>
                </a:cxn>
              </a:cxnLst>
              <a:rect l="0" t="0" r="r" b="b"/>
              <a:pathLst>
                <a:path w="363" h="405">
                  <a:moveTo>
                    <a:pt x="343" y="256"/>
                  </a:moveTo>
                  <a:lnTo>
                    <a:pt x="324" y="249"/>
                  </a:lnTo>
                  <a:lnTo>
                    <a:pt x="317" y="223"/>
                  </a:lnTo>
                  <a:lnTo>
                    <a:pt x="317" y="196"/>
                  </a:lnTo>
                  <a:lnTo>
                    <a:pt x="324" y="182"/>
                  </a:lnTo>
                  <a:lnTo>
                    <a:pt x="317" y="169"/>
                  </a:lnTo>
                  <a:lnTo>
                    <a:pt x="317" y="155"/>
                  </a:lnTo>
                  <a:lnTo>
                    <a:pt x="317" y="142"/>
                  </a:lnTo>
                  <a:lnTo>
                    <a:pt x="317" y="108"/>
                  </a:lnTo>
                  <a:lnTo>
                    <a:pt x="304" y="94"/>
                  </a:lnTo>
                  <a:lnTo>
                    <a:pt x="297" y="88"/>
                  </a:lnTo>
                  <a:lnTo>
                    <a:pt x="304" y="74"/>
                  </a:lnTo>
                  <a:lnTo>
                    <a:pt x="297" y="47"/>
                  </a:lnTo>
                  <a:lnTo>
                    <a:pt x="297" y="20"/>
                  </a:lnTo>
                  <a:lnTo>
                    <a:pt x="277" y="27"/>
                  </a:lnTo>
                  <a:lnTo>
                    <a:pt x="271" y="7"/>
                  </a:lnTo>
                  <a:lnTo>
                    <a:pt x="258" y="0"/>
                  </a:lnTo>
                  <a:lnTo>
                    <a:pt x="244" y="7"/>
                  </a:lnTo>
                  <a:lnTo>
                    <a:pt x="192" y="7"/>
                  </a:lnTo>
                  <a:lnTo>
                    <a:pt x="185" y="14"/>
                  </a:lnTo>
                  <a:lnTo>
                    <a:pt x="152" y="14"/>
                  </a:lnTo>
                  <a:lnTo>
                    <a:pt x="126" y="20"/>
                  </a:lnTo>
                  <a:lnTo>
                    <a:pt x="119" y="34"/>
                  </a:lnTo>
                  <a:lnTo>
                    <a:pt x="112" y="40"/>
                  </a:lnTo>
                  <a:lnTo>
                    <a:pt x="99" y="47"/>
                  </a:lnTo>
                  <a:lnTo>
                    <a:pt x="86" y="61"/>
                  </a:lnTo>
                  <a:lnTo>
                    <a:pt x="86" y="88"/>
                  </a:lnTo>
                  <a:lnTo>
                    <a:pt x="73" y="94"/>
                  </a:lnTo>
                  <a:lnTo>
                    <a:pt x="60" y="94"/>
                  </a:lnTo>
                  <a:lnTo>
                    <a:pt x="40" y="155"/>
                  </a:lnTo>
                  <a:lnTo>
                    <a:pt x="53" y="182"/>
                  </a:lnTo>
                  <a:lnTo>
                    <a:pt x="60" y="216"/>
                  </a:lnTo>
                  <a:lnTo>
                    <a:pt x="53" y="223"/>
                  </a:lnTo>
                  <a:lnTo>
                    <a:pt x="27" y="236"/>
                  </a:lnTo>
                  <a:lnTo>
                    <a:pt x="33" y="263"/>
                  </a:lnTo>
                  <a:lnTo>
                    <a:pt x="7" y="263"/>
                  </a:lnTo>
                  <a:lnTo>
                    <a:pt x="0" y="276"/>
                  </a:lnTo>
                  <a:lnTo>
                    <a:pt x="0" y="303"/>
                  </a:lnTo>
                  <a:lnTo>
                    <a:pt x="20" y="297"/>
                  </a:lnTo>
                  <a:lnTo>
                    <a:pt x="53" y="297"/>
                  </a:lnTo>
                  <a:lnTo>
                    <a:pt x="53" y="317"/>
                  </a:lnTo>
                  <a:lnTo>
                    <a:pt x="66" y="317"/>
                  </a:lnTo>
                  <a:lnTo>
                    <a:pt x="79" y="337"/>
                  </a:lnTo>
                  <a:lnTo>
                    <a:pt x="106" y="337"/>
                  </a:lnTo>
                  <a:lnTo>
                    <a:pt x="112" y="357"/>
                  </a:lnTo>
                  <a:lnTo>
                    <a:pt x="106" y="364"/>
                  </a:lnTo>
                  <a:lnTo>
                    <a:pt x="106" y="371"/>
                  </a:lnTo>
                  <a:lnTo>
                    <a:pt x="132" y="405"/>
                  </a:lnTo>
                  <a:lnTo>
                    <a:pt x="152" y="384"/>
                  </a:lnTo>
                  <a:lnTo>
                    <a:pt x="165" y="378"/>
                  </a:lnTo>
                  <a:lnTo>
                    <a:pt x="185" y="378"/>
                  </a:lnTo>
                  <a:lnTo>
                    <a:pt x="198" y="371"/>
                  </a:lnTo>
                  <a:lnTo>
                    <a:pt x="198" y="364"/>
                  </a:lnTo>
                  <a:lnTo>
                    <a:pt x="205" y="364"/>
                  </a:lnTo>
                  <a:lnTo>
                    <a:pt x="225" y="364"/>
                  </a:lnTo>
                  <a:lnTo>
                    <a:pt x="238" y="371"/>
                  </a:lnTo>
                  <a:lnTo>
                    <a:pt x="244" y="371"/>
                  </a:lnTo>
                  <a:lnTo>
                    <a:pt x="258" y="357"/>
                  </a:lnTo>
                  <a:lnTo>
                    <a:pt x="277" y="351"/>
                  </a:lnTo>
                  <a:lnTo>
                    <a:pt x="291" y="357"/>
                  </a:lnTo>
                  <a:lnTo>
                    <a:pt x="297" y="371"/>
                  </a:lnTo>
                  <a:lnTo>
                    <a:pt x="330" y="371"/>
                  </a:lnTo>
                  <a:lnTo>
                    <a:pt x="330" y="364"/>
                  </a:lnTo>
                  <a:lnTo>
                    <a:pt x="337" y="364"/>
                  </a:lnTo>
                  <a:lnTo>
                    <a:pt x="350" y="351"/>
                  </a:lnTo>
                  <a:lnTo>
                    <a:pt x="350" y="324"/>
                  </a:lnTo>
                  <a:lnTo>
                    <a:pt x="363" y="324"/>
                  </a:lnTo>
                  <a:lnTo>
                    <a:pt x="363" y="310"/>
                  </a:lnTo>
                  <a:lnTo>
                    <a:pt x="357" y="283"/>
                  </a:lnTo>
                  <a:lnTo>
                    <a:pt x="343" y="276"/>
                  </a:lnTo>
                  <a:lnTo>
                    <a:pt x="343" y="256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4117430" y="1002393"/>
              <a:ext cx="218737" cy="354773"/>
            </a:xfrm>
            <a:custGeom>
              <a:avLst/>
              <a:gdLst/>
              <a:ahLst/>
              <a:cxnLst>
                <a:cxn ang="0">
                  <a:pos x="66" y="203"/>
                </a:cxn>
                <a:cxn ang="0">
                  <a:pos x="79" y="203"/>
                </a:cxn>
                <a:cxn ang="0">
                  <a:pos x="86" y="203"/>
                </a:cxn>
                <a:cxn ang="0">
                  <a:pos x="99" y="209"/>
                </a:cxn>
                <a:cxn ang="0">
                  <a:pos x="105" y="209"/>
                </a:cxn>
                <a:cxn ang="0">
                  <a:pos x="119" y="203"/>
                </a:cxn>
                <a:cxn ang="0">
                  <a:pos x="119" y="196"/>
                </a:cxn>
                <a:cxn ang="0">
                  <a:pos x="125" y="182"/>
                </a:cxn>
                <a:cxn ang="0">
                  <a:pos x="112" y="176"/>
                </a:cxn>
                <a:cxn ang="0">
                  <a:pos x="92" y="149"/>
                </a:cxn>
                <a:cxn ang="0">
                  <a:pos x="86" y="135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99" y="81"/>
                </a:cxn>
                <a:cxn ang="0">
                  <a:pos x="92" y="74"/>
                </a:cxn>
                <a:cxn ang="0">
                  <a:pos x="79" y="68"/>
                </a:cxn>
                <a:cxn ang="0">
                  <a:pos x="72" y="61"/>
                </a:cxn>
                <a:cxn ang="0">
                  <a:pos x="59" y="54"/>
                </a:cxn>
                <a:cxn ang="0">
                  <a:pos x="66" y="41"/>
                </a:cxn>
                <a:cxn ang="0">
                  <a:pos x="72" y="27"/>
                </a:cxn>
                <a:cxn ang="0">
                  <a:pos x="72" y="7"/>
                </a:cxn>
                <a:cxn ang="0">
                  <a:pos x="66" y="0"/>
                </a:cxn>
                <a:cxn ang="0">
                  <a:pos x="39" y="20"/>
                </a:cxn>
                <a:cxn ang="0">
                  <a:pos x="39" y="41"/>
                </a:cxn>
                <a:cxn ang="0">
                  <a:pos x="26" y="34"/>
                </a:cxn>
                <a:cxn ang="0">
                  <a:pos x="20" y="47"/>
                </a:cxn>
                <a:cxn ang="0">
                  <a:pos x="33" y="54"/>
                </a:cxn>
                <a:cxn ang="0">
                  <a:pos x="39" y="81"/>
                </a:cxn>
                <a:cxn ang="0">
                  <a:pos x="26" y="81"/>
                </a:cxn>
                <a:cxn ang="0">
                  <a:pos x="26" y="101"/>
                </a:cxn>
                <a:cxn ang="0">
                  <a:pos x="13" y="108"/>
                </a:cxn>
                <a:cxn ang="0">
                  <a:pos x="0" y="108"/>
                </a:cxn>
                <a:cxn ang="0">
                  <a:pos x="0" y="135"/>
                </a:cxn>
                <a:cxn ang="0">
                  <a:pos x="13" y="135"/>
                </a:cxn>
                <a:cxn ang="0">
                  <a:pos x="26" y="142"/>
                </a:cxn>
                <a:cxn ang="0">
                  <a:pos x="39" y="142"/>
                </a:cxn>
                <a:cxn ang="0">
                  <a:pos x="46" y="149"/>
                </a:cxn>
                <a:cxn ang="0">
                  <a:pos x="46" y="162"/>
                </a:cxn>
                <a:cxn ang="0">
                  <a:pos x="53" y="182"/>
                </a:cxn>
                <a:cxn ang="0">
                  <a:pos x="59" y="196"/>
                </a:cxn>
                <a:cxn ang="0">
                  <a:pos x="66" y="203"/>
                </a:cxn>
              </a:cxnLst>
              <a:rect l="0" t="0" r="r" b="b"/>
              <a:pathLst>
                <a:path w="125" h="209">
                  <a:moveTo>
                    <a:pt x="66" y="203"/>
                  </a:moveTo>
                  <a:lnTo>
                    <a:pt x="79" y="203"/>
                  </a:lnTo>
                  <a:lnTo>
                    <a:pt x="86" y="203"/>
                  </a:lnTo>
                  <a:lnTo>
                    <a:pt x="99" y="209"/>
                  </a:lnTo>
                  <a:lnTo>
                    <a:pt x="105" y="209"/>
                  </a:lnTo>
                  <a:lnTo>
                    <a:pt x="119" y="203"/>
                  </a:lnTo>
                  <a:lnTo>
                    <a:pt x="119" y="196"/>
                  </a:lnTo>
                  <a:lnTo>
                    <a:pt x="125" y="182"/>
                  </a:lnTo>
                  <a:lnTo>
                    <a:pt x="112" y="176"/>
                  </a:lnTo>
                  <a:lnTo>
                    <a:pt x="92" y="149"/>
                  </a:lnTo>
                  <a:lnTo>
                    <a:pt x="86" y="135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99" y="81"/>
                  </a:lnTo>
                  <a:lnTo>
                    <a:pt x="92" y="74"/>
                  </a:lnTo>
                  <a:lnTo>
                    <a:pt x="79" y="68"/>
                  </a:lnTo>
                  <a:lnTo>
                    <a:pt x="72" y="61"/>
                  </a:lnTo>
                  <a:lnTo>
                    <a:pt x="59" y="54"/>
                  </a:lnTo>
                  <a:lnTo>
                    <a:pt x="66" y="41"/>
                  </a:lnTo>
                  <a:lnTo>
                    <a:pt x="72" y="27"/>
                  </a:lnTo>
                  <a:lnTo>
                    <a:pt x="72" y="7"/>
                  </a:lnTo>
                  <a:lnTo>
                    <a:pt x="66" y="0"/>
                  </a:lnTo>
                  <a:lnTo>
                    <a:pt x="39" y="20"/>
                  </a:lnTo>
                  <a:lnTo>
                    <a:pt x="39" y="41"/>
                  </a:lnTo>
                  <a:lnTo>
                    <a:pt x="26" y="34"/>
                  </a:lnTo>
                  <a:lnTo>
                    <a:pt x="20" y="47"/>
                  </a:lnTo>
                  <a:lnTo>
                    <a:pt x="33" y="54"/>
                  </a:lnTo>
                  <a:lnTo>
                    <a:pt x="39" y="81"/>
                  </a:lnTo>
                  <a:lnTo>
                    <a:pt x="26" y="81"/>
                  </a:lnTo>
                  <a:lnTo>
                    <a:pt x="26" y="101"/>
                  </a:lnTo>
                  <a:lnTo>
                    <a:pt x="13" y="108"/>
                  </a:lnTo>
                  <a:lnTo>
                    <a:pt x="0" y="108"/>
                  </a:lnTo>
                  <a:lnTo>
                    <a:pt x="0" y="135"/>
                  </a:lnTo>
                  <a:lnTo>
                    <a:pt x="13" y="135"/>
                  </a:lnTo>
                  <a:lnTo>
                    <a:pt x="26" y="142"/>
                  </a:lnTo>
                  <a:lnTo>
                    <a:pt x="39" y="142"/>
                  </a:lnTo>
                  <a:lnTo>
                    <a:pt x="46" y="149"/>
                  </a:lnTo>
                  <a:lnTo>
                    <a:pt x="46" y="162"/>
                  </a:lnTo>
                  <a:lnTo>
                    <a:pt x="53" y="182"/>
                  </a:lnTo>
                  <a:lnTo>
                    <a:pt x="59" y="196"/>
                  </a:lnTo>
                  <a:lnTo>
                    <a:pt x="66" y="203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4" name="Freeform 60"/>
            <p:cNvSpPr>
              <a:spLocks/>
            </p:cNvSpPr>
            <p:nvPr/>
          </p:nvSpPr>
          <p:spPr bwMode="auto">
            <a:xfrm>
              <a:off x="3391932" y="1278629"/>
              <a:ext cx="495893" cy="331754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31" y="0"/>
                </a:cxn>
                <a:cxn ang="0">
                  <a:pos x="191" y="7"/>
                </a:cxn>
                <a:cxn ang="0">
                  <a:pos x="158" y="14"/>
                </a:cxn>
                <a:cxn ang="0">
                  <a:pos x="158" y="34"/>
                </a:cxn>
                <a:cxn ang="0">
                  <a:pos x="139" y="34"/>
                </a:cxn>
                <a:cxn ang="0">
                  <a:pos x="132" y="47"/>
                </a:cxn>
                <a:cxn ang="0">
                  <a:pos x="125" y="54"/>
                </a:cxn>
                <a:cxn ang="0">
                  <a:pos x="112" y="54"/>
                </a:cxn>
                <a:cxn ang="0">
                  <a:pos x="92" y="54"/>
                </a:cxn>
                <a:cxn ang="0">
                  <a:pos x="53" y="61"/>
                </a:cxn>
                <a:cxn ang="0">
                  <a:pos x="7" y="54"/>
                </a:cxn>
                <a:cxn ang="0">
                  <a:pos x="0" y="74"/>
                </a:cxn>
                <a:cxn ang="0">
                  <a:pos x="7" y="94"/>
                </a:cxn>
                <a:cxn ang="0">
                  <a:pos x="13" y="101"/>
                </a:cxn>
                <a:cxn ang="0">
                  <a:pos x="20" y="108"/>
                </a:cxn>
                <a:cxn ang="0">
                  <a:pos x="20" y="121"/>
                </a:cxn>
                <a:cxn ang="0">
                  <a:pos x="13" y="135"/>
                </a:cxn>
                <a:cxn ang="0">
                  <a:pos x="13" y="162"/>
                </a:cxn>
                <a:cxn ang="0">
                  <a:pos x="26" y="162"/>
                </a:cxn>
                <a:cxn ang="0">
                  <a:pos x="46" y="162"/>
                </a:cxn>
                <a:cxn ang="0">
                  <a:pos x="73" y="169"/>
                </a:cxn>
                <a:cxn ang="0">
                  <a:pos x="92" y="162"/>
                </a:cxn>
                <a:cxn ang="0">
                  <a:pos x="99" y="182"/>
                </a:cxn>
                <a:cxn ang="0">
                  <a:pos x="125" y="182"/>
                </a:cxn>
                <a:cxn ang="0">
                  <a:pos x="132" y="182"/>
                </a:cxn>
                <a:cxn ang="0">
                  <a:pos x="132" y="169"/>
                </a:cxn>
                <a:cxn ang="0">
                  <a:pos x="158" y="162"/>
                </a:cxn>
                <a:cxn ang="0">
                  <a:pos x="172" y="169"/>
                </a:cxn>
                <a:cxn ang="0">
                  <a:pos x="178" y="182"/>
                </a:cxn>
                <a:cxn ang="0">
                  <a:pos x="198" y="189"/>
                </a:cxn>
                <a:cxn ang="0">
                  <a:pos x="224" y="196"/>
                </a:cxn>
                <a:cxn ang="0">
                  <a:pos x="251" y="189"/>
                </a:cxn>
                <a:cxn ang="0">
                  <a:pos x="277" y="189"/>
                </a:cxn>
                <a:cxn ang="0">
                  <a:pos x="284" y="169"/>
                </a:cxn>
                <a:cxn ang="0">
                  <a:pos x="264" y="169"/>
                </a:cxn>
                <a:cxn ang="0">
                  <a:pos x="251" y="135"/>
                </a:cxn>
                <a:cxn ang="0">
                  <a:pos x="244" y="115"/>
                </a:cxn>
                <a:cxn ang="0">
                  <a:pos x="238" y="101"/>
                </a:cxn>
                <a:cxn ang="0">
                  <a:pos x="244" y="81"/>
                </a:cxn>
                <a:cxn ang="0">
                  <a:pos x="238" y="74"/>
                </a:cxn>
                <a:cxn ang="0">
                  <a:pos x="238" y="67"/>
                </a:cxn>
                <a:cxn ang="0">
                  <a:pos x="257" y="67"/>
                </a:cxn>
                <a:cxn ang="0">
                  <a:pos x="264" y="54"/>
                </a:cxn>
                <a:cxn ang="0">
                  <a:pos x="264" y="34"/>
                </a:cxn>
                <a:cxn ang="0">
                  <a:pos x="271" y="27"/>
                </a:cxn>
                <a:cxn ang="0">
                  <a:pos x="257" y="14"/>
                </a:cxn>
                <a:cxn ang="0">
                  <a:pos x="264" y="0"/>
                </a:cxn>
              </a:cxnLst>
              <a:rect l="0" t="0" r="r" b="b"/>
              <a:pathLst>
                <a:path w="284" h="196">
                  <a:moveTo>
                    <a:pt x="264" y="0"/>
                  </a:moveTo>
                  <a:lnTo>
                    <a:pt x="231" y="0"/>
                  </a:lnTo>
                  <a:lnTo>
                    <a:pt x="191" y="7"/>
                  </a:lnTo>
                  <a:lnTo>
                    <a:pt x="158" y="14"/>
                  </a:lnTo>
                  <a:lnTo>
                    <a:pt x="158" y="34"/>
                  </a:lnTo>
                  <a:lnTo>
                    <a:pt x="139" y="34"/>
                  </a:lnTo>
                  <a:lnTo>
                    <a:pt x="132" y="47"/>
                  </a:lnTo>
                  <a:lnTo>
                    <a:pt x="125" y="54"/>
                  </a:lnTo>
                  <a:lnTo>
                    <a:pt x="112" y="54"/>
                  </a:lnTo>
                  <a:lnTo>
                    <a:pt x="92" y="54"/>
                  </a:lnTo>
                  <a:lnTo>
                    <a:pt x="53" y="61"/>
                  </a:lnTo>
                  <a:lnTo>
                    <a:pt x="7" y="54"/>
                  </a:lnTo>
                  <a:lnTo>
                    <a:pt x="0" y="74"/>
                  </a:lnTo>
                  <a:lnTo>
                    <a:pt x="7" y="94"/>
                  </a:lnTo>
                  <a:lnTo>
                    <a:pt x="13" y="101"/>
                  </a:lnTo>
                  <a:lnTo>
                    <a:pt x="20" y="108"/>
                  </a:lnTo>
                  <a:lnTo>
                    <a:pt x="20" y="121"/>
                  </a:lnTo>
                  <a:lnTo>
                    <a:pt x="13" y="135"/>
                  </a:lnTo>
                  <a:lnTo>
                    <a:pt x="13" y="162"/>
                  </a:lnTo>
                  <a:lnTo>
                    <a:pt x="26" y="162"/>
                  </a:lnTo>
                  <a:lnTo>
                    <a:pt x="46" y="162"/>
                  </a:lnTo>
                  <a:lnTo>
                    <a:pt x="73" y="169"/>
                  </a:lnTo>
                  <a:lnTo>
                    <a:pt x="92" y="162"/>
                  </a:lnTo>
                  <a:lnTo>
                    <a:pt x="99" y="182"/>
                  </a:lnTo>
                  <a:lnTo>
                    <a:pt x="125" y="182"/>
                  </a:lnTo>
                  <a:lnTo>
                    <a:pt x="132" y="182"/>
                  </a:lnTo>
                  <a:lnTo>
                    <a:pt x="132" y="169"/>
                  </a:lnTo>
                  <a:lnTo>
                    <a:pt x="158" y="162"/>
                  </a:lnTo>
                  <a:lnTo>
                    <a:pt x="172" y="169"/>
                  </a:lnTo>
                  <a:lnTo>
                    <a:pt x="178" y="182"/>
                  </a:lnTo>
                  <a:lnTo>
                    <a:pt x="198" y="189"/>
                  </a:lnTo>
                  <a:lnTo>
                    <a:pt x="224" y="196"/>
                  </a:lnTo>
                  <a:lnTo>
                    <a:pt x="251" y="189"/>
                  </a:lnTo>
                  <a:lnTo>
                    <a:pt x="277" y="189"/>
                  </a:lnTo>
                  <a:lnTo>
                    <a:pt x="284" y="169"/>
                  </a:lnTo>
                  <a:lnTo>
                    <a:pt x="264" y="169"/>
                  </a:lnTo>
                  <a:lnTo>
                    <a:pt x="251" y="135"/>
                  </a:lnTo>
                  <a:lnTo>
                    <a:pt x="244" y="115"/>
                  </a:lnTo>
                  <a:lnTo>
                    <a:pt x="238" y="101"/>
                  </a:lnTo>
                  <a:lnTo>
                    <a:pt x="244" y="81"/>
                  </a:lnTo>
                  <a:lnTo>
                    <a:pt x="238" y="74"/>
                  </a:lnTo>
                  <a:lnTo>
                    <a:pt x="238" y="67"/>
                  </a:lnTo>
                  <a:lnTo>
                    <a:pt x="257" y="67"/>
                  </a:lnTo>
                  <a:lnTo>
                    <a:pt x="264" y="54"/>
                  </a:lnTo>
                  <a:lnTo>
                    <a:pt x="264" y="34"/>
                  </a:lnTo>
                  <a:lnTo>
                    <a:pt x="271" y="27"/>
                  </a:lnTo>
                  <a:lnTo>
                    <a:pt x="257" y="14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3796798" y="980728"/>
              <a:ext cx="436115" cy="356128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86" y="209"/>
                </a:cxn>
                <a:cxn ang="0">
                  <a:pos x="79" y="195"/>
                </a:cxn>
                <a:cxn ang="0">
                  <a:pos x="66" y="189"/>
                </a:cxn>
                <a:cxn ang="0">
                  <a:pos x="46" y="182"/>
                </a:cxn>
                <a:cxn ang="0">
                  <a:pos x="33" y="175"/>
                </a:cxn>
                <a:cxn ang="0">
                  <a:pos x="0" y="175"/>
                </a:cxn>
                <a:cxn ang="0">
                  <a:pos x="0" y="148"/>
                </a:cxn>
                <a:cxn ang="0">
                  <a:pos x="0" y="141"/>
                </a:cxn>
                <a:cxn ang="0">
                  <a:pos x="13" y="141"/>
                </a:cxn>
                <a:cxn ang="0">
                  <a:pos x="26" y="141"/>
                </a:cxn>
                <a:cxn ang="0">
                  <a:pos x="26" y="128"/>
                </a:cxn>
                <a:cxn ang="0">
                  <a:pos x="46" y="128"/>
                </a:cxn>
                <a:cxn ang="0">
                  <a:pos x="53" y="108"/>
                </a:cxn>
                <a:cxn ang="0">
                  <a:pos x="46" y="87"/>
                </a:cxn>
                <a:cxn ang="0">
                  <a:pos x="40" y="81"/>
                </a:cxn>
                <a:cxn ang="0">
                  <a:pos x="26" y="74"/>
                </a:cxn>
                <a:cxn ang="0">
                  <a:pos x="26" y="60"/>
                </a:cxn>
                <a:cxn ang="0">
                  <a:pos x="20" y="60"/>
                </a:cxn>
                <a:cxn ang="0">
                  <a:pos x="0" y="67"/>
                </a:cxn>
                <a:cxn ang="0">
                  <a:pos x="0" y="60"/>
                </a:cxn>
                <a:cxn ang="0">
                  <a:pos x="7" y="40"/>
                </a:cxn>
                <a:cxn ang="0">
                  <a:pos x="40" y="27"/>
                </a:cxn>
                <a:cxn ang="0">
                  <a:pos x="46" y="7"/>
                </a:cxn>
                <a:cxn ang="0">
                  <a:pos x="53" y="7"/>
                </a:cxn>
                <a:cxn ang="0">
                  <a:pos x="66" y="13"/>
                </a:cxn>
                <a:cxn ang="0">
                  <a:pos x="79" y="27"/>
                </a:cxn>
                <a:cxn ang="0">
                  <a:pos x="106" y="20"/>
                </a:cxn>
                <a:cxn ang="0">
                  <a:pos x="125" y="13"/>
                </a:cxn>
                <a:cxn ang="0">
                  <a:pos x="132" y="0"/>
                </a:cxn>
                <a:cxn ang="0">
                  <a:pos x="145" y="7"/>
                </a:cxn>
                <a:cxn ang="0">
                  <a:pos x="145" y="27"/>
                </a:cxn>
                <a:cxn ang="0">
                  <a:pos x="152" y="40"/>
                </a:cxn>
                <a:cxn ang="0">
                  <a:pos x="165" y="54"/>
                </a:cxn>
                <a:cxn ang="0">
                  <a:pos x="172" y="54"/>
                </a:cxn>
                <a:cxn ang="0">
                  <a:pos x="185" y="47"/>
                </a:cxn>
                <a:cxn ang="0">
                  <a:pos x="185" y="27"/>
                </a:cxn>
                <a:cxn ang="0">
                  <a:pos x="191" y="7"/>
                </a:cxn>
                <a:cxn ang="0">
                  <a:pos x="211" y="7"/>
                </a:cxn>
                <a:cxn ang="0">
                  <a:pos x="238" y="7"/>
                </a:cxn>
                <a:cxn ang="0">
                  <a:pos x="251" y="13"/>
                </a:cxn>
                <a:cxn ang="0">
                  <a:pos x="224" y="33"/>
                </a:cxn>
                <a:cxn ang="0">
                  <a:pos x="224" y="54"/>
                </a:cxn>
                <a:cxn ang="0">
                  <a:pos x="211" y="47"/>
                </a:cxn>
                <a:cxn ang="0">
                  <a:pos x="205" y="60"/>
                </a:cxn>
                <a:cxn ang="0">
                  <a:pos x="218" y="67"/>
                </a:cxn>
                <a:cxn ang="0">
                  <a:pos x="224" y="94"/>
                </a:cxn>
                <a:cxn ang="0">
                  <a:pos x="211" y="94"/>
                </a:cxn>
                <a:cxn ang="0">
                  <a:pos x="211" y="114"/>
                </a:cxn>
                <a:cxn ang="0">
                  <a:pos x="198" y="121"/>
                </a:cxn>
                <a:cxn ang="0">
                  <a:pos x="185" y="121"/>
                </a:cxn>
                <a:cxn ang="0">
                  <a:pos x="185" y="148"/>
                </a:cxn>
                <a:cxn ang="0">
                  <a:pos x="178" y="155"/>
                </a:cxn>
                <a:cxn ang="0">
                  <a:pos x="165" y="162"/>
                </a:cxn>
                <a:cxn ang="0">
                  <a:pos x="152" y="162"/>
                </a:cxn>
                <a:cxn ang="0">
                  <a:pos x="145" y="168"/>
                </a:cxn>
                <a:cxn ang="0">
                  <a:pos x="139" y="182"/>
                </a:cxn>
                <a:cxn ang="0">
                  <a:pos x="112" y="175"/>
                </a:cxn>
                <a:cxn ang="0">
                  <a:pos x="106" y="195"/>
                </a:cxn>
              </a:cxnLst>
              <a:rect l="0" t="0" r="r" b="b"/>
              <a:pathLst>
                <a:path w="251" h="209">
                  <a:moveTo>
                    <a:pt x="106" y="195"/>
                  </a:moveTo>
                  <a:lnTo>
                    <a:pt x="86" y="209"/>
                  </a:lnTo>
                  <a:lnTo>
                    <a:pt x="79" y="195"/>
                  </a:lnTo>
                  <a:lnTo>
                    <a:pt x="66" y="189"/>
                  </a:lnTo>
                  <a:lnTo>
                    <a:pt x="46" y="182"/>
                  </a:lnTo>
                  <a:lnTo>
                    <a:pt x="33" y="175"/>
                  </a:lnTo>
                  <a:lnTo>
                    <a:pt x="0" y="175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13" y="141"/>
                  </a:lnTo>
                  <a:lnTo>
                    <a:pt x="26" y="141"/>
                  </a:lnTo>
                  <a:lnTo>
                    <a:pt x="26" y="128"/>
                  </a:lnTo>
                  <a:lnTo>
                    <a:pt x="46" y="128"/>
                  </a:lnTo>
                  <a:lnTo>
                    <a:pt x="53" y="108"/>
                  </a:lnTo>
                  <a:lnTo>
                    <a:pt x="46" y="87"/>
                  </a:lnTo>
                  <a:lnTo>
                    <a:pt x="40" y="81"/>
                  </a:lnTo>
                  <a:lnTo>
                    <a:pt x="26" y="74"/>
                  </a:lnTo>
                  <a:lnTo>
                    <a:pt x="26" y="60"/>
                  </a:lnTo>
                  <a:lnTo>
                    <a:pt x="20" y="60"/>
                  </a:lnTo>
                  <a:lnTo>
                    <a:pt x="0" y="67"/>
                  </a:lnTo>
                  <a:lnTo>
                    <a:pt x="0" y="60"/>
                  </a:lnTo>
                  <a:lnTo>
                    <a:pt x="7" y="40"/>
                  </a:lnTo>
                  <a:lnTo>
                    <a:pt x="40" y="27"/>
                  </a:lnTo>
                  <a:lnTo>
                    <a:pt x="46" y="7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7"/>
                  </a:lnTo>
                  <a:lnTo>
                    <a:pt x="106" y="20"/>
                  </a:lnTo>
                  <a:lnTo>
                    <a:pt x="125" y="13"/>
                  </a:lnTo>
                  <a:lnTo>
                    <a:pt x="132" y="0"/>
                  </a:lnTo>
                  <a:lnTo>
                    <a:pt x="145" y="7"/>
                  </a:lnTo>
                  <a:lnTo>
                    <a:pt x="145" y="27"/>
                  </a:lnTo>
                  <a:lnTo>
                    <a:pt x="152" y="40"/>
                  </a:lnTo>
                  <a:lnTo>
                    <a:pt x="165" y="54"/>
                  </a:lnTo>
                  <a:lnTo>
                    <a:pt x="172" y="54"/>
                  </a:lnTo>
                  <a:lnTo>
                    <a:pt x="185" y="47"/>
                  </a:lnTo>
                  <a:lnTo>
                    <a:pt x="185" y="27"/>
                  </a:lnTo>
                  <a:lnTo>
                    <a:pt x="191" y="7"/>
                  </a:lnTo>
                  <a:lnTo>
                    <a:pt x="211" y="7"/>
                  </a:lnTo>
                  <a:lnTo>
                    <a:pt x="238" y="7"/>
                  </a:lnTo>
                  <a:lnTo>
                    <a:pt x="251" y="13"/>
                  </a:lnTo>
                  <a:lnTo>
                    <a:pt x="224" y="33"/>
                  </a:lnTo>
                  <a:lnTo>
                    <a:pt x="224" y="54"/>
                  </a:lnTo>
                  <a:lnTo>
                    <a:pt x="211" y="47"/>
                  </a:lnTo>
                  <a:lnTo>
                    <a:pt x="205" y="60"/>
                  </a:lnTo>
                  <a:lnTo>
                    <a:pt x="218" y="67"/>
                  </a:lnTo>
                  <a:lnTo>
                    <a:pt x="224" y="94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198" y="121"/>
                  </a:lnTo>
                  <a:lnTo>
                    <a:pt x="185" y="121"/>
                  </a:lnTo>
                  <a:lnTo>
                    <a:pt x="185" y="148"/>
                  </a:lnTo>
                  <a:lnTo>
                    <a:pt x="178" y="155"/>
                  </a:lnTo>
                  <a:lnTo>
                    <a:pt x="165" y="162"/>
                  </a:lnTo>
                  <a:lnTo>
                    <a:pt x="152" y="162"/>
                  </a:lnTo>
                  <a:lnTo>
                    <a:pt x="145" y="168"/>
                  </a:lnTo>
                  <a:lnTo>
                    <a:pt x="139" y="182"/>
                  </a:lnTo>
                  <a:lnTo>
                    <a:pt x="112" y="175"/>
                  </a:lnTo>
                  <a:lnTo>
                    <a:pt x="106" y="19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3264223" y="1082286"/>
              <a:ext cx="403508" cy="299256"/>
            </a:xfrm>
            <a:custGeom>
              <a:avLst/>
              <a:gdLst/>
              <a:ahLst/>
              <a:cxnLst>
                <a:cxn ang="0">
                  <a:pos x="99" y="7"/>
                </a:cxn>
                <a:cxn ang="0">
                  <a:pos x="66" y="21"/>
                </a:cxn>
                <a:cxn ang="0">
                  <a:pos x="60" y="27"/>
                </a:cxn>
                <a:cxn ang="0">
                  <a:pos x="47" y="34"/>
                </a:cxn>
                <a:cxn ang="0">
                  <a:pos x="40" y="34"/>
                </a:cxn>
                <a:cxn ang="0">
                  <a:pos x="33" y="34"/>
                </a:cxn>
                <a:cxn ang="0">
                  <a:pos x="20" y="34"/>
                </a:cxn>
                <a:cxn ang="0">
                  <a:pos x="14" y="41"/>
                </a:cxn>
                <a:cxn ang="0">
                  <a:pos x="7" y="48"/>
                </a:cxn>
                <a:cxn ang="0">
                  <a:pos x="14" y="68"/>
                </a:cxn>
                <a:cxn ang="0">
                  <a:pos x="7" y="81"/>
                </a:cxn>
                <a:cxn ang="0">
                  <a:pos x="7" y="95"/>
                </a:cxn>
                <a:cxn ang="0">
                  <a:pos x="7" y="115"/>
                </a:cxn>
                <a:cxn ang="0">
                  <a:pos x="0" y="135"/>
                </a:cxn>
                <a:cxn ang="0">
                  <a:pos x="7" y="142"/>
                </a:cxn>
                <a:cxn ang="0">
                  <a:pos x="14" y="142"/>
                </a:cxn>
                <a:cxn ang="0">
                  <a:pos x="47" y="142"/>
                </a:cxn>
                <a:cxn ang="0">
                  <a:pos x="73" y="142"/>
                </a:cxn>
                <a:cxn ang="0">
                  <a:pos x="80" y="169"/>
                </a:cxn>
                <a:cxn ang="0">
                  <a:pos x="126" y="176"/>
                </a:cxn>
                <a:cxn ang="0">
                  <a:pos x="165" y="169"/>
                </a:cxn>
                <a:cxn ang="0">
                  <a:pos x="185" y="169"/>
                </a:cxn>
                <a:cxn ang="0">
                  <a:pos x="198" y="169"/>
                </a:cxn>
                <a:cxn ang="0">
                  <a:pos x="205" y="162"/>
                </a:cxn>
                <a:cxn ang="0">
                  <a:pos x="212" y="149"/>
                </a:cxn>
                <a:cxn ang="0">
                  <a:pos x="231" y="149"/>
                </a:cxn>
                <a:cxn ang="0">
                  <a:pos x="231" y="129"/>
                </a:cxn>
                <a:cxn ang="0">
                  <a:pos x="225" y="115"/>
                </a:cxn>
                <a:cxn ang="0">
                  <a:pos x="225" y="95"/>
                </a:cxn>
                <a:cxn ang="0">
                  <a:pos x="212" y="81"/>
                </a:cxn>
                <a:cxn ang="0">
                  <a:pos x="205" y="75"/>
                </a:cxn>
                <a:cxn ang="0">
                  <a:pos x="192" y="68"/>
                </a:cxn>
                <a:cxn ang="0">
                  <a:pos x="159" y="68"/>
                </a:cxn>
                <a:cxn ang="0">
                  <a:pos x="146" y="21"/>
                </a:cxn>
                <a:cxn ang="0">
                  <a:pos x="126" y="21"/>
                </a:cxn>
                <a:cxn ang="0">
                  <a:pos x="119" y="14"/>
                </a:cxn>
                <a:cxn ang="0">
                  <a:pos x="119" y="0"/>
                </a:cxn>
                <a:cxn ang="0">
                  <a:pos x="99" y="7"/>
                </a:cxn>
              </a:cxnLst>
              <a:rect l="0" t="0" r="r" b="b"/>
              <a:pathLst>
                <a:path w="231" h="176">
                  <a:moveTo>
                    <a:pt x="99" y="7"/>
                  </a:moveTo>
                  <a:lnTo>
                    <a:pt x="66" y="21"/>
                  </a:lnTo>
                  <a:lnTo>
                    <a:pt x="60" y="27"/>
                  </a:lnTo>
                  <a:lnTo>
                    <a:pt x="47" y="34"/>
                  </a:lnTo>
                  <a:lnTo>
                    <a:pt x="40" y="34"/>
                  </a:lnTo>
                  <a:lnTo>
                    <a:pt x="33" y="34"/>
                  </a:lnTo>
                  <a:lnTo>
                    <a:pt x="20" y="34"/>
                  </a:lnTo>
                  <a:lnTo>
                    <a:pt x="14" y="41"/>
                  </a:lnTo>
                  <a:lnTo>
                    <a:pt x="7" y="48"/>
                  </a:lnTo>
                  <a:lnTo>
                    <a:pt x="14" y="68"/>
                  </a:lnTo>
                  <a:lnTo>
                    <a:pt x="7" y="81"/>
                  </a:lnTo>
                  <a:lnTo>
                    <a:pt x="7" y="95"/>
                  </a:lnTo>
                  <a:lnTo>
                    <a:pt x="7" y="115"/>
                  </a:lnTo>
                  <a:lnTo>
                    <a:pt x="0" y="135"/>
                  </a:lnTo>
                  <a:lnTo>
                    <a:pt x="7" y="142"/>
                  </a:lnTo>
                  <a:lnTo>
                    <a:pt x="14" y="142"/>
                  </a:lnTo>
                  <a:lnTo>
                    <a:pt x="47" y="142"/>
                  </a:lnTo>
                  <a:lnTo>
                    <a:pt x="73" y="142"/>
                  </a:lnTo>
                  <a:lnTo>
                    <a:pt x="80" y="169"/>
                  </a:lnTo>
                  <a:lnTo>
                    <a:pt x="126" y="176"/>
                  </a:lnTo>
                  <a:lnTo>
                    <a:pt x="165" y="169"/>
                  </a:lnTo>
                  <a:lnTo>
                    <a:pt x="185" y="169"/>
                  </a:lnTo>
                  <a:lnTo>
                    <a:pt x="198" y="169"/>
                  </a:lnTo>
                  <a:lnTo>
                    <a:pt x="205" y="162"/>
                  </a:lnTo>
                  <a:lnTo>
                    <a:pt x="212" y="149"/>
                  </a:lnTo>
                  <a:lnTo>
                    <a:pt x="231" y="149"/>
                  </a:lnTo>
                  <a:lnTo>
                    <a:pt x="231" y="129"/>
                  </a:lnTo>
                  <a:lnTo>
                    <a:pt x="225" y="115"/>
                  </a:lnTo>
                  <a:lnTo>
                    <a:pt x="225" y="95"/>
                  </a:lnTo>
                  <a:lnTo>
                    <a:pt x="212" y="81"/>
                  </a:lnTo>
                  <a:lnTo>
                    <a:pt x="205" y="75"/>
                  </a:lnTo>
                  <a:lnTo>
                    <a:pt x="192" y="68"/>
                  </a:lnTo>
                  <a:lnTo>
                    <a:pt x="159" y="68"/>
                  </a:lnTo>
                  <a:lnTo>
                    <a:pt x="146" y="21"/>
                  </a:lnTo>
                  <a:lnTo>
                    <a:pt x="126" y="21"/>
                  </a:lnTo>
                  <a:lnTo>
                    <a:pt x="119" y="14"/>
                  </a:lnTo>
                  <a:lnTo>
                    <a:pt x="119" y="0"/>
                  </a:lnTo>
                  <a:lnTo>
                    <a:pt x="99" y="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3068583" y="1095826"/>
              <a:ext cx="311123" cy="318212"/>
            </a:xfrm>
            <a:custGeom>
              <a:avLst/>
              <a:gdLst/>
              <a:ahLst/>
              <a:cxnLst>
                <a:cxn ang="0">
                  <a:pos x="119" y="175"/>
                </a:cxn>
                <a:cxn ang="0">
                  <a:pos x="106" y="175"/>
                </a:cxn>
                <a:cxn ang="0">
                  <a:pos x="99" y="175"/>
                </a:cxn>
                <a:cxn ang="0">
                  <a:pos x="86" y="182"/>
                </a:cxn>
                <a:cxn ang="0">
                  <a:pos x="79" y="189"/>
                </a:cxn>
                <a:cxn ang="0">
                  <a:pos x="73" y="189"/>
                </a:cxn>
                <a:cxn ang="0">
                  <a:pos x="66" y="175"/>
                </a:cxn>
                <a:cxn ang="0">
                  <a:pos x="60" y="169"/>
                </a:cxn>
                <a:cxn ang="0">
                  <a:pos x="53" y="149"/>
                </a:cxn>
                <a:cxn ang="0">
                  <a:pos x="33" y="149"/>
                </a:cxn>
                <a:cxn ang="0">
                  <a:pos x="20" y="149"/>
                </a:cxn>
                <a:cxn ang="0">
                  <a:pos x="13" y="149"/>
                </a:cxn>
                <a:cxn ang="0">
                  <a:pos x="7" y="142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7" y="101"/>
                </a:cxn>
                <a:cxn ang="0">
                  <a:pos x="13" y="88"/>
                </a:cxn>
                <a:cxn ang="0">
                  <a:pos x="13" y="74"/>
                </a:cxn>
                <a:cxn ang="0">
                  <a:pos x="13" y="61"/>
                </a:cxn>
                <a:cxn ang="0">
                  <a:pos x="60" y="27"/>
                </a:cxn>
                <a:cxn ang="0">
                  <a:pos x="119" y="0"/>
                </a:cxn>
                <a:cxn ang="0">
                  <a:pos x="165" y="14"/>
                </a:cxn>
                <a:cxn ang="0">
                  <a:pos x="178" y="14"/>
                </a:cxn>
                <a:cxn ang="0">
                  <a:pos x="172" y="20"/>
                </a:cxn>
                <a:cxn ang="0">
                  <a:pos x="159" y="27"/>
                </a:cxn>
                <a:cxn ang="0">
                  <a:pos x="152" y="27"/>
                </a:cxn>
                <a:cxn ang="0">
                  <a:pos x="145" y="27"/>
                </a:cxn>
                <a:cxn ang="0">
                  <a:pos x="132" y="27"/>
                </a:cxn>
                <a:cxn ang="0">
                  <a:pos x="126" y="34"/>
                </a:cxn>
                <a:cxn ang="0">
                  <a:pos x="119" y="41"/>
                </a:cxn>
                <a:cxn ang="0">
                  <a:pos x="126" y="61"/>
                </a:cxn>
                <a:cxn ang="0">
                  <a:pos x="119" y="74"/>
                </a:cxn>
                <a:cxn ang="0">
                  <a:pos x="119" y="88"/>
                </a:cxn>
                <a:cxn ang="0">
                  <a:pos x="119" y="108"/>
                </a:cxn>
                <a:cxn ang="0">
                  <a:pos x="112" y="128"/>
                </a:cxn>
                <a:cxn ang="0">
                  <a:pos x="119" y="135"/>
                </a:cxn>
                <a:cxn ang="0">
                  <a:pos x="126" y="155"/>
                </a:cxn>
                <a:cxn ang="0">
                  <a:pos x="126" y="169"/>
                </a:cxn>
                <a:cxn ang="0">
                  <a:pos x="119" y="169"/>
                </a:cxn>
                <a:cxn ang="0">
                  <a:pos x="119" y="175"/>
                </a:cxn>
              </a:cxnLst>
              <a:rect l="0" t="0" r="r" b="b"/>
              <a:pathLst>
                <a:path w="178" h="189">
                  <a:moveTo>
                    <a:pt x="119" y="175"/>
                  </a:moveTo>
                  <a:lnTo>
                    <a:pt x="106" y="175"/>
                  </a:lnTo>
                  <a:lnTo>
                    <a:pt x="99" y="175"/>
                  </a:lnTo>
                  <a:lnTo>
                    <a:pt x="86" y="182"/>
                  </a:lnTo>
                  <a:lnTo>
                    <a:pt x="79" y="189"/>
                  </a:lnTo>
                  <a:lnTo>
                    <a:pt x="73" y="189"/>
                  </a:lnTo>
                  <a:lnTo>
                    <a:pt x="66" y="175"/>
                  </a:lnTo>
                  <a:lnTo>
                    <a:pt x="60" y="169"/>
                  </a:lnTo>
                  <a:lnTo>
                    <a:pt x="53" y="149"/>
                  </a:lnTo>
                  <a:lnTo>
                    <a:pt x="33" y="149"/>
                  </a:lnTo>
                  <a:lnTo>
                    <a:pt x="20" y="149"/>
                  </a:lnTo>
                  <a:lnTo>
                    <a:pt x="13" y="149"/>
                  </a:lnTo>
                  <a:lnTo>
                    <a:pt x="7" y="142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7" y="101"/>
                  </a:lnTo>
                  <a:lnTo>
                    <a:pt x="13" y="88"/>
                  </a:lnTo>
                  <a:lnTo>
                    <a:pt x="13" y="74"/>
                  </a:lnTo>
                  <a:lnTo>
                    <a:pt x="13" y="61"/>
                  </a:lnTo>
                  <a:lnTo>
                    <a:pt x="60" y="27"/>
                  </a:lnTo>
                  <a:lnTo>
                    <a:pt x="119" y="0"/>
                  </a:lnTo>
                  <a:lnTo>
                    <a:pt x="165" y="14"/>
                  </a:lnTo>
                  <a:lnTo>
                    <a:pt x="178" y="14"/>
                  </a:lnTo>
                  <a:lnTo>
                    <a:pt x="172" y="20"/>
                  </a:lnTo>
                  <a:lnTo>
                    <a:pt x="159" y="27"/>
                  </a:lnTo>
                  <a:lnTo>
                    <a:pt x="152" y="27"/>
                  </a:lnTo>
                  <a:lnTo>
                    <a:pt x="145" y="27"/>
                  </a:lnTo>
                  <a:lnTo>
                    <a:pt x="132" y="27"/>
                  </a:lnTo>
                  <a:lnTo>
                    <a:pt x="126" y="34"/>
                  </a:lnTo>
                  <a:lnTo>
                    <a:pt x="119" y="41"/>
                  </a:lnTo>
                  <a:lnTo>
                    <a:pt x="126" y="61"/>
                  </a:lnTo>
                  <a:lnTo>
                    <a:pt x="119" y="74"/>
                  </a:lnTo>
                  <a:lnTo>
                    <a:pt x="119" y="88"/>
                  </a:lnTo>
                  <a:lnTo>
                    <a:pt x="119" y="108"/>
                  </a:lnTo>
                  <a:lnTo>
                    <a:pt x="112" y="128"/>
                  </a:lnTo>
                  <a:lnTo>
                    <a:pt x="119" y="135"/>
                  </a:lnTo>
                  <a:lnTo>
                    <a:pt x="126" y="155"/>
                  </a:lnTo>
                  <a:lnTo>
                    <a:pt x="126" y="169"/>
                  </a:lnTo>
                  <a:lnTo>
                    <a:pt x="119" y="169"/>
                  </a:lnTo>
                  <a:lnTo>
                    <a:pt x="119" y="17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8" name="Freeform 64"/>
            <p:cNvSpPr>
              <a:spLocks/>
            </p:cNvSpPr>
            <p:nvPr/>
          </p:nvSpPr>
          <p:spPr bwMode="auto">
            <a:xfrm>
              <a:off x="3473449" y="1049787"/>
              <a:ext cx="414376" cy="253216"/>
            </a:xfrm>
            <a:custGeom>
              <a:avLst/>
              <a:gdLst/>
              <a:ahLst/>
              <a:cxnLst>
                <a:cxn ang="0">
                  <a:pos x="126" y="20"/>
                </a:cxn>
                <a:cxn ang="0">
                  <a:pos x="66" y="41"/>
                </a:cxn>
                <a:cxn ang="0">
                  <a:pos x="7" y="14"/>
                </a:cxn>
                <a:cxn ang="0">
                  <a:pos x="0" y="20"/>
                </a:cxn>
                <a:cxn ang="0">
                  <a:pos x="0" y="34"/>
                </a:cxn>
                <a:cxn ang="0">
                  <a:pos x="7" y="41"/>
                </a:cxn>
                <a:cxn ang="0">
                  <a:pos x="27" y="41"/>
                </a:cxn>
                <a:cxn ang="0">
                  <a:pos x="40" y="88"/>
                </a:cxn>
                <a:cxn ang="0">
                  <a:pos x="73" y="88"/>
                </a:cxn>
                <a:cxn ang="0">
                  <a:pos x="86" y="95"/>
                </a:cxn>
                <a:cxn ang="0">
                  <a:pos x="93" y="101"/>
                </a:cxn>
                <a:cxn ang="0">
                  <a:pos x="106" y="115"/>
                </a:cxn>
                <a:cxn ang="0">
                  <a:pos x="106" y="135"/>
                </a:cxn>
                <a:cxn ang="0">
                  <a:pos x="112" y="149"/>
                </a:cxn>
                <a:cxn ang="0">
                  <a:pos x="145" y="142"/>
                </a:cxn>
                <a:cxn ang="0">
                  <a:pos x="185" y="135"/>
                </a:cxn>
                <a:cxn ang="0">
                  <a:pos x="185" y="108"/>
                </a:cxn>
                <a:cxn ang="0">
                  <a:pos x="185" y="101"/>
                </a:cxn>
                <a:cxn ang="0">
                  <a:pos x="198" y="101"/>
                </a:cxn>
                <a:cxn ang="0">
                  <a:pos x="211" y="101"/>
                </a:cxn>
                <a:cxn ang="0">
                  <a:pos x="211" y="88"/>
                </a:cxn>
                <a:cxn ang="0">
                  <a:pos x="231" y="88"/>
                </a:cxn>
                <a:cxn ang="0">
                  <a:pos x="238" y="68"/>
                </a:cxn>
                <a:cxn ang="0">
                  <a:pos x="231" y="47"/>
                </a:cxn>
                <a:cxn ang="0">
                  <a:pos x="225" y="41"/>
                </a:cxn>
                <a:cxn ang="0">
                  <a:pos x="211" y="34"/>
                </a:cxn>
                <a:cxn ang="0">
                  <a:pos x="211" y="20"/>
                </a:cxn>
                <a:cxn ang="0">
                  <a:pos x="205" y="20"/>
                </a:cxn>
                <a:cxn ang="0">
                  <a:pos x="185" y="27"/>
                </a:cxn>
                <a:cxn ang="0">
                  <a:pos x="185" y="20"/>
                </a:cxn>
                <a:cxn ang="0">
                  <a:pos x="192" y="0"/>
                </a:cxn>
                <a:cxn ang="0">
                  <a:pos x="126" y="20"/>
                </a:cxn>
              </a:cxnLst>
              <a:rect l="0" t="0" r="r" b="b"/>
              <a:pathLst>
                <a:path w="238" h="149">
                  <a:moveTo>
                    <a:pt x="126" y="20"/>
                  </a:moveTo>
                  <a:lnTo>
                    <a:pt x="66" y="41"/>
                  </a:lnTo>
                  <a:lnTo>
                    <a:pt x="7" y="14"/>
                  </a:lnTo>
                  <a:lnTo>
                    <a:pt x="0" y="20"/>
                  </a:lnTo>
                  <a:lnTo>
                    <a:pt x="0" y="34"/>
                  </a:lnTo>
                  <a:lnTo>
                    <a:pt x="7" y="41"/>
                  </a:lnTo>
                  <a:lnTo>
                    <a:pt x="27" y="41"/>
                  </a:lnTo>
                  <a:lnTo>
                    <a:pt x="40" y="88"/>
                  </a:lnTo>
                  <a:lnTo>
                    <a:pt x="73" y="88"/>
                  </a:lnTo>
                  <a:lnTo>
                    <a:pt x="86" y="95"/>
                  </a:lnTo>
                  <a:lnTo>
                    <a:pt x="93" y="101"/>
                  </a:lnTo>
                  <a:lnTo>
                    <a:pt x="106" y="115"/>
                  </a:lnTo>
                  <a:lnTo>
                    <a:pt x="106" y="135"/>
                  </a:lnTo>
                  <a:lnTo>
                    <a:pt x="112" y="149"/>
                  </a:lnTo>
                  <a:lnTo>
                    <a:pt x="145" y="142"/>
                  </a:lnTo>
                  <a:lnTo>
                    <a:pt x="185" y="135"/>
                  </a:lnTo>
                  <a:lnTo>
                    <a:pt x="185" y="108"/>
                  </a:lnTo>
                  <a:lnTo>
                    <a:pt x="185" y="101"/>
                  </a:lnTo>
                  <a:lnTo>
                    <a:pt x="198" y="101"/>
                  </a:lnTo>
                  <a:lnTo>
                    <a:pt x="211" y="101"/>
                  </a:lnTo>
                  <a:lnTo>
                    <a:pt x="211" y="88"/>
                  </a:lnTo>
                  <a:lnTo>
                    <a:pt x="231" y="88"/>
                  </a:lnTo>
                  <a:lnTo>
                    <a:pt x="238" y="68"/>
                  </a:lnTo>
                  <a:lnTo>
                    <a:pt x="231" y="47"/>
                  </a:lnTo>
                  <a:lnTo>
                    <a:pt x="225" y="41"/>
                  </a:lnTo>
                  <a:lnTo>
                    <a:pt x="211" y="34"/>
                  </a:lnTo>
                  <a:lnTo>
                    <a:pt x="211" y="20"/>
                  </a:lnTo>
                  <a:lnTo>
                    <a:pt x="205" y="20"/>
                  </a:lnTo>
                  <a:lnTo>
                    <a:pt x="185" y="27"/>
                  </a:lnTo>
                  <a:lnTo>
                    <a:pt x="185" y="20"/>
                  </a:lnTo>
                  <a:lnTo>
                    <a:pt x="192" y="0"/>
                  </a:lnTo>
                  <a:lnTo>
                    <a:pt x="126" y="2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29" name="Freeform 65"/>
            <p:cNvSpPr>
              <a:spLocks/>
            </p:cNvSpPr>
            <p:nvPr/>
          </p:nvSpPr>
          <p:spPr bwMode="auto">
            <a:xfrm>
              <a:off x="3980211" y="1232591"/>
              <a:ext cx="252702" cy="307380"/>
            </a:xfrm>
            <a:custGeom>
              <a:avLst/>
              <a:gdLst/>
              <a:ahLst/>
              <a:cxnLst>
                <a:cxn ang="0">
                  <a:pos x="112" y="175"/>
                </a:cxn>
                <a:cxn ang="0">
                  <a:pos x="105" y="169"/>
                </a:cxn>
                <a:cxn ang="0">
                  <a:pos x="99" y="162"/>
                </a:cxn>
                <a:cxn ang="0">
                  <a:pos x="99" y="155"/>
                </a:cxn>
                <a:cxn ang="0">
                  <a:pos x="66" y="155"/>
                </a:cxn>
                <a:cxn ang="0">
                  <a:pos x="46" y="142"/>
                </a:cxn>
                <a:cxn ang="0">
                  <a:pos x="39" y="121"/>
                </a:cxn>
                <a:cxn ang="0">
                  <a:pos x="39" y="115"/>
                </a:cxn>
                <a:cxn ang="0">
                  <a:pos x="33" y="108"/>
                </a:cxn>
                <a:cxn ang="0">
                  <a:pos x="19" y="108"/>
                </a:cxn>
                <a:cxn ang="0">
                  <a:pos x="6" y="101"/>
                </a:cxn>
                <a:cxn ang="0">
                  <a:pos x="13" y="81"/>
                </a:cxn>
                <a:cxn ang="0">
                  <a:pos x="19" y="68"/>
                </a:cxn>
                <a:cxn ang="0">
                  <a:pos x="13" y="61"/>
                </a:cxn>
                <a:cxn ang="0">
                  <a:pos x="0" y="47"/>
                </a:cxn>
                <a:cxn ang="0">
                  <a:pos x="6" y="27"/>
                </a:cxn>
                <a:cxn ang="0">
                  <a:pos x="33" y="34"/>
                </a:cxn>
                <a:cxn ang="0">
                  <a:pos x="39" y="20"/>
                </a:cxn>
                <a:cxn ang="0">
                  <a:pos x="46" y="14"/>
                </a:cxn>
                <a:cxn ang="0">
                  <a:pos x="59" y="14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0"/>
                </a:cxn>
                <a:cxn ang="0">
                  <a:pos x="105" y="7"/>
                </a:cxn>
                <a:cxn ang="0">
                  <a:pos x="118" y="7"/>
                </a:cxn>
                <a:cxn ang="0">
                  <a:pos x="125" y="14"/>
                </a:cxn>
                <a:cxn ang="0">
                  <a:pos x="125" y="27"/>
                </a:cxn>
                <a:cxn ang="0">
                  <a:pos x="132" y="47"/>
                </a:cxn>
                <a:cxn ang="0">
                  <a:pos x="138" y="61"/>
                </a:cxn>
                <a:cxn ang="0">
                  <a:pos x="145" y="68"/>
                </a:cxn>
                <a:cxn ang="0">
                  <a:pos x="145" y="88"/>
                </a:cxn>
                <a:cxn ang="0">
                  <a:pos x="145" y="108"/>
                </a:cxn>
                <a:cxn ang="0">
                  <a:pos x="138" y="121"/>
                </a:cxn>
                <a:cxn ang="0">
                  <a:pos x="145" y="135"/>
                </a:cxn>
                <a:cxn ang="0">
                  <a:pos x="145" y="142"/>
                </a:cxn>
                <a:cxn ang="0">
                  <a:pos x="145" y="162"/>
                </a:cxn>
                <a:cxn ang="0">
                  <a:pos x="118" y="182"/>
                </a:cxn>
                <a:cxn ang="0">
                  <a:pos x="112" y="175"/>
                </a:cxn>
              </a:cxnLst>
              <a:rect l="0" t="0" r="r" b="b"/>
              <a:pathLst>
                <a:path w="145" h="182">
                  <a:moveTo>
                    <a:pt x="112" y="175"/>
                  </a:moveTo>
                  <a:lnTo>
                    <a:pt x="105" y="169"/>
                  </a:lnTo>
                  <a:lnTo>
                    <a:pt x="99" y="162"/>
                  </a:lnTo>
                  <a:lnTo>
                    <a:pt x="99" y="155"/>
                  </a:lnTo>
                  <a:lnTo>
                    <a:pt x="66" y="155"/>
                  </a:lnTo>
                  <a:lnTo>
                    <a:pt x="46" y="142"/>
                  </a:lnTo>
                  <a:lnTo>
                    <a:pt x="39" y="121"/>
                  </a:lnTo>
                  <a:lnTo>
                    <a:pt x="39" y="115"/>
                  </a:lnTo>
                  <a:lnTo>
                    <a:pt x="33" y="108"/>
                  </a:lnTo>
                  <a:lnTo>
                    <a:pt x="19" y="108"/>
                  </a:lnTo>
                  <a:lnTo>
                    <a:pt x="6" y="101"/>
                  </a:lnTo>
                  <a:lnTo>
                    <a:pt x="13" y="81"/>
                  </a:lnTo>
                  <a:lnTo>
                    <a:pt x="19" y="68"/>
                  </a:lnTo>
                  <a:lnTo>
                    <a:pt x="13" y="61"/>
                  </a:lnTo>
                  <a:lnTo>
                    <a:pt x="0" y="47"/>
                  </a:lnTo>
                  <a:lnTo>
                    <a:pt x="6" y="27"/>
                  </a:lnTo>
                  <a:lnTo>
                    <a:pt x="33" y="34"/>
                  </a:lnTo>
                  <a:lnTo>
                    <a:pt x="39" y="20"/>
                  </a:lnTo>
                  <a:lnTo>
                    <a:pt x="46" y="14"/>
                  </a:lnTo>
                  <a:lnTo>
                    <a:pt x="59" y="14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0"/>
                  </a:lnTo>
                  <a:lnTo>
                    <a:pt x="105" y="7"/>
                  </a:lnTo>
                  <a:lnTo>
                    <a:pt x="118" y="7"/>
                  </a:lnTo>
                  <a:lnTo>
                    <a:pt x="125" y="14"/>
                  </a:lnTo>
                  <a:lnTo>
                    <a:pt x="125" y="27"/>
                  </a:lnTo>
                  <a:lnTo>
                    <a:pt x="132" y="47"/>
                  </a:lnTo>
                  <a:lnTo>
                    <a:pt x="138" y="61"/>
                  </a:lnTo>
                  <a:lnTo>
                    <a:pt x="145" y="68"/>
                  </a:lnTo>
                  <a:lnTo>
                    <a:pt x="145" y="88"/>
                  </a:lnTo>
                  <a:lnTo>
                    <a:pt x="145" y="108"/>
                  </a:lnTo>
                  <a:lnTo>
                    <a:pt x="138" y="121"/>
                  </a:lnTo>
                  <a:lnTo>
                    <a:pt x="145" y="135"/>
                  </a:lnTo>
                  <a:lnTo>
                    <a:pt x="145" y="142"/>
                  </a:lnTo>
                  <a:lnTo>
                    <a:pt x="145" y="162"/>
                  </a:lnTo>
                  <a:lnTo>
                    <a:pt x="118" y="182"/>
                  </a:lnTo>
                  <a:lnTo>
                    <a:pt x="112" y="17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5211112" y="2537940"/>
              <a:ext cx="183412" cy="241029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" y="40"/>
                </a:cxn>
                <a:cxn ang="0">
                  <a:pos x="6" y="67"/>
                </a:cxn>
                <a:cxn ang="0">
                  <a:pos x="0" y="81"/>
                </a:cxn>
                <a:cxn ang="0">
                  <a:pos x="13" y="94"/>
                </a:cxn>
                <a:cxn ang="0">
                  <a:pos x="20" y="114"/>
                </a:cxn>
                <a:cxn ang="0">
                  <a:pos x="46" y="108"/>
                </a:cxn>
                <a:cxn ang="0">
                  <a:pos x="59" y="121"/>
                </a:cxn>
                <a:cxn ang="0">
                  <a:pos x="59" y="141"/>
                </a:cxn>
                <a:cxn ang="0">
                  <a:pos x="79" y="134"/>
                </a:cxn>
                <a:cxn ang="0">
                  <a:pos x="86" y="121"/>
                </a:cxn>
                <a:cxn ang="0">
                  <a:pos x="79" y="108"/>
                </a:cxn>
                <a:cxn ang="0">
                  <a:pos x="79" y="101"/>
                </a:cxn>
                <a:cxn ang="0">
                  <a:pos x="86" y="94"/>
                </a:cxn>
                <a:cxn ang="0">
                  <a:pos x="92" y="94"/>
                </a:cxn>
                <a:cxn ang="0">
                  <a:pos x="99" y="81"/>
                </a:cxn>
                <a:cxn ang="0">
                  <a:pos x="92" y="67"/>
                </a:cxn>
                <a:cxn ang="0">
                  <a:pos x="92" y="60"/>
                </a:cxn>
                <a:cxn ang="0">
                  <a:pos x="92" y="47"/>
                </a:cxn>
                <a:cxn ang="0">
                  <a:pos x="99" y="33"/>
                </a:cxn>
                <a:cxn ang="0">
                  <a:pos x="105" y="20"/>
                </a:cxn>
                <a:cxn ang="0">
                  <a:pos x="99" y="13"/>
                </a:cxn>
                <a:cxn ang="0">
                  <a:pos x="86" y="13"/>
                </a:cxn>
                <a:cxn ang="0">
                  <a:pos x="66" y="13"/>
                </a:cxn>
                <a:cxn ang="0">
                  <a:pos x="59" y="13"/>
                </a:cxn>
                <a:cxn ang="0">
                  <a:pos x="53" y="27"/>
                </a:cxn>
                <a:cxn ang="0">
                  <a:pos x="39" y="27"/>
                </a:cxn>
                <a:cxn ang="0">
                  <a:pos x="26" y="20"/>
                </a:cxn>
                <a:cxn ang="0">
                  <a:pos x="20" y="0"/>
                </a:cxn>
              </a:cxnLst>
              <a:rect l="0" t="0" r="r" b="b"/>
              <a:pathLst>
                <a:path w="105" h="141">
                  <a:moveTo>
                    <a:pt x="20" y="0"/>
                  </a:moveTo>
                  <a:lnTo>
                    <a:pt x="6" y="40"/>
                  </a:lnTo>
                  <a:lnTo>
                    <a:pt x="6" y="67"/>
                  </a:lnTo>
                  <a:lnTo>
                    <a:pt x="0" y="81"/>
                  </a:lnTo>
                  <a:lnTo>
                    <a:pt x="13" y="94"/>
                  </a:lnTo>
                  <a:lnTo>
                    <a:pt x="20" y="114"/>
                  </a:lnTo>
                  <a:lnTo>
                    <a:pt x="46" y="108"/>
                  </a:lnTo>
                  <a:lnTo>
                    <a:pt x="59" y="121"/>
                  </a:lnTo>
                  <a:lnTo>
                    <a:pt x="59" y="141"/>
                  </a:lnTo>
                  <a:lnTo>
                    <a:pt x="79" y="134"/>
                  </a:lnTo>
                  <a:lnTo>
                    <a:pt x="86" y="121"/>
                  </a:lnTo>
                  <a:lnTo>
                    <a:pt x="79" y="108"/>
                  </a:lnTo>
                  <a:lnTo>
                    <a:pt x="79" y="101"/>
                  </a:lnTo>
                  <a:lnTo>
                    <a:pt x="86" y="94"/>
                  </a:lnTo>
                  <a:lnTo>
                    <a:pt x="92" y="94"/>
                  </a:lnTo>
                  <a:lnTo>
                    <a:pt x="99" y="81"/>
                  </a:lnTo>
                  <a:lnTo>
                    <a:pt x="92" y="67"/>
                  </a:lnTo>
                  <a:lnTo>
                    <a:pt x="92" y="60"/>
                  </a:lnTo>
                  <a:lnTo>
                    <a:pt x="92" y="47"/>
                  </a:lnTo>
                  <a:lnTo>
                    <a:pt x="99" y="33"/>
                  </a:lnTo>
                  <a:lnTo>
                    <a:pt x="105" y="20"/>
                  </a:lnTo>
                  <a:lnTo>
                    <a:pt x="99" y="13"/>
                  </a:lnTo>
                  <a:lnTo>
                    <a:pt x="86" y="13"/>
                  </a:lnTo>
                  <a:lnTo>
                    <a:pt x="66" y="13"/>
                  </a:lnTo>
                  <a:lnTo>
                    <a:pt x="59" y="13"/>
                  </a:lnTo>
                  <a:lnTo>
                    <a:pt x="53" y="27"/>
                  </a:lnTo>
                  <a:lnTo>
                    <a:pt x="39" y="27"/>
                  </a:lnTo>
                  <a:lnTo>
                    <a:pt x="26" y="2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4670385" y="1988176"/>
              <a:ext cx="493176" cy="468519"/>
            </a:xfrm>
            <a:custGeom>
              <a:avLst/>
              <a:gdLst/>
              <a:ahLst/>
              <a:cxnLst>
                <a:cxn ang="0">
                  <a:pos x="39" y="14"/>
                </a:cxn>
                <a:cxn ang="0">
                  <a:pos x="52" y="7"/>
                </a:cxn>
                <a:cxn ang="0">
                  <a:pos x="72" y="14"/>
                </a:cxn>
                <a:cxn ang="0">
                  <a:pos x="72" y="27"/>
                </a:cxn>
                <a:cxn ang="0">
                  <a:pos x="85" y="27"/>
                </a:cxn>
                <a:cxn ang="0">
                  <a:pos x="99" y="20"/>
                </a:cxn>
                <a:cxn ang="0">
                  <a:pos x="99" y="7"/>
                </a:cxn>
                <a:cxn ang="0">
                  <a:pos x="125" y="20"/>
                </a:cxn>
                <a:cxn ang="0">
                  <a:pos x="132" y="0"/>
                </a:cxn>
                <a:cxn ang="0">
                  <a:pos x="138" y="7"/>
                </a:cxn>
                <a:cxn ang="0">
                  <a:pos x="158" y="0"/>
                </a:cxn>
                <a:cxn ang="0">
                  <a:pos x="171" y="7"/>
                </a:cxn>
                <a:cxn ang="0">
                  <a:pos x="178" y="27"/>
                </a:cxn>
                <a:cxn ang="0">
                  <a:pos x="178" y="54"/>
                </a:cxn>
                <a:cxn ang="0">
                  <a:pos x="198" y="61"/>
                </a:cxn>
                <a:cxn ang="0">
                  <a:pos x="211" y="47"/>
                </a:cxn>
                <a:cxn ang="0">
                  <a:pos x="217" y="40"/>
                </a:cxn>
                <a:cxn ang="0">
                  <a:pos x="244" y="34"/>
                </a:cxn>
                <a:cxn ang="0">
                  <a:pos x="257" y="34"/>
                </a:cxn>
                <a:cxn ang="0">
                  <a:pos x="257" y="40"/>
                </a:cxn>
                <a:cxn ang="0">
                  <a:pos x="270" y="54"/>
                </a:cxn>
                <a:cxn ang="0">
                  <a:pos x="270" y="67"/>
                </a:cxn>
                <a:cxn ang="0">
                  <a:pos x="270" y="88"/>
                </a:cxn>
                <a:cxn ang="0">
                  <a:pos x="270" y="108"/>
                </a:cxn>
                <a:cxn ang="0">
                  <a:pos x="283" y="121"/>
                </a:cxn>
                <a:cxn ang="0">
                  <a:pos x="264" y="148"/>
                </a:cxn>
                <a:cxn ang="0">
                  <a:pos x="237" y="169"/>
                </a:cxn>
                <a:cxn ang="0">
                  <a:pos x="204" y="169"/>
                </a:cxn>
                <a:cxn ang="0">
                  <a:pos x="191" y="182"/>
                </a:cxn>
                <a:cxn ang="0">
                  <a:pos x="191" y="209"/>
                </a:cxn>
                <a:cxn ang="0">
                  <a:pos x="184" y="229"/>
                </a:cxn>
                <a:cxn ang="0">
                  <a:pos x="165" y="243"/>
                </a:cxn>
                <a:cxn ang="0">
                  <a:pos x="145" y="243"/>
                </a:cxn>
                <a:cxn ang="0">
                  <a:pos x="125" y="243"/>
                </a:cxn>
                <a:cxn ang="0">
                  <a:pos x="112" y="256"/>
                </a:cxn>
                <a:cxn ang="0">
                  <a:pos x="85" y="249"/>
                </a:cxn>
                <a:cxn ang="0">
                  <a:pos x="85" y="270"/>
                </a:cxn>
                <a:cxn ang="0">
                  <a:pos x="72" y="276"/>
                </a:cxn>
                <a:cxn ang="0">
                  <a:pos x="66" y="270"/>
                </a:cxn>
                <a:cxn ang="0">
                  <a:pos x="66" y="263"/>
                </a:cxn>
                <a:cxn ang="0">
                  <a:pos x="33" y="256"/>
                </a:cxn>
                <a:cxn ang="0">
                  <a:pos x="26" y="249"/>
                </a:cxn>
                <a:cxn ang="0">
                  <a:pos x="13" y="256"/>
                </a:cxn>
                <a:cxn ang="0">
                  <a:pos x="0" y="256"/>
                </a:cxn>
                <a:cxn ang="0">
                  <a:pos x="13" y="216"/>
                </a:cxn>
                <a:cxn ang="0">
                  <a:pos x="13" y="189"/>
                </a:cxn>
                <a:cxn ang="0">
                  <a:pos x="26" y="175"/>
                </a:cxn>
                <a:cxn ang="0">
                  <a:pos x="19" y="148"/>
                </a:cxn>
                <a:cxn ang="0">
                  <a:pos x="19" y="121"/>
                </a:cxn>
                <a:cxn ang="0">
                  <a:pos x="46" y="101"/>
                </a:cxn>
                <a:cxn ang="0">
                  <a:pos x="46" y="74"/>
                </a:cxn>
                <a:cxn ang="0">
                  <a:pos x="33" y="61"/>
                </a:cxn>
                <a:cxn ang="0">
                  <a:pos x="46" y="34"/>
                </a:cxn>
                <a:cxn ang="0">
                  <a:pos x="39" y="14"/>
                </a:cxn>
              </a:cxnLst>
              <a:rect l="0" t="0" r="r" b="b"/>
              <a:pathLst>
                <a:path w="283" h="276">
                  <a:moveTo>
                    <a:pt x="39" y="14"/>
                  </a:moveTo>
                  <a:lnTo>
                    <a:pt x="52" y="7"/>
                  </a:lnTo>
                  <a:lnTo>
                    <a:pt x="72" y="14"/>
                  </a:lnTo>
                  <a:lnTo>
                    <a:pt x="72" y="27"/>
                  </a:lnTo>
                  <a:lnTo>
                    <a:pt x="85" y="27"/>
                  </a:lnTo>
                  <a:lnTo>
                    <a:pt x="99" y="20"/>
                  </a:lnTo>
                  <a:lnTo>
                    <a:pt x="99" y="7"/>
                  </a:lnTo>
                  <a:lnTo>
                    <a:pt x="125" y="20"/>
                  </a:lnTo>
                  <a:lnTo>
                    <a:pt x="132" y="0"/>
                  </a:lnTo>
                  <a:lnTo>
                    <a:pt x="138" y="7"/>
                  </a:lnTo>
                  <a:lnTo>
                    <a:pt x="158" y="0"/>
                  </a:lnTo>
                  <a:lnTo>
                    <a:pt x="171" y="7"/>
                  </a:lnTo>
                  <a:lnTo>
                    <a:pt x="178" y="27"/>
                  </a:lnTo>
                  <a:lnTo>
                    <a:pt x="178" y="54"/>
                  </a:lnTo>
                  <a:lnTo>
                    <a:pt x="198" y="61"/>
                  </a:lnTo>
                  <a:lnTo>
                    <a:pt x="211" y="47"/>
                  </a:lnTo>
                  <a:lnTo>
                    <a:pt x="217" y="40"/>
                  </a:lnTo>
                  <a:lnTo>
                    <a:pt x="244" y="34"/>
                  </a:lnTo>
                  <a:lnTo>
                    <a:pt x="257" y="34"/>
                  </a:lnTo>
                  <a:lnTo>
                    <a:pt x="257" y="40"/>
                  </a:lnTo>
                  <a:lnTo>
                    <a:pt x="270" y="54"/>
                  </a:lnTo>
                  <a:lnTo>
                    <a:pt x="270" y="67"/>
                  </a:lnTo>
                  <a:lnTo>
                    <a:pt x="270" y="88"/>
                  </a:lnTo>
                  <a:lnTo>
                    <a:pt x="270" y="108"/>
                  </a:lnTo>
                  <a:lnTo>
                    <a:pt x="283" y="121"/>
                  </a:lnTo>
                  <a:lnTo>
                    <a:pt x="264" y="148"/>
                  </a:lnTo>
                  <a:lnTo>
                    <a:pt x="237" y="169"/>
                  </a:lnTo>
                  <a:lnTo>
                    <a:pt x="204" y="169"/>
                  </a:lnTo>
                  <a:lnTo>
                    <a:pt x="191" y="182"/>
                  </a:lnTo>
                  <a:lnTo>
                    <a:pt x="191" y="209"/>
                  </a:lnTo>
                  <a:lnTo>
                    <a:pt x="184" y="229"/>
                  </a:lnTo>
                  <a:lnTo>
                    <a:pt x="165" y="243"/>
                  </a:lnTo>
                  <a:lnTo>
                    <a:pt x="145" y="243"/>
                  </a:lnTo>
                  <a:lnTo>
                    <a:pt x="125" y="243"/>
                  </a:lnTo>
                  <a:lnTo>
                    <a:pt x="112" y="256"/>
                  </a:lnTo>
                  <a:lnTo>
                    <a:pt x="85" y="249"/>
                  </a:lnTo>
                  <a:lnTo>
                    <a:pt x="85" y="270"/>
                  </a:lnTo>
                  <a:lnTo>
                    <a:pt x="72" y="276"/>
                  </a:lnTo>
                  <a:lnTo>
                    <a:pt x="66" y="270"/>
                  </a:lnTo>
                  <a:lnTo>
                    <a:pt x="66" y="263"/>
                  </a:lnTo>
                  <a:lnTo>
                    <a:pt x="33" y="256"/>
                  </a:lnTo>
                  <a:lnTo>
                    <a:pt x="26" y="249"/>
                  </a:lnTo>
                  <a:lnTo>
                    <a:pt x="13" y="256"/>
                  </a:lnTo>
                  <a:lnTo>
                    <a:pt x="0" y="256"/>
                  </a:lnTo>
                  <a:lnTo>
                    <a:pt x="13" y="216"/>
                  </a:lnTo>
                  <a:lnTo>
                    <a:pt x="13" y="189"/>
                  </a:lnTo>
                  <a:lnTo>
                    <a:pt x="26" y="175"/>
                  </a:lnTo>
                  <a:lnTo>
                    <a:pt x="19" y="148"/>
                  </a:lnTo>
                  <a:lnTo>
                    <a:pt x="19" y="121"/>
                  </a:lnTo>
                  <a:lnTo>
                    <a:pt x="46" y="101"/>
                  </a:lnTo>
                  <a:lnTo>
                    <a:pt x="46" y="74"/>
                  </a:lnTo>
                  <a:lnTo>
                    <a:pt x="33" y="61"/>
                  </a:lnTo>
                  <a:lnTo>
                    <a:pt x="46" y="34"/>
                  </a:lnTo>
                  <a:lnTo>
                    <a:pt x="39" y="1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4531806" y="2410655"/>
              <a:ext cx="321990" cy="368314"/>
            </a:xfrm>
            <a:custGeom>
              <a:avLst/>
              <a:gdLst/>
              <a:ahLst/>
              <a:cxnLst>
                <a:cxn ang="0">
                  <a:pos x="185" y="115"/>
                </a:cxn>
                <a:cxn ang="0">
                  <a:pos x="179" y="102"/>
                </a:cxn>
                <a:cxn ang="0">
                  <a:pos x="179" y="81"/>
                </a:cxn>
                <a:cxn ang="0">
                  <a:pos x="179" y="68"/>
                </a:cxn>
                <a:cxn ang="0">
                  <a:pos x="165" y="21"/>
                </a:cxn>
                <a:cxn ang="0">
                  <a:pos x="152" y="27"/>
                </a:cxn>
                <a:cxn ang="0">
                  <a:pos x="146" y="21"/>
                </a:cxn>
                <a:cxn ang="0">
                  <a:pos x="146" y="14"/>
                </a:cxn>
                <a:cxn ang="0">
                  <a:pos x="113" y="7"/>
                </a:cxn>
                <a:cxn ang="0">
                  <a:pos x="106" y="0"/>
                </a:cxn>
                <a:cxn ang="0">
                  <a:pos x="93" y="7"/>
                </a:cxn>
                <a:cxn ang="0">
                  <a:pos x="80" y="7"/>
                </a:cxn>
                <a:cxn ang="0">
                  <a:pos x="66" y="7"/>
                </a:cxn>
                <a:cxn ang="0">
                  <a:pos x="53" y="7"/>
                </a:cxn>
                <a:cxn ang="0">
                  <a:pos x="33" y="21"/>
                </a:cxn>
                <a:cxn ang="0">
                  <a:pos x="20" y="21"/>
                </a:cxn>
                <a:cxn ang="0">
                  <a:pos x="14" y="14"/>
                </a:cxn>
                <a:cxn ang="0">
                  <a:pos x="14" y="34"/>
                </a:cxn>
                <a:cxn ang="0">
                  <a:pos x="7" y="61"/>
                </a:cxn>
                <a:cxn ang="0">
                  <a:pos x="14" y="81"/>
                </a:cxn>
                <a:cxn ang="0">
                  <a:pos x="14" y="95"/>
                </a:cxn>
                <a:cxn ang="0">
                  <a:pos x="0" y="115"/>
                </a:cxn>
                <a:cxn ang="0">
                  <a:pos x="0" y="135"/>
                </a:cxn>
                <a:cxn ang="0">
                  <a:pos x="14" y="129"/>
                </a:cxn>
                <a:cxn ang="0">
                  <a:pos x="27" y="122"/>
                </a:cxn>
                <a:cxn ang="0">
                  <a:pos x="40" y="142"/>
                </a:cxn>
                <a:cxn ang="0">
                  <a:pos x="40" y="162"/>
                </a:cxn>
                <a:cxn ang="0">
                  <a:pos x="53" y="189"/>
                </a:cxn>
                <a:cxn ang="0">
                  <a:pos x="60" y="196"/>
                </a:cxn>
                <a:cxn ang="0">
                  <a:pos x="73" y="196"/>
                </a:cxn>
                <a:cxn ang="0">
                  <a:pos x="86" y="203"/>
                </a:cxn>
                <a:cxn ang="0">
                  <a:pos x="99" y="216"/>
                </a:cxn>
                <a:cxn ang="0">
                  <a:pos x="106" y="216"/>
                </a:cxn>
                <a:cxn ang="0">
                  <a:pos x="119" y="216"/>
                </a:cxn>
                <a:cxn ang="0">
                  <a:pos x="126" y="216"/>
                </a:cxn>
                <a:cxn ang="0">
                  <a:pos x="132" y="216"/>
                </a:cxn>
                <a:cxn ang="0">
                  <a:pos x="146" y="216"/>
                </a:cxn>
                <a:cxn ang="0">
                  <a:pos x="146" y="203"/>
                </a:cxn>
                <a:cxn ang="0">
                  <a:pos x="152" y="196"/>
                </a:cxn>
                <a:cxn ang="0">
                  <a:pos x="165" y="189"/>
                </a:cxn>
                <a:cxn ang="0">
                  <a:pos x="165" y="169"/>
                </a:cxn>
                <a:cxn ang="0">
                  <a:pos x="165" y="156"/>
                </a:cxn>
                <a:cxn ang="0">
                  <a:pos x="179" y="142"/>
                </a:cxn>
                <a:cxn ang="0">
                  <a:pos x="179" y="129"/>
                </a:cxn>
                <a:cxn ang="0">
                  <a:pos x="185" y="115"/>
                </a:cxn>
              </a:cxnLst>
              <a:rect l="0" t="0" r="r" b="b"/>
              <a:pathLst>
                <a:path w="185" h="216">
                  <a:moveTo>
                    <a:pt x="185" y="115"/>
                  </a:moveTo>
                  <a:lnTo>
                    <a:pt x="179" y="102"/>
                  </a:lnTo>
                  <a:lnTo>
                    <a:pt x="179" y="81"/>
                  </a:lnTo>
                  <a:lnTo>
                    <a:pt x="179" y="68"/>
                  </a:lnTo>
                  <a:lnTo>
                    <a:pt x="165" y="21"/>
                  </a:lnTo>
                  <a:lnTo>
                    <a:pt x="152" y="27"/>
                  </a:lnTo>
                  <a:lnTo>
                    <a:pt x="146" y="21"/>
                  </a:lnTo>
                  <a:lnTo>
                    <a:pt x="146" y="14"/>
                  </a:lnTo>
                  <a:lnTo>
                    <a:pt x="113" y="7"/>
                  </a:lnTo>
                  <a:lnTo>
                    <a:pt x="106" y="0"/>
                  </a:lnTo>
                  <a:lnTo>
                    <a:pt x="93" y="7"/>
                  </a:lnTo>
                  <a:lnTo>
                    <a:pt x="80" y="7"/>
                  </a:lnTo>
                  <a:lnTo>
                    <a:pt x="66" y="7"/>
                  </a:lnTo>
                  <a:lnTo>
                    <a:pt x="53" y="7"/>
                  </a:lnTo>
                  <a:lnTo>
                    <a:pt x="33" y="21"/>
                  </a:lnTo>
                  <a:lnTo>
                    <a:pt x="20" y="21"/>
                  </a:lnTo>
                  <a:lnTo>
                    <a:pt x="14" y="14"/>
                  </a:lnTo>
                  <a:lnTo>
                    <a:pt x="14" y="34"/>
                  </a:lnTo>
                  <a:lnTo>
                    <a:pt x="7" y="61"/>
                  </a:lnTo>
                  <a:lnTo>
                    <a:pt x="14" y="81"/>
                  </a:lnTo>
                  <a:lnTo>
                    <a:pt x="14" y="95"/>
                  </a:lnTo>
                  <a:lnTo>
                    <a:pt x="0" y="115"/>
                  </a:lnTo>
                  <a:lnTo>
                    <a:pt x="0" y="135"/>
                  </a:lnTo>
                  <a:lnTo>
                    <a:pt x="14" y="129"/>
                  </a:lnTo>
                  <a:lnTo>
                    <a:pt x="27" y="122"/>
                  </a:lnTo>
                  <a:lnTo>
                    <a:pt x="40" y="142"/>
                  </a:lnTo>
                  <a:lnTo>
                    <a:pt x="40" y="162"/>
                  </a:lnTo>
                  <a:lnTo>
                    <a:pt x="53" y="189"/>
                  </a:lnTo>
                  <a:lnTo>
                    <a:pt x="60" y="196"/>
                  </a:lnTo>
                  <a:lnTo>
                    <a:pt x="73" y="196"/>
                  </a:lnTo>
                  <a:lnTo>
                    <a:pt x="86" y="203"/>
                  </a:lnTo>
                  <a:lnTo>
                    <a:pt x="99" y="216"/>
                  </a:lnTo>
                  <a:lnTo>
                    <a:pt x="106" y="216"/>
                  </a:lnTo>
                  <a:lnTo>
                    <a:pt x="119" y="216"/>
                  </a:lnTo>
                  <a:lnTo>
                    <a:pt x="126" y="216"/>
                  </a:lnTo>
                  <a:lnTo>
                    <a:pt x="132" y="216"/>
                  </a:lnTo>
                  <a:lnTo>
                    <a:pt x="146" y="216"/>
                  </a:lnTo>
                  <a:lnTo>
                    <a:pt x="146" y="203"/>
                  </a:lnTo>
                  <a:lnTo>
                    <a:pt x="152" y="196"/>
                  </a:lnTo>
                  <a:lnTo>
                    <a:pt x="165" y="189"/>
                  </a:lnTo>
                  <a:lnTo>
                    <a:pt x="165" y="169"/>
                  </a:lnTo>
                  <a:lnTo>
                    <a:pt x="165" y="156"/>
                  </a:lnTo>
                  <a:lnTo>
                    <a:pt x="179" y="142"/>
                  </a:lnTo>
                  <a:lnTo>
                    <a:pt x="179" y="129"/>
                  </a:lnTo>
                  <a:lnTo>
                    <a:pt x="185" y="11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4933955" y="1885265"/>
              <a:ext cx="414376" cy="308735"/>
            </a:xfrm>
            <a:custGeom>
              <a:avLst/>
              <a:gdLst/>
              <a:ahLst/>
              <a:cxnLst>
                <a:cxn ang="0">
                  <a:pos x="7" y="61"/>
                </a:cxn>
                <a:cxn ang="0">
                  <a:pos x="0" y="41"/>
                </a:cxn>
                <a:cxn ang="0">
                  <a:pos x="7" y="27"/>
                </a:cxn>
                <a:cxn ang="0">
                  <a:pos x="20" y="21"/>
                </a:cxn>
                <a:cxn ang="0">
                  <a:pos x="47" y="14"/>
                </a:cxn>
                <a:cxn ang="0">
                  <a:pos x="66" y="14"/>
                </a:cxn>
                <a:cxn ang="0">
                  <a:pos x="86" y="14"/>
                </a:cxn>
                <a:cxn ang="0">
                  <a:pos x="119" y="14"/>
                </a:cxn>
                <a:cxn ang="0">
                  <a:pos x="146" y="7"/>
                </a:cxn>
                <a:cxn ang="0">
                  <a:pos x="159" y="7"/>
                </a:cxn>
                <a:cxn ang="0">
                  <a:pos x="179" y="7"/>
                </a:cxn>
                <a:cxn ang="0">
                  <a:pos x="198" y="0"/>
                </a:cxn>
                <a:cxn ang="0">
                  <a:pos x="205" y="14"/>
                </a:cxn>
                <a:cxn ang="0">
                  <a:pos x="218" y="14"/>
                </a:cxn>
                <a:cxn ang="0">
                  <a:pos x="218" y="27"/>
                </a:cxn>
                <a:cxn ang="0">
                  <a:pos x="225" y="34"/>
                </a:cxn>
                <a:cxn ang="0">
                  <a:pos x="231" y="54"/>
                </a:cxn>
                <a:cxn ang="0">
                  <a:pos x="238" y="81"/>
                </a:cxn>
                <a:cxn ang="0">
                  <a:pos x="198" y="95"/>
                </a:cxn>
                <a:cxn ang="0">
                  <a:pos x="192" y="101"/>
                </a:cxn>
                <a:cxn ang="0">
                  <a:pos x="198" y="135"/>
                </a:cxn>
                <a:cxn ang="0">
                  <a:pos x="205" y="162"/>
                </a:cxn>
                <a:cxn ang="0">
                  <a:pos x="192" y="162"/>
                </a:cxn>
                <a:cxn ang="0">
                  <a:pos x="179" y="162"/>
                </a:cxn>
                <a:cxn ang="0">
                  <a:pos x="165" y="162"/>
                </a:cxn>
                <a:cxn ang="0">
                  <a:pos x="159" y="162"/>
                </a:cxn>
                <a:cxn ang="0">
                  <a:pos x="159" y="169"/>
                </a:cxn>
                <a:cxn ang="0">
                  <a:pos x="152" y="176"/>
                </a:cxn>
                <a:cxn ang="0">
                  <a:pos x="132" y="182"/>
                </a:cxn>
                <a:cxn ang="0">
                  <a:pos x="119" y="169"/>
                </a:cxn>
                <a:cxn ang="0">
                  <a:pos x="119" y="149"/>
                </a:cxn>
                <a:cxn ang="0">
                  <a:pos x="119" y="128"/>
                </a:cxn>
                <a:cxn ang="0">
                  <a:pos x="119" y="115"/>
                </a:cxn>
                <a:cxn ang="0">
                  <a:pos x="106" y="101"/>
                </a:cxn>
                <a:cxn ang="0">
                  <a:pos x="106" y="95"/>
                </a:cxn>
                <a:cxn ang="0">
                  <a:pos x="93" y="95"/>
                </a:cxn>
                <a:cxn ang="0">
                  <a:pos x="66" y="101"/>
                </a:cxn>
                <a:cxn ang="0">
                  <a:pos x="60" y="108"/>
                </a:cxn>
                <a:cxn ang="0">
                  <a:pos x="47" y="122"/>
                </a:cxn>
                <a:cxn ang="0">
                  <a:pos x="27" y="115"/>
                </a:cxn>
                <a:cxn ang="0">
                  <a:pos x="27" y="88"/>
                </a:cxn>
                <a:cxn ang="0">
                  <a:pos x="20" y="68"/>
                </a:cxn>
                <a:cxn ang="0">
                  <a:pos x="7" y="61"/>
                </a:cxn>
              </a:cxnLst>
              <a:rect l="0" t="0" r="r" b="b"/>
              <a:pathLst>
                <a:path w="238" h="182">
                  <a:moveTo>
                    <a:pt x="7" y="61"/>
                  </a:moveTo>
                  <a:lnTo>
                    <a:pt x="0" y="41"/>
                  </a:lnTo>
                  <a:lnTo>
                    <a:pt x="7" y="27"/>
                  </a:lnTo>
                  <a:lnTo>
                    <a:pt x="20" y="21"/>
                  </a:lnTo>
                  <a:lnTo>
                    <a:pt x="47" y="14"/>
                  </a:lnTo>
                  <a:lnTo>
                    <a:pt x="66" y="14"/>
                  </a:lnTo>
                  <a:lnTo>
                    <a:pt x="86" y="14"/>
                  </a:lnTo>
                  <a:lnTo>
                    <a:pt x="119" y="14"/>
                  </a:lnTo>
                  <a:lnTo>
                    <a:pt x="146" y="7"/>
                  </a:lnTo>
                  <a:lnTo>
                    <a:pt x="159" y="7"/>
                  </a:lnTo>
                  <a:lnTo>
                    <a:pt x="179" y="7"/>
                  </a:lnTo>
                  <a:lnTo>
                    <a:pt x="198" y="0"/>
                  </a:lnTo>
                  <a:lnTo>
                    <a:pt x="205" y="14"/>
                  </a:lnTo>
                  <a:lnTo>
                    <a:pt x="218" y="14"/>
                  </a:lnTo>
                  <a:lnTo>
                    <a:pt x="218" y="27"/>
                  </a:lnTo>
                  <a:lnTo>
                    <a:pt x="225" y="34"/>
                  </a:lnTo>
                  <a:lnTo>
                    <a:pt x="231" y="54"/>
                  </a:lnTo>
                  <a:lnTo>
                    <a:pt x="238" y="81"/>
                  </a:lnTo>
                  <a:lnTo>
                    <a:pt x="198" y="95"/>
                  </a:lnTo>
                  <a:lnTo>
                    <a:pt x="192" y="101"/>
                  </a:lnTo>
                  <a:lnTo>
                    <a:pt x="198" y="135"/>
                  </a:lnTo>
                  <a:lnTo>
                    <a:pt x="205" y="162"/>
                  </a:lnTo>
                  <a:lnTo>
                    <a:pt x="192" y="162"/>
                  </a:lnTo>
                  <a:lnTo>
                    <a:pt x="179" y="162"/>
                  </a:lnTo>
                  <a:lnTo>
                    <a:pt x="165" y="162"/>
                  </a:lnTo>
                  <a:lnTo>
                    <a:pt x="159" y="162"/>
                  </a:lnTo>
                  <a:lnTo>
                    <a:pt x="159" y="169"/>
                  </a:lnTo>
                  <a:lnTo>
                    <a:pt x="152" y="176"/>
                  </a:lnTo>
                  <a:lnTo>
                    <a:pt x="132" y="182"/>
                  </a:lnTo>
                  <a:lnTo>
                    <a:pt x="119" y="169"/>
                  </a:lnTo>
                  <a:lnTo>
                    <a:pt x="119" y="149"/>
                  </a:lnTo>
                  <a:lnTo>
                    <a:pt x="119" y="128"/>
                  </a:lnTo>
                  <a:lnTo>
                    <a:pt x="119" y="115"/>
                  </a:lnTo>
                  <a:lnTo>
                    <a:pt x="106" y="101"/>
                  </a:lnTo>
                  <a:lnTo>
                    <a:pt x="106" y="95"/>
                  </a:lnTo>
                  <a:lnTo>
                    <a:pt x="93" y="95"/>
                  </a:lnTo>
                  <a:lnTo>
                    <a:pt x="66" y="101"/>
                  </a:lnTo>
                  <a:lnTo>
                    <a:pt x="60" y="108"/>
                  </a:lnTo>
                  <a:lnTo>
                    <a:pt x="47" y="122"/>
                  </a:lnTo>
                  <a:lnTo>
                    <a:pt x="27" y="115"/>
                  </a:lnTo>
                  <a:lnTo>
                    <a:pt x="27" y="88"/>
                  </a:lnTo>
                  <a:lnTo>
                    <a:pt x="20" y="68"/>
                  </a:lnTo>
                  <a:lnTo>
                    <a:pt x="7" y="6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174491" y="2298265"/>
              <a:ext cx="391281" cy="425187"/>
            </a:xfrm>
            <a:custGeom>
              <a:avLst/>
              <a:gdLst/>
              <a:ahLst/>
              <a:cxnLst>
                <a:cxn ang="0">
                  <a:pos x="119" y="7"/>
                </a:cxn>
                <a:cxn ang="0">
                  <a:pos x="152" y="0"/>
                </a:cxn>
                <a:cxn ang="0">
                  <a:pos x="178" y="0"/>
                </a:cxn>
                <a:cxn ang="0">
                  <a:pos x="198" y="7"/>
                </a:cxn>
                <a:cxn ang="0">
                  <a:pos x="211" y="7"/>
                </a:cxn>
                <a:cxn ang="0">
                  <a:pos x="218" y="27"/>
                </a:cxn>
                <a:cxn ang="0">
                  <a:pos x="224" y="47"/>
                </a:cxn>
                <a:cxn ang="0">
                  <a:pos x="224" y="61"/>
                </a:cxn>
                <a:cxn ang="0">
                  <a:pos x="218" y="67"/>
                </a:cxn>
                <a:cxn ang="0">
                  <a:pos x="218" y="74"/>
                </a:cxn>
                <a:cxn ang="0">
                  <a:pos x="218" y="81"/>
                </a:cxn>
                <a:cxn ang="0">
                  <a:pos x="218" y="101"/>
                </a:cxn>
                <a:cxn ang="0">
                  <a:pos x="211" y="128"/>
                </a:cxn>
                <a:cxn ang="0">
                  <a:pos x="218" y="148"/>
                </a:cxn>
                <a:cxn ang="0">
                  <a:pos x="218" y="162"/>
                </a:cxn>
                <a:cxn ang="0">
                  <a:pos x="204" y="182"/>
                </a:cxn>
                <a:cxn ang="0">
                  <a:pos x="204" y="202"/>
                </a:cxn>
                <a:cxn ang="0">
                  <a:pos x="198" y="209"/>
                </a:cxn>
                <a:cxn ang="0">
                  <a:pos x="171" y="223"/>
                </a:cxn>
                <a:cxn ang="0">
                  <a:pos x="171" y="236"/>
                </a:cxn>
                <a:cxn ang="0">
                  <a:pos x="99" y="236"/>
                </a:cxn>
                <a:cxn ang="0">
                  <a:pos x="92" y="250"/>
                </a:cxn>
                <a:cxn ang="0">
                  <a:pos x="59" y="250"/>
                </a:cxn>
                <a:cxn ang="0">
                  <a:pos x="20" y="216"/>
                </a:cxn>
                <a:cxn ang="0">
                  <a:pos x="6" y="209"/>
                </a:cxn>
                <a:cxn ang="0">
                  <a:pos x="0" y="169"/>
                </a:cxn>
                <a:cxn ang="0">
                  <a:pos x="13" y="135"/>
                </a:cxn>
                <a:cxn ang="0">
                  <a:pos x="59" y="115"/>
                </a:cxn>
                <a:cxn ang="0">
                  <a:pos x="66" y="94"/>
                </a:cxn>
                <a:cxn ang="0">
                  <a:pos x="79" y="94"/>
                </a:cxn>
                <a:cxn ang="0">
                  <a:pos x="86" y="61"/>
                </a:cxn>
                <a:cxn ang="0">
                  <a:pos x="99" y="61"/>
                </a:cxn>
                <a:cxn ang="0">
                  <a:pos x="119" y="7"/>
                </a:cxn>
              </a:cxnLst>
              <a:rect l="0" t="0" r="r" b="b"/>
              <a:pathLst>
                <a:path w="224" h="250">
                  <a:moveTo>
                    <a:pt x="119" y="7"/>
                  </a:moveTo>
                  <a:lnTo>
                    <a:pt x="152" y="0"/>
                  </a:lnTo>
                  <a:lnTo>
                    <a:pt x="178" y="0"/>
                  </a:lnTo>
                  <a:lnTo>
                    <a:pt x="198" y="7"/>
                  </a:lnTo>
                  <a:lnTo>
                    <a:pt x="211" y="7"/>
                  </a:lnTo>
                  <a:lnTo>
                    <a:pt x="218" y="27"/>
                  </a:lnTo>
                  <a:lnTo>
                    <a:pt x="224" y="47"/>
                  </a:lnTo>
                  <a:lnTo>
                    <a:pt x="224" y="61"/>
                  </a:lnTo>
                  <a:lnTo>
                    <a:pt x="218" y="67"/>
                  </a:lnTo>
                  <a:lnTo>
                    <a:pt x="218" y="74"/>
                  </a:lnTo>
                  <a:lnTo>
                    <a:pt x="218" y="81"/>
                  </a:lnTo>
                  <a:lnTo>
                    <a:pt x="218" y="101"/>
                  </a:lnTo>
                  <a:lnTo>
                    <a:pt x="211" y="128"/>
                  </a:lnTo>
                  <a:lnTo>
                    <a:pt x="218" y="148"/>
                  </a:lnTo>
                  <a:lnTo>
                    <a:pt x="218" y="162"/>
                  </a:lnTo>
                  <a:lnTo>
                    <a:pt x="204" y="182"/>
                  </a:lnTo>
                  <a:lnTo>
                    <a:pt x="204" y="202"/>
                  </a:lnTo>
                  <a:lnTo>
                    <a:pt x="198" y="209"/>
                  </a:lnTo>
                  <a:lnTo>
                    <a:pt x="171" y="223"/>
                  </a:lnTo>
                  <a:lnTo>
                    <a:pt x="171" y="236"/>
                  </a:lnTo>
                  <a:lnTo>
                    <a:pt x="99" y="236"/>
                  </a:lnTo>
                  <a:lnTo>
                    <a:pt x="92" y="250"/>
                  </a:lnTo>
                  <a:lnTo>
                    <a:pt x="59" y="250"/>
                  </a:lnTo>
                  <a:lnTo>
                    <a:pt x="20" y="216"/>
                  </a:lnTo>
                  <a:lnTo>
                    <a:pt x="6" y="209"/>
                  </a:lnTo>
                  <a:lnTo>
                    <a:pt x="0" y="169"/>
                  </a:lnTo>
                  <a:lnTo>
                    <a:pt x="13" y="135"/>
                  </a:lnTo>
                  <a:lnTo>
                    <a:pt x="59" y="115"/>
                  </a:lnTo>
                  <a:lnTo>
                    <a:pt x="66" y="94"/>
                  </a:lnTo>
                  <a:lnTo>
                    <a:pt x="79" y="94"/>
                  </a:lnTo>
                  <a:lnTo>
                    <a:pt x="86" y="61"/>
                  </a:lnTo>
                  <a:lnTo>
                    <a:pt x="99" y="61"/>
                  </a:lnTo>
                  <a:lnTo>
                    <a:pt x="119" y="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819832" y="2238684"/>
              <a:ext cx="494534" cy="334462"/>
            </a:xfrm>
            <a:custGeom>
              <a:avLst/>
              <a:gdLst/>
              <a:ahLst/>
              <a:cxnLst>
                <a:cxn ang="0">
                  <a:pos x="245" y="176"/>
                </a:cxn>
                <a:cxn ang="0">
                  <a:pos x="225" y="176"/>
                </a:cxn>
                <a:cxn ang="0">
                  <a:pos x="218" y="176"/>
                </a:cxn>
                <a:cxn ang="0">
                  <a:pos x="198" y="176"/>
                </a:cxn>
                <a:cxn ang="0">
                  <a:pos x="185" y="176"/>
                </a:cxn>
                <a:cxn ang="0">
                  <a:pos x="185" y="182"/>
                </a:cxn>
                <a:cxn ang="0">
                  <a:pos x="179" y="182"/>
                </a:cxn>
                <a:cxn ang="0">
                  <a:pos x="179" y="189"/>
                </a:cxn>
                <a:cxn ang="0">
                  <a:pos x="172" y="196"/>
                </a:cxn>
                <a:cxn ang="0">
                  <a:pos x="165" y="189"/>
                </a:cxn>
                <a:cxn ang="0">
                  <a:pos x="159" y="182"/>
                </a:cxn>
                <a:cxn ang="0">
                  <a:pos x="159" y="169"/>
                </a:cxn>
                <a:cxn ang="0">
                  <a:pos x="132" y="169"/>
                </a:cxn>
                <a:cxn ang="0">
                  <a:pos x="119" y="162"/>
                </a:cxn>
                <a:cxn ang="0">
                  <a:pos x="93" y="149"/>
                </a:cxn>
                <a:cxn ang="0">
                  <a:pos x="66" y="142"/>
                </a:cxn>
                <a:cxn ang="0">
                  <a:pos x="53" y="149"/>
                </a:cxn>
                <a:cxn ang="0">
                  <a:pos x="40" y="155"/>
                </a:cxn>
                <a:cxn ang="0">
                  <a:pos x="27" y="162"/>
                </a:cxn>
                <a:cxn ang="0">
                  <a:pos x="14" y="169"/>
                </a:cxn>
                <a:cxn ang="0">
                  <a:pos x="0" y="122"/>
                </a:cxn>
                <a:cxn ang="0">
                  <a:pos x="0" y="101"/>
                </a:cxn>
                <a:cxn ang="0">
                  <a:pos x="27" y="108"/>
                </a:cxn>
                <a:cxn ang="0">
                  <a:pos x="40" y="95"/>
                </a:cxn>
                <a:cxn ang="0">
                  <a:pos x="60" y="95"/>
                </a:cxn>
                <a:cxn ang="0">
                  <a:pos x="80" y="95"/>
                </a:cxn>
                <a:cxn ang="0">
                  <a:pos x="99" y="81"/>
                </a:cxn>
                <a:cxn ang="0">
                  <a:pos x="106" y="61"/>
                </a:cxn>
                <a:cxn ang="0">
                  <a:pos x="106" y="34"/>
                </a:cxn>
                <a:cxn ang="0">
                  <a:pos x="119" y="21"/>
                </a:cxn>
                <a:cxn ang="0">
                  <a:pos x="152" y="21"/>
                </a:cxn>
                <a:cxn ang="0">
                  <a:pos x="179" y="0"/>
                </a:cxn>
                <a:cxn ang="0">
                  <a:pos x="185" y="27"/>
                </a:cxn>
                <a:cxn ang="0">
                  <a:pos x="192" y="27"/>
                </a:cxn>
                <a:cxn ang="0">
                  <a:pos x="192" y="48"/>
                </a:cxn>
                <a:cxn ang="0">
                  <a:pos x="205" y="61"/>
                </a:cxn>
                <a:cxn ang="0">
                  <a:pos x="198" y="81"/>
                </a:cxn>
                <a:cxn ang="0">
                  <a:pos x="198" y="108"/>
                </a:cxn>
                <a:cxn ang="0">
                  <a:pos x="212" y="115"/>
                </a:cxn>
                <a:cxn ang="0">
                  <a:pos x="231" y="108"/>
                </a:cxn>
                <a:cxn ang="0">
                  <a:pos x="251" y="88"/>
                </a:cxn>
                <a:cxn ang="0">
                  <a:pos x="271" y="95"/>
                </a:cxn>
                <a:cxn ang="0">
                  <a:pos x="284" y="115"/>
                </a:cxn>
                <a:cxn ang="0">
                  <a:pos x="278" y="122"/>
                </a:cxn>
                <a:cxn ang="0">
                  <a:pos x="258" y="128"/>
                </a:cxn>
                <a:cxn ang="0">
                  <a:pos x="245" y="142"/>
                </a:cxn>
                <a:cxn ang="0">
                  <a:pos x="245" y="176"/>
                </a:cxn>
              </a:cxnLst>
              <a:rect l="0" t="0" r="r" b="b"/>
              <a:pathLst>
                <a:path w="284" h="196">
                  <a:moveTo>
                    <a:pt x="245" y="176"/>
                  </a:moveTo>
                  <a:lnTo>
                    <a:pt x="225" y="176"/>
                  </a:lnTo>
                  <a:lnTo>
                    <a:pt x="218" y="176"/>
                  </a:lnTo>
                  <a:lnTo>
                    <a:pt x="198" y="176"/>
                  </a:lnTo>
                  <a:lnTo>
                    <a:pt x="185" y="176"/>
                  </a:lnTo>
                  <a:lnTo>
                    <a:pt x="185" y="182"/>
                  </a:lnTo>
                  <a:lnTo>
                    <a:pt x="179" y="182"/>
                  </a:lnTo>
                  <a:lnTo>
                    <a:pt x="179" y="189"/>
                  </a:lnTo>
                  <a:lnTo>
                    <a:pt x="172" y="196"/>
                  </a:lnTo>
                  <a:lnTo>
                    <a:pt x="165" y="189"/>
                  </a:lnTo>
                  <a:lnTo>
                    <a:pt x="159" y="182"/>
                  </a:lnTo>
                  <a:lnTo>
                    <a:pt x="159" y="169"/>
                  </a:lnTo>
                  <a:lnTo>
                    <a:pt x="132" y="169"/>
                  </a:lnTo>
                  <a:lnTo>
                    <a:pt x="119" y="162"/>
                  </a:lnTo>
                  <a:lnTo>
                    <a:pt x="93" y="149"/>
                  </a:lnTo>
                  <a:lnTo>
                    <a:pt x="66" y="142"/>
                  </a:lnTo>
                  <a:lnTo>
                    <a:pt x="53" y="149"/>
                  </a:lnTo>
                  <a:lnTo>
                    <a:pt x="40" y="155"/>
                  </a:lnTo>
                  <a:lnTo>
                    <a:pt x="27" y="162"/>
                  </a:lnTo>
                  <a:lnTo>
                    <a:pt x="14" y="169"/>
                  </a:lnTo>
                  <a:lnTo>
                    <a:pt x="0" y="122"/>
                  </a:lnTo>
                  <a:lnTo>
                    <a:pt x="0" y="101"/>
                  </a:lnTo>
                  <a:lnTo>
                    <a:pt x="27" y="108"/>
                  </a:lnTo>
                  <a:lnTo>
                    <a:pt x="40" y="95"/>
                  </a:lnTo>
                  <a:lnTo>
                    <a:pt x="60" y="95"/>
                  </a:lnTo>
                  <a:lnTo>
                    <a:pt x="80" y="95"/>
                  </a:lnTo>
                  <a:lnTo>
                    <a:pt x="99" y="81"/>
                  </a:lnTo>
                  <a:lnTo>
                    <a:pt x="106" y="61"/>
                  </a:lnTo>
                  <a:lnTo>
                    <a:pt x="106" y="34"/>
                  </a:lnTo>
                  <a:lnTo>
                    <a:pt x="119" y="21"/>
                  </a:lnTo>
                  <a:lnTo>
                    <a:pt x="152" y="21"/>
                  </a:lnTo>
                  <a:lnTo>
                    <a:pt x="179" y="0"/>
                  </a:lnTo>
                  <a:lnTo>
                    <a:pt x="185" y="27"/>
                  </a:lnTo>
                  <a:lnTo>
                    <a:pt x="192" y="27"/>
                  </a:lnTo>
                  <a:lnTo>
                    <a:pt x="192" y="48"/>
                  </a:lnTo>
                  <a:lnTo>
                    <a:pt x="205" y="61"/>
                  </a:lnTo>
                  <a:lnTo>
                    <a:pt x="198" y="81"/>
                  </a:lnTo>
                  <a:lnTo>
                    <a:pt x="198" y="108"/>
                  </a:lnTo>
                  <a:lnTo>
                    <a:pt x="212" y="115"/>
                  </a:lnTo>
                  <a:lnTo>
                    <a:pt x="231" y="108"/>
                  </a:lnTo>
                  <a:lnTo>
                    <a:pt x="251" y="88"/>
                  </a:lnTo>
                  <a:lnTo>
                    <a:pt x="271" y="95"/>
                  </a:lnTo>
                  <a:lnTo>
                    <a:pt x="284" y="115"/>
                  </a:lnTo>
                  <a:lnTo>
                    <a:pt x="278" y="122"/>
                  </a:lnTo>
                  <a:lnTo>
                    <a:pt x="258" y="128"/>
                  </a:lnTo>
                  <a:lnTo>
                    <a:pt x="245" y="142"/>
                  </a:lnTo>
                  <a:lnTo>
                    <a:pt x="245" y="176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4844286" y="2481068"/>
              <a:ext cx="402149" cy="205822"/>
            </a:xfrm>
            <a:custGeom>
              <a:avLst/>
              <a:gdLst/>
              <a:ahLst/>
              <a:cxnLst>
                <a:cxn ang="0">
                  <a:pos x="171" y="121"/>
                </a:cxn>
                <a:cxn ang="0">
                  <a:pos x="158" y="115"/>
                </a:cxn>
                <a:cxn ang="0">
                  <a:pos x="145" y="115"/>
                </a:cxn>
                <a:cxn ang="0">
                  <a:pos x="132" y="108"/>
                </a:cxn>
                <a:cxn ang="0">
                  <a:pos x="118" y="115"/>
                </a:cxn>
                <a:cxn ang="0">
                  <a:pos x="105" y="121"/>
                </a:cxn>
                <a:cxn ang="0">
                  <a:pos x="85" y="115"/>
                </a:cxn>
                <a:cxn ang="0">
                  <a:pos x="59" y="121"/>
                </a:cxn>
                <a:cxn ang="0">
                  <a:pos x="26" y="121"/>
                </a:cxn>
                <a:cxn ang="0">
                  <a:pos x="19" y="108"/>
                </a:cxn>
                <a:cxn ang="0">
                  <a:pos x="19" y="81"/>
                </a:cxn>
                <a:cxn ang="0">
                  <a:pos x="13" y="74"/>
                </a:cxn>
                <a:cxn ang="0">
                  <a:pos x="6" y="74"/>
                </a:cxn>
                <a:cxn ang="0">
                  <a:pos x="0" y="61"/>
                </a:cxn>
                <a:cxn ang="0">
                  <a:pos x="0" y="40"/>
                </a:cxn>
                <a:cxn ang="0">
                  <a:pos x="0" y="27"/>
                </a:cxn>
                <a:cxn ang="0">
                  <a:pos x="13" y="20"/>
                </a:cxn>
                <a:cxn ang="0">
                  <a:pos x="26" y="13"/>
                </a:cxn>
                <a:cxn ang="0">
                  <a:pos x="39" y="7"/>
                </a:cxn>
                <a:cxn ang="0">
                  <a:pos x="52" y="0"/>
                </a:cxn>
                <a:cxn ang="0">
                  <a:pos x="79" y="7"/>
                </a:cxn>
                <a:cxn ang="0">
                  <a:pos x="105" y="20"/>
                </a:cxn>
                <a:cxn ang="0">
                  <a:pos x="118" y="27"/>
                </a:cxn>
                <a:cxn ang="0">
                  <a:pos x="145" y="27"/>
                </a:cxn>
                <a:cxn ang="0">
                  <a:pos x="145" y="40"/>
                </a:cxn>
                <a:cxn ang="0">
                  <a:pos x="151" y="47"/>
                </a:cxn>
                <a:cxn ang="0">
                  <a:pos x="158" y="54"/>
                </a:cxn>
                <a:cxn ang="0">
                  <a:pos x="165" y="47"/>
                </a:cxn>
                <a:cxn ang="0">
                  <a:pos x="165" y="40"/>
                </a:cxn>
                <a:cxn ang="0">
                  <a:pos x="171" y="40"/>
                </a:cxn>
                <a:cxn ang="0">
                  <a:pos x="171" y="34"/>
                </a:cxn>
                <a:cxn ang="0">
                  <a:pos x="184" y="34"/>
                </a:cxn>
                <a:cxn ang="0">
                  <a:pos x="204" y="34"/>
                </a:cxn>
                <a:cxn ang="0">
                  <a:pos x="211" y="34"/>
                </a:cxn>
                <a:cxn ang="0">
                  <a:pos x="231" y="34"/>
                </a:cxn>
                <a:cxn ang="0">
                  <a:pos x="217" y="74"/>
                </a:cxn>
                <a:cxn ang="0">
                  <a:pos x="217" y="101"/>
                </a:cxn>
                <a:cxn ang="0">
                  <a:pos x="211" y="115"/>
                </a:cxn>
                <a:cxn ang="0">
                  <a:pos x="171" y="121"/>
                </a:cxn>
              </a:cxnLst>
              <a:rect l="0" t="0" r="r" b="b"/>
              <a:pathLst>
                <a:path w="231" h="121">
                  <a:moveTo>
                    <a:pt x="171" y="121"/>
                  </a:moveTo>
                  <a:lnTo>
                    <a:pt x="158" y="115"/>
                  </a:lnTo>
                  <a:lnTo>
                    <a:pt x="145" y="115"/>
                  </a:lnTo>
                  <a:lnTo>
                    <a:pt x="132" y="108"/>
                  </a:lnTo>
                  <a:lnTo>
                    <a:pt x="118" y="115"/>
                  </a:lnTo>
                  <a:lnTo>
                    <a:pt x="105" y="121"/>
                  </a:lnTo>
                  <a:lnTo>
                    <a:pt x="85" y="115"/>
                  </a:lnTo>
                  <a:lnTo>
                    <a:pt x="59" y="121"/>
                  </a:lnTo>
                  <a:lnTo>
                    <a:pt x="26" y="121"/>
                  </a:lnTo>
                  <a:lnTo>
                    <a:pt x="19" y="108"/>
                  </a:lnTo>
                  <a:lnTo>
                    <a:pt x="19" y="81"/>
                  </a:lnTo>
                  <a:lnTo>
                    <a:pt x="13" y="74"/>
                  </a:lnTo>
                  <a:lnTo>
                    <a:pt x="6" y="74"/>
                  </a:lnTo>
                  <a:lnTo>
                    <a:pt x="0" y="61"/>
                  </a:lnTo>
                  <a:lnTo>
                    <a:pt x="0" y="40"/>
                  </a:lnTo>
                  <a:lnTo>
                    <a:pt x="0" y="27"/>
                  </a:lnTo>
                  <a:lnTo>
                    <a:pt x="13" y="20"/>
                  </a:lnTo>
                  <a:lnTo>
                    <a:pt x="26" y="13"/>
                  </a:lnTo>
                  <a:lnTo>
                    <a:pt x="39" y="7"/>
                  </a:lnTo>
                  <a:lnTo>
                    <a:pt x="52" y="0"/>
                  </a:lnTo>
                  <a:lnTo>
                    <a:pt x="79" y="7"/>
                  </a:lnTo>
                  <a:lnTo>
                    <a:pt x="105" y="20"/>
                  </a:lnTo>
                  <a:lnTo>
                    <a:pt x="118" y="27"/>
                  </a:lnTo>
                  <a:lnTo>
                    <a:pt x="145" y="27"/>
                  </a:lnTo>
                  <a:lnTo>
                    <a:pt x="145" y="40"/>
                  </a:lnTo>
                  <a:lnTo>
                    <a:pt x="151" y="47"/>
                  </a:lnTo>
                  <a:lnTo>
                    <a:pt x="158" y="54"/>
                  </a:lnTo>
                  <a:lnTo>
                    <a:pt x="165" y="47"/>
                  </a:lnTo>
                  <a:lnTo>
                    <a:pt x="165" y="40"/>
                  </a:lnTo>
                  <a:lnTo>
                    <a:pt x="171" y="40"/>
                  </a:lnTo>
                  <a:lnTo>
                    <a:pt x="171" y="34"/>
                  </a:lnTo>
                  <a:lnTo>
                    <a:pt x="184" y="34"/>
                  </a:lnTo>
                  <a:lnTo>
                    <a:pt x="204" y="34"/>
                  </a:lnTo>
                  <a:lnTo>
                    <a:pt x="211" y="34"/>
                  </a:lnTo>
                  <a:lnTo>
                    <a:pt x="231" y="34"/>
                  </a:lnTo>
                  <a:lnTo>
                    <a:pt x="217" y="74"/>
                  </a:lnTo>
                  <a:lnTo>
                    <a:pt x="217" y="101"/>
                  </a:lnTo>
                  <a:lnTo>
                    <a:pt x="211" y="115"/>
                  </a:lnTo>
                  <a:lnTo>
                    <a:pt x="171" y="12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4152754" y="1828393"/>
              <a:ext cx="597789" cy="618822"/>
            </a:xfrm>
            <a:custGeom>
              <a:avLst/>
              <a:gdLst/>
              <a:ahLst/>
              <a:cxnLst>
                <a:cxn ang="0">
                  <a:pos x="297" y="350"/>
                </a:cxn>
                <a:cxn ang="0">
                  <a:pos x="283" y="350"/>
                </a:cxn>
                <a:cxn ang="0">
                  <a:pos x="270" y="350"/>
                </a:cxn>
                <a:cxn ang="0">
                  <a:pos x="250" y="364"/>
                </a:cxn>
                <a:cxn ang="0">
                  <a:pos x="237" y="364"/>
                </a:cxn>
                <a:cxn ang="0">
                  <a:pos x="231" y="357"/>
                </a:cxn>
                <a:cxn ang="0">
                  <a:pos x="231" y="350"/>
                </a:cxn>
                <a:cxn ang="0">
                  <a:pos x="231" y="343"/>
                </a:cxn>
                <a:cxn ang="0">
                  <a:pos x="237" y="337"/>
                </a:cxn>
                <a:cxn ang="0">
                  <a:pos x="237" y="323"/>
                </a:cxn>
                <a:cxn ang="0">
                  <a:pos x="231" y="303"/>
                </a:cxn>
                <a:cxn ang="0">
                  <a:pos x="224" y="283"/>
                </a:cxn>
                <a:cxn ang="0">
                  <a:pos x="211" y="283"/>
                </a:cxn>
                <a:cxn ang="0">
                  <a:pos x="191" y="276"/>
                </a:cxn>
                <a:cxn ang="0">
                  <a:pos x="165" y="276"/>
                </a:cxn>
                <a:cxn ang="0">
                  <a:pos x="132" y="283"/>
                </a:cxn>
                <a:cxn ang="0">
                  <a:pos x="125" y="249"/>
                </a:cxn>
                <a:cxn ang="0">
                  <a:pos x="105" y="242"/>
                </a:cxn>
                <a:cxn ang="0">
                  <a:pos x="85" y="242"/>
                </a:cxn>
                <a:cxn ang="0">
                  <a:pos x="33" y="222"/>
                </a:cxn>
                <a:cxn ang="0">
                  <a:pos x="0" y="168"/>
                </a:cxn>
                <a:cxn ang="0">
                  <a:pos x="26" y="161"/>
                </a:cxn>
                <a:cxn ang="0">
                  <a:pos x="52" y="168"/>
                </a:cxn>
                <a:cxn ang="0">
                  <a:pos x="79" y="155"/>
                </a:cxn>
                <a:cxn ang="0">
                  <a:pos x="99" y="148"/>
                </a:cxn>
                <a:cxn ang="0">
                  <a:pos x="105" y="134"/>
                </a:cxn>
                <a:cxn ang="0">
                  <a:pos x="112" y="121"/>
                </a:cxn>
                <a:cxn ang="0">
                  <a:pos x="105" y="101"/>
                </a:cxn>
                <a:cxn ang="0">
                  <a:pos x="112" y="87"/>
                </a:cxn>
                <a:cxn ang="0">
                  <a:pos x="99" y="81"/>
                </a:cxn>
                <a:cxn ang="0">
                  <a:pos x="85" y="81"/>
                </a:cxn>
                <a:cxn ang="0">
                  <a:pos x="79" y="67"/>
                </a:cxn>
                <a:cxn ang="0">
                  <a:pos x="92" y="60"/>
                </a:cxn>
                <a:cxn ang="0">
                  <a:pos x="85" y="40"/>
                </a:cxn>
                <a:cxn ang="0">
                  <a:pos x="79" y="33"/>
                </a:cxn>
                <a:cxn ang="0">
                  <a:pos x="79" y="13"/>
                </a:cxn>
                <a:cxn ang="0">
                  <a:pos x="79" y="6"/>
                </a:cxn>
                <a:cxn ang="0">
                  <a:pos x="112" y="0"/>
                </a:cxn>
                <a:cxn ang="0">
                  <a:pos x="112" y="20"/>
                </a:cxn>
                <a:cxn ang="0">
                  <a:pos x="138" y="33"/>
                </a:cxn>
                <a:cxn ang="0">
                  <a:pos x="145" y="74"/>
                </a:cxn>
                <a:cxn ang="0">
                  <a:pos x="165" y="74"/>
                </a:cxn>
                <a:cxn ang="0">
                  <a:pos x="171" y="94"/>
                </a:cxn>
                <a:cxn ang="0">
                  <a:pos x="191" y="101"/>
                </a:cxn>
                <a:cxn ang="0">
                  <a:pos x="224" y="87"/>
                </a:cxn>
                <a:cxn ang="0">
                  <a:pos x="250" y="94"/>
                </a:cxn>
                <a:cxn ang="0">
                  <a:pos x="303" y="108"/>
                </a:cxn>
                <a:cxn ang="0">
                  <a:pos x="336" y="108"/>
                </a:cxn>
                <a:cxn ang="0">
                  <a:pos x="343" y="128"/>
                </a:cxn>
                <a:cxn ang="0">
                  <a:pos x="330" y="155"/>
                </a:cxn>
                <a:cxn ang="0">
                  <a:pos x="343" y="168"/>
                </a:cxn>
                <a:cxn ang="0">
                  <a:pos x="343" y="195"/>
                </a:cxn>
                <a:cxn ang="0">
                  <a:pos x="316" y="215"/>
                </a:cxn>
                <a:cxn ang="0">
                  <a:pos x="316" y="242"/>
                </a:cxn>
                <a:cxn ang="0">
                  <a:pos x="323" y="269"/>
                </a:cxn>
                <a:cxn ang="0">
                  <a:pos x="310" y="283"/>
                </a:cxn>
                <a:cxn ang="0">
                  <a:pos x="310" y="310"/>
                </a:cxn>
                <a:cxn ang="0">
                  <a:pos x="297" y="350"/>
                </a:cxn>
              </a:cxnLst>
              <a:rect l="0" t="0" r="r" b="b"/>
              <a:pathLst>
                <a:path w="343" h="364">
                  <a:moveTo>
                    <a:pt x="297" y="350"/>
                  </a:moveTo>
                  <a:lnTo>
                    <a:pt x="283" y="350"/>
                  </a:lnTo>
                  <a:lnTo>
                    <a:pt x="270" y="350"/>
                  </a:lnTo>
                  <a:lnTo>
                    <a:pt x="250" y="364"/>
                  </a:lnTo>
                  <a:lnTo>
                    <a:pt x="237" y="364"/>
                  </a:lnTo>
                  <a:lnTo>
                    <a:pt x="231" y="357"/>
                  </a:lnTo>
                  <a:lnTo>
                    <a:pt x="231" y="350"/>
                  </a:lnTo>
                  <a:lnTo>
                    <a:pt x="231" y="343"/>
                  </a:lnTo>
                  <a:lnTo>
                    <a:pt x="237" y="337"/>
                  </a:lnTo>
                  <a:lnTo>
                    <a:pt x="237" y="323"/>
                  </a:lnTo>
                  <a:lnTo>
                    <a:pt x="231" y="303"/>
                  </a:lnTo>
                  <a:lnTo>
                    <a:pt x="224" y="283"/>
                  </a:lnTo>
                  <a:lnTo>
                    <a:pt x="211" y="283"/>
                  </a:lnTo>
                  <a:lnTo>
                    <a:pt x="191" y="276"/>
                  </a:lnTo>
                  <a:lnTo>
                    <a:pt x="165" y="276"/>
                  </a:lnTo>
                  <a:lnTo>
                    <a:pt x="132" y="283"/>
                  </a:lnTo>
                  <a:lnTo>
                    <a:pt x="125" y="249"/>
                  </a:lnTo>
                  <a:lnTo>
                    <a:pt x="105" y="242"/>
                  </a:lnTo>
                  <a:lnTo>
                    <a:pt x="85" y="242"/>
                  </a:lnTo>
                  <a:lnTo>
                    <a:pt x="33" y="222"/>
                  </a:lnTo>
                  <a:lnTo>
                    <a:pt x="0" y="168"/>
                  </a:lnTo>
                  <a:lnTo>
                    <a:pt x="26" y="161"/>
                  </a:lnTo>
                  <a:lnTo>
                    <a:pt x="52" y="168"/>
                  </a:lnTo>
                  <a:lnTo>
                    <a:pt x="79" y="155"/>
                  </a:lnTo>
                  <a:lnTo>
                    <a:pt x="99" y="148"/>
                  </a:lnTo>
                  <a:lnTo>
                    <a:pt x="105" y="134"/>
                  </a:lnTo>
                  <a:lnTo>
                    <a:pt x="112" y="121"/>
                  </a:lnTo>
                  <a:lnTo>
                    <a:pt x="105" y="101"/>
                  </a:lnTo>
                  <a:lnTo>
                    <a:pt x="112" y="87"/>
                  </a:lnTo>
                  <a:lnTo>
                    <a:pt x="99" y="81"/>
                  </a:lnTo>
                  <a:lnTo>
                    <a:pt x="85" y="81"/>
                  </a:lnTo>
                  <a:lnTo>
                    <a:pt x="79" y="67"/>
                  </a:lnTo>
                  <a:lnTo>
                    <a:pt x="92" y="60"/>
                  </a:lnTo>
                  <a:lnTo>
                    <a:pt x="85" y="40"/>
                  </a:lnTo>
                  <a:lnTo>
                    <a:pt x="79" y="33"/>
                  </a:lnTo>
                  <a:lnTo>
                    <a:pt x="79" y="13"/>
                  </a:lnTo>
                  <a:lnTo>
                    <a:pt x="79" y="6"/>
                  </a:lnTo>
                  <a:lnTo>
                    <a:pt x="112" y="0"/>
                  </a:lnTo>
                  <a:lnTo>
                    <a:pt x="112" y="20"/>
                  </a:lnTo>
                  <a:lnTo>
                    <a:pt x="138" y="33"/>
                  </a:lnTo>
                  <a:lnTo>
                    <a:pt x="145" y="74"/>
                  </a:lnTo>
                  <a:lnTo>
                    <a:pt x="165" y="74"/>
                  </a:lnTo>
                  <a:lnTo>
                    <a:pt x="171" y="94"/>
                  </a:lnTo>
                  <a:lnTo>
                    <a:pt x="191" y="101"/>
                  </a:lnTo>
                  <a:lnTo>
                    <a:pt x="224" y="87"/>
                  </a:lnTo>
                  <a:lnTo>
                    <a:pt x="250" y="94"/>
                  </a:lnTo>
                  <a:lnTo>
                    <a:pt x="303" y="108"/>
                  </a:lnTo>
                  <a:lnTo>
                    <a:pt x="336" y="108"/>
                  </a:lnTo>
                  <a:lnTo>
                    <a:pt x="343" y="128"/>
                  </a:lnTo>
                  <a:lnTo>
                    <a:pt x="330" y="155"/>
                  </a:lnTo>
                  <a:lnTo>
                    <a:pt x="343" y="168"/>
                  </a:lnTo>
                  <a:lnTo>
                    <a:pt x="343" y="195"/>
                  </a:lnTo>
                  <a:lnTo>
                    <a:pt x="316" y="215"/>
                  </a:lnTo>
                  <a:lnTo>
                    <a:pt x="316" y="242"/>
                  </a:lnTo>
                  <a:lnTo>
                    <a:pt x="323" y="269"/>
                  </a:lnTo>
                  <a:lnTo>
                    <a:pt x="310" y="283"/>
                  </a:lnTo>
                  <a:lnTo>
                    <a:pt x="310" y="310"/>
                  </a:lnTo>
                  <a:lnTo>
                    <a:pt x="297" y="35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3091680" y="1553512"/>
              <a:ext cx="312481" cy="284360"/>
            </a:xfrm>
            <a:custGeom>
              <a:avLst/>
              <a:gdLst/>
              <a:ahLst/>
              <a:cxnLst>
                <a:cxn ang="0">
                  <a:pos x="33" y="168"/>
                </a:cxn>
                <a:cxn ang="0">
                  <a:pos x="27" y="155"/>
                </a:cxn>
                <a:cxn ang="0">
                  <a:pos x="27" y="141"/>
                </a:cxn>
                <a:cxn ang="0">
                  <a:pos x="27" y="135"/>
                </a:cxn>
                <a:cxn ang="0">
                  <a:pos x="33" y="121"/>
                </a:cxn>
                <a:cxn ang="0">
                  <a:pos x="33" y="101"/>
                </a:cxn>
                <a:cxn ang="0">
                  <a:pos x="33" y="94"/>
                </a:cxn>
                <a:cxn ang="0">
                  <a:pos x="47" y="81"/>
                </a:cxn>
                <a:cxn ang="0">
                  <a:pos x="40" y="74"/>
                </a:cxn>
                <a:cxn ang="0">
                  <a:pos x="33" y="61"/>
                </a:cxn>
                <a:cxn ang="0">
                  <a:pos x="20" y="47"/>
                </a:cxn>
                <a:cxn ang="0">
                  <a:pos x="7" y="47"/>
                </a:cxn>
                <a:cxn ang="0">
                  <a:pos x="0" y="40"/>
                </a:cxn>
                <a:cxn ang="0">
                  <a:pos x="0" y="34"/>
                </a:cxn>
                <a:cxn ang="0">
                  <a:pos x="20" y="27"/>
                </a:cxn>
                <a:cxn ang="0">
                  <a:pos x="33" y="20"/>
                </a:cxn>
                <a:cxn ang="0">
                  <a:pos x="40" y="7"/>
                </a:cxn>
                <a:cxn ang="0">
                  <a:pos x="53" y="0"/>
                </a:cxn>
                <a:cxn ang="0">
                  <a:pos x="73" y="0"/>
                </a:cxn>
                <a:cxn ang="0">
                  <a:pos x="93" y="7"/>
                </a:cxn>
                <a:cxn ang="0">
                  <a:pos x="99" y="7"/>
                </a:cxn>
                <a:cxn ang="0">
                  <a:pos x="106" y="13"/>
                </a:cxn>
                <a:cxn ang="0">
                  <a:pos x="113" y="27"/>
                </a:cxn>
                <a:cxn ang="0">
                  <a:pos x="119" y="27"/>
                </a:cxn>
                <a:cxn ang="0">
                  <a:pos x="126" y="34"/>
                </a:cxn>
                <a:cxn ang="0">
                  <a:pos x="146" y="34"/>
                </a:cxn>
                <a:cxn ang="0">
                  <a:pos x="165" y="47"/>
                </a:cxn>
                <a:cxn ang="0">
                  <a:pos x="179" y="47"/>
                </a:cxn>
                <a:cxn ang="0">
                  <a:pos x="179" y="54"/>
                </a:cxn>
                <a:cxn ang="0">
                  <a:pos x="165" y="67"/>
                </a:cxn>
                <a:cxn ang="0">
                  <a:pos x="146" y="81"/>
                </a:cxn>
                <a:cxn ang="0">
                  <a:pos x="132" y="88"/>
                </a:cxn>
                <a:cxn ang="0">
                  <a:pos x="146" y="121"/>
                </a:cxn>
                <a:cxn ang="0">
                  <a:pos x="152" y="128"/>
                </a:cxn>
                <a:cxn ang="0">
                  <a:pos x="159" y="128"/>
                </a:cxn>
                <a:cxn ang="0">
                  <a:pos x="165" y="141"/>
                </a:cxn>
                <a:cxn ang="0">
                  <a:pos x="152" y="148"/>
                </a:cxn>
                <a:cxn ang="0">
                  <a:pos x="126" y="148"/>
                </a:cxn>
                <a:cxn ang="0">
                  <a:pos x="113" y="155"/>
                </a:cxn>
                <a:cxn ang="0">
                  <a:pos x="99" y="162"/>
                </a:cxn>
                <a:cxn ang="0">
                  <a:pos x="86" y="155"/>
                </a:cxn>
                <a:cxn ang="0">
                  <a:pos x="66" y="155"/>
                </a:cxn>
                <a:cxn ang="0">
                  <a:pos x="53" y="162"/>
                </a:cxn>
                <a:cxn ang="0">
                  <a:pos x="33" y="168"/>
                </a:cxn>
              </a:cxnLst>
              <a:rect l="0" t="0" r="r" b="b"/>
              <a:pathLst>
                <a:path w="179" h="168">
                  <a:moveTo>
                    <a:pt x="33" y="168"/>
                  </a:moveTo>
                  <a:lnTo>
                    <a:pt x="27" y="155"/>
                  </a:lnTo>
                  <a:lnTo>
                    <a:pt x="27" y="141"/>
                  </a:lnTo>
                  <a:lnTo>
                    <a:pt x="27" y="135"/>
                  </a:lnTo>
                  <a:lnTo>
                    <a:pt x="33" y="121"/>
                  </a:lnTo>
                  <a:lnTo>
                    <a:pt x="33" y="101"/>
                  </a:lnTo>
                  <a:lnTo>
                    <a:pt x="33" y="94"/>
                  </a:lnTo>
                  <a:lnTo>
                    <a:pt x="47" y="81"/>
                  </a:lnTo>
                  <a:lnTo>
                    <a:pt x="40" y="74"/>
                  </a:lnTo>
                  <a:lnTo>
                    <a:pt x="33" y="61"/>
                  </a:lnTo>
                  <a:lnTo>
                    <a:pt x="20" y="47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0" y="27"/>
                  </a:lnTo>
                  <a:lnTo>
                    <a:pt x="33" y="20"/>
                  </a:lnTo>
                  <a:lnTo>
                    <a:pt x="40" y="7"/>
                  </a:lnTo>
                  <a:lnTo>
                    <a:pt x="53" y="0"/>
                  </a:lnTo>
                  <a:lnTo>
                    <a:pt x="73" y="0"/>
                  </a:lnTo>
                  <a:lnTo>
                    <a:pt x="93" y="7"/>
                  </a:lnTo>
                  <a:lnTo>
                    <a:pt x="99" y="7"/>
                  </a:lnTo>
                  <a:lnTo>
                    <a:pt x="106" y="13"/>
                  </a:lnTo>
                  <a:lnTo>
                    <a:pt x="113" y="27"/>
                  </a:lnTo>
                  <a:lnTo>
                    <a:pt x="119" y="27"/>
                  </a:lnTo>
                  <a:lnTo>
                    <a:pt x="126" y="34"/>
                  </a:lnTo>
                  <a:lnTo>
                    <a:pt x="146" y="34"/>
                  </a:lnTo>
                  <a:lnTo>
                    <a:pt x="165" y="47"/>
                  </a:lnTo>
                  <a:lnTo>
                    <a:pt x="179" y="47"/>
                  </a:lnTo>
                  <a:lnTo>
                    <a:pt x="179" y="54"/>
                  </a:lnTo>
                  <a:lnTo>
                    <a:pt x="165" y="67"/>
                  </a:lnTo>
                  <a:lnTo>
                    <a:pt x="146" y="81"/>
                  </a:lnTo>
                  <a:lnTo>
                    <a:pt x="132" y="88"/>
                  </a:lnTo>
                  <a:lnTo>
                    <a:pt x="146" y="121"/>
                  </a:lnTo>
                  <a:lnTo>
                    <a:pt x="152" y="128"/>
                  </a:lnTo>
                  <a:lnTo>
                    <a:pt x="159" y="128"/>
                  </a:lnTo>
                  <a:lnTo>
                    <a:pt x="165" y="141"/>
                  </a:lnTo>
                  <a:lnTo>
                    <a:pt x="152" y="148"/>
                  </a:lnTo>
                  <a:lnTo>
                    <a:pt x="126" y="148"/>
                  </a:lnTo>
                  <a:lnTo>
                    <a:pt x="113" y="155"/>
                  </a:lnTo>
                  <a:lnTo>
                    <a:pt x="99" y="162"/>
                  </a:lnTo>
                  <a:lnTo>
                    <a:pt x="86" y="155"/>
                  </a:lnTo>
                  <a:lnTo>
                    <a:pt x="66" y="155"/>
                  </a:lnTo>
                  <a:lnTo>
                    <a:pt x="53" y="162"/>
                  </a:lnTo>
                  <a:lnTo>
                    <a:pt x="33" y="168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3807667" y="1278629"/>
              <a:ext cx="377694" cy="411645"/>
            </a:xfrm>
            <a:custGeom>
              <a:avLst/>
              <a:gdLst/>
              <a:ahLst/>
              <a:cxnLst>
                <a:cxn ang="0">
                  <a:pos x="46" y="169"/>
                </a:cxn>
                <a:cxn ang="0">
                  <a:pos x="26" y="169"/>
                </a:cxn>
                <a:cxn ang="0">
                  <a:pos x="13" y="135"/>
                </a:cxn>
                <a:cxn ang="0">
                  <a:pos x="6" y="115"/>
                </a:cxn>
                <a:cxn ang="0">
                  <a:pos x="0" y="101"/>
                </a:cxn>
                <a:cxn ang="0">
                  <a:pos x="6" y="81"/>
                </a:cxn>
                <a:cxn ang="0">
                  <a:pos x="0" y="74"/>
                </a:cxn>
                <a:cxn ang="0">
                  <a:pos x="0" y="67"/>
                </a:cxn>
                <a:cxn ang="0">
                  <a:pos x="19" y="67"/>
                </a:cxn>
                <a:cxn ang="0">
                  <a:pos x="26" y="54"/>
                </a:cxn>
                <a:cxn ang="0">
                  <a:pos x="26" y="34"/>
                </a:cxn>
                <a:cxn ang="0">
                  <a:pos x="33" y="27"/>
                </a:cxn>
                <a:cxn ang="0">
                  <a:pos x="19" y="14"/>
                </a:cxn>
                <a:cxn ang="0">
                  <a:pos x="26" y="0"/>
                </a:cxn>
                <a:cxn ang="0">
                  <a:pos x="39" y="7"/>
                </a:cxn>
                <a:cxn ang="0">
                  <a:pos x="59" y="14"/>
                </a:cxn>
                <a:cxn ang="0">
                  <a:pos x="72" y="20"/>
                </a:cxn>
                <a:cxn ang="0">
                  <a:pos x="79" y="34"/>
                </a:cxn>
                <a:cxn ang="0">
                  <a:pos x="99" y="20"/>
                </a:cxn>
                <a:cxn ang="0">
                  <a:pos x="112" y="34"/>
                </a:cxn>
                <a:cxn ang="0">
                  <a:pos x="118" y="41"/>
                </a:cxn>
                <a:cxn ang="0">
                  <a:pos x="112" y="54"/>
                </a:cxn>
                <a:cxn ang="0">
                  <a:pos x="105" y="74"/>
                </a:cxn>
                <a:cxn ang="0">
                  <a:pos x="118" y="81"/>
                </a:cxn>
                <a:cxn ang="0">
                  <a:pos x="132" y="81"/>
                </a:cxn>
                <a:cxn ang="0">
                  <a:pos x="138" y="88"/>
                </a:cxn>
                <a:cxn ang="0">
                  <a:pos x="138" y="94"/>
                </a:cxn>
                <a:cxn ang="0">
                  <a:pos x="145" y="115"/>
                </a:cxn>
                <a:cxn ang="0">
                  <a:pos x="165" y="128"/>
                </a:cxn>
                <a:cxn ang="0">
                  <a:pos x="198" y="128"/>
                </a:cxn>
                <a:cxn ang="0">
                  <a:pos x="198" y="135"/>
                </a:cxn>
                <a:cxn ang="0">
                  <a:pos x="204" y="142"/>
                </a:cxn>
                <a:cxn ang="0">
                  <a:pos x="211" y="148"/>
                </a:cxn>
                <a:cxn ang="0">
                  <a:pos x="211" y="162"/>
                </a:cxn>
                <a:cxn ang="0">
                  <a:pos x="217" y="196"/>
                </a:cxn>
                <a:cxn ang="0">
                  <a:pos x="198" y="202"/>
                </a:cxn>
                <a:cxn ang="0">
                  <a:pos x="198" y="216"/>
                </a:cxn>
                <a:cxn ang="0">
                  <a:pos x="145" y="223"/>
                </a:cxn>
                <a:cxn ang="0">
                  <a:pos x="92" y="229"/>
                </a:cxn>
                <a:cxn ang="0">
                  <a:pos x="85" y="243"/>
                </a:cxn>
                <a:cxn ang="0">
                  <a:pos x="72" y="243"/>
                </a:cxn>
                <a:cxn ang="0">
                  <a:pos x="72" y="236"/>
                </a:cxn>
                <a:cxn ang="0">
                  <a:pos x="79" y="223"/>
                </a:cxn>
                <a:cxn ang="0">
                  <a:pos x="79" y="196"/>
                </a:cxn>
                <a:cxn ang="0">
                  <a:pos x="72" y="189"/>
                </a:cxn>
                <a:cxn ang="0">
                  <a:pos x="66" y="182"/>
                </a:cxn>
                <a:cxn ang="0">
                  <a:pos x="59" y="175"/>
                </a:cxn>
                <a:cxn ang="0">
                  <a:pos x="46" y="169"/>
                </a:cxn>
              </a:cxnLst>
              <a:rect l="0" t="0" r="r" b="b"/>
              <a:pathLst>
                <a:path w="217" h="243">
                  <a:moveTo>
                    <a:pt x="46" y="169"/>
                  </a:moveTo>
                  <a:lnTo>
                    <a:pt x="26" y="169"/>
                  </a:lnTo>
                  <a:lnTo>
                    <a:pt x="13" y="135"/>
                  </a:lnTo>
                  <a:lnTo>
                    <a:pt x="6" y="115"/>
                  </a:lnTo>
                  <a:lnTo>
                    <a:pt x="0" y="101"/>
                  </a:lnTo>
                  <a:lnTo>
                    <a:pt x="6" y="81"/>
                  </a:lnTo>
                  <a:lnTo>
                    <a:pt x="0" y="74"/>
                  </a:lnTo>
                  <a:lnTo>
                    <a:pt x="0" y="67"/>
                  </a:lnTo>
                  <a:lnTo>
                    <a:pt x="19" y="67"/>
                  </a:lnTo>
                  <a:lnTo>
                    <a:pt x="26" y="54"/>
                  </a:lnTo>
                  <a:lnTo>
                    <a:pt x="26" y="34"/>
                  </a:lnTo>
                  <a:lnTo>
                    <a:pt x="33" y="27"/>
                  </a:lnTo>
                  <a:lnTo>
                    <a:pt x="19" y="14"/>
                  </a:lnTo>
                  <a:lnTo>
                    <a:pt x="26" y="0"/>
                  </a:lnTo>
                  <a:lnTo>
                    <a:pt x="39" y="7"/>
                  </a:lnTo>
                  <a:lnTo>
                    <a:pt x="59" y="14"/>
                  </a:lnTo>
                  <a:lnTo>
                    <a:pt x="72" y="20"/>
                  </a:lnTo>
                  <a:lnTo>
                    <a:pt x="79" y="34"/>
                  </a:lnTo>
                  <a:lnTo>
                    <a:pt x="99" y="20"/>
                  </a:lnTo>
                  <a:lnTo>
                    <a:pt x="112" y="34"/>
                  </a:lnTo>
                  <a:lnTo>
                    <a:pt x="118" y="41"/>
                  </a:lnTo>
                  <a:lnTo>
                    <a:pt x="112" y="54"/>
                  </a:lnTo>
                  <a:lnTo>
                    <a:pt x="105" y="74"/>
                  </a:lnTo>
                  <a:lnTo>
                    <a:pt x="118" y="81"/>
                  </a:lnTo>
                  <a:lnTo>
                    <a:pt x="132" y="81"/>
                  </a:lnTo>
                  <a:lnTo>
                    <a:pt x="138" y="88"/>
                  </a:lnTo>
                  <a:lnTo>
                    <a:pt x="138" y="94"/>
                  </a:lnTo>
                  <a:lnTo>
                    <a:pt x="145" y="115"/>
                  </a:lnTo>
                  <a:lnTo>
                    <a:pt x="165" y="128"/>
                  </a:lnTo>
                  <a:lnTo>
                    <a:pt x="198" y="128"/>
                  </a:lnTo>
                  <a:lnTo>
                    <a:pt x="198" y="135"/>
                  </a:lnTo>
                  <a:lnTo>
                    <a:pt x="204" y="142"/>
                  </a:lnTo>
                  <a:lnTo>
                    <a:pt x="211" y="148"/>
                  </a:lnTo>
                  <a:lnTo>
                    <a:pt x="211" y="162"/>
                  </a:lnTo>
                  <a:lnTo>
                    <a:pt x="217" y="196"/>
                  </a:lnTo>
                  <a:lnTo>
                    <a:pt x="198" y="202"/>
                  </a:lnTo>
                  <a:lnTo>
                    <a:pt x="198" y="216"/>
                  </a:lnTo>
                  <a:lnTo>
                    <a:pt x="145" y="223"/>
                  </a:lnTo>
                  <a:lnTo>
                    <a:pt x="92" y="229"/>
                  </a:lnTo>
                  <a:lnTo>
                    <a:pt x="85" y="243"/>
                  </a:lnTo>
                  <a:lnTo>
                    <a:pt x="72" y="243"/>
                  </a:lnTo>
                  <a:lnTo>
                    <a:pt x="72" y="236"/>
                  </a:lnTo>
                  <a:lnTo>
                    <a:pt x="79" y="223"/>
                  </a:lnTo>
                  <a:lnTo>
                    <a:pt x="79" y="196"/>
                  </a:lnTo>
                  <a:lnTo>
                    <a:pt x="72" y="189"/>
                  </a:lnTo>
                  <a:lnTo>
                    <a:pt x="66" y="182"/>
                  </a:lnTo>
                  <a:lnTo>
                    <a:pt x="59" y="175"/>
                  </a:lnTo>
                  <a:lnTo>
                    <a:pt x="46" y="16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3207161" y="1324668"/>
              <a:ext cx="220095" cy="308735"/>
            </a:xfrm>
            <a:custGeom>
              <a:avLst/>
              <a:gdLst/>
              <a:ahLst/>
              <a:cxnLst>
                <a:cxn ang="0">
                  <a:pos x="27" y="142"/>
                </a:cxn>
                <a:cxn ang="0">
                  <a:pos x="27" y="121"/>
                </a:cxn>
                <a:cxn ang="0">
                  <a:pos x="20" y="121"/>
                </a:cxn>
                <a:cxn ang="0">
                  <a:pos x="14" y="108"/>
                </a:cxn>
                <a:cxn ang="0">
                  <a:pos x="7" y="108"/>
                </a:cxn>
                <a:cxn ang="0">
                  <a:pos x="7" y="94"/>
                </a:cxn>
                <a:cxn ang="0">
                  <a:pos x="0" y="81"/>
                </a:cxn>
                <a:cxn ang="0">
                  <a:pos x="14" y="74"/>
                </a:cxn>
                <a:cxn ang="0">
                  <a:pos x="27" y="61"/>
                </a:cxn>
                <a:cxn ang="0">
                  <a:pos x="33" y="54"/>
                </a:cxn>
                <a:cxn ang="0">
                  <a:pos x="40" y="40"/>
                </a:cxn>
                <a:cxn ang="0">
                  <a:pos x="40" y="34"/>
                </a:cxn>
                <a:cxn ang="0">
                  <a:pos x="47" y="34"/>
                </a:cxn>
                <a:cxn ang="0">
                  <a:pos x="47" y="20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80" y="0"/>
                </a:cxn>
                <a:cxn ang="0">
                  <a:pos x="106" y="0"/>
                </a:cxn>
                <a:cxn ang="0">
                  <a:pos x="113" y="27"/>
                </a:cxn>
                <a:cxn ang="0">
                  <a:pos x="106" y="47"/>
                </a:cxn>
                <a:cxn ang="0">
                  <a:pos x="113" y="67"/>
                </a:cxn>
                <a:cxn ang="0">
                  <a:pos x="119" y="74"/>
                </a:cxn>
                <a:cxn ang="0">
                  <a:pos x="126" y="81"/>
                </a:cxn>
                <a:cxn ang="0">
                  <a:pos x="126" y="94"/>
                </a:cxn>
                <a:cxn ang="0">
                  <a:pos x="119" y="108"/>
                </a:cxn>
                <a:cxn ang="0">
                  <a:pos x="119" y="135"/>
                </a:cxn>
                <a:cxn ang="0">
                  <a:pos x="113" y="142"/>
                </a:cxn>
                <a:cxn ang="0">
                  <a:pos x="119" y="162"/>
                </a:cxn>
                <a:cxn ang="0">
                  <a:pos x="113" y="182"/>
                </a:cxn>
                <a:cxn ang="0">
                  <a:pos x="99" y="182"/>
                </a:cxn>
                <a:cxn ang="0">
                  <a:pos x="80" y="169"/>
                </a:cxn>
                <a:cxn ang="0">
                  <a:pos x="60" y="169"/>
                </a:cxn>
                <a:cxn ang="0">
                  <a:pos x="53" y="162"/>
                </a:cxn>
                <a:cxn ang="0">
                  <a:pos x="47" y="162"/>
                </a:cxn>
                <a:cxn ang="0">
                  <a:pos x="40" y="148"/>
                </a:cxn>
                <a:cxn ang="0">
                  <a:pos x="33" y="142"/>
                </a:cxn>
                <a:cxn ang="0">
                  <a:pos x="27" y="142"/>
                </a:cxn>
              </a:cxnLst>
              <a:rect l="0" t="0" r="r" b="b"/>
              <a:pathLst>
                <a:path w="126" h="182">
                  <a:moveTo>
                    <a:pt x="27" y="142"/>
                  </a:moveTo>
                  <a:lnTo>
                    <a:pt x="27" y="121"/>
                  </a:lnTo>
                  <a:lnTo>
                    <a:pt x="20" y="121"/>
                  </a:lnTo>
                  <a:lnTo>
                    <a:pt x="14" y="108"/>
                  </a:lnTo>
                  <a:lnTo>
                    <a:pt x="7" y="108"/>
                  </a:lnTo>
                  <a:lnTo>
                    <a:pt x="7" y="94"/>
                  </a:lnTo>
                  <a:lnTo>
                    <a:pt x="0" y="81"/>
                  </a:lnTo>
                  <a:lnTo>
                    <a:pt x="14" y="74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0" y="40"/>
                  </a:lnTo>
                  <a:lnTo>
                    <a:pt x="40" y="34"/>
                  </a:lnTo>
                  <a:lnTo>
                    <a:pt x="47" y="34"/>
                  </a:lnTo>
                  <a:lnTo>
                    <a:pt x="47" y="20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80" y="0"/>
                  </a:lnTo>
                  <a:lnTo>
                    <a:pt x="106" y="0"/>
                  </a:lnTo>
                  <a:lnTo>
                    <a:pt x="113" y="27"/>
                  </a:lnTo>
                  <a:lnTo>
                    <a:pt x="106" y="47"/>
                  </a:lnTo>
                  <a:lnTo>
                    <a:pt x="113" y="67"/>
                  </a:lnTo>
                  <a:lnTo>
                    <a:pt x="119" y="74"/>
                  </a:lnTo>
                  <a:lnTo>
                    <a:pt x="126" y="81"/>
                  </a:lnTo>
                  <a:lnTo>
                    <a:pt x="126" y="94"/>
                  </a:lnTo>
                  <a:lnTo>
                    <a:pt x="119" y="108"/>
                  </a:lnTo>
                  <a:lnTo>
                    <a:pt x="119" y="135"/>
                  </a:lnTo>
                  <a:lnTo>
                    <a:pt x="113" y="142"/>
                  </a:lnTo>
                  <a:lnTo>
                    <a:pt x="119" y="162"/>
                  </a:lnTo>
                  <a:lnTo>
                    <a:pt x="113" y="182"/>
                  </a:lnTo>
                  <a:lnTo>
                    <a:pt x="99" y="182"/>
                  </a:lnTo>
                  <a:lnTo>
                    <a:pt x="80" y="169"/>
                  </a:lnTo>
                  <a:lnTo>
                    <a:pt x="60" y="169"/>
                  </a:lnTo>
                  <a:lnTo>
                    <a:pt x="53" y="162"/>
                  </a:lnTo>
                  <a:lnTo>
                    <a:pt x="47" y="162"/>
                  </a:lnTo>
                  <a:lnTo>
                    <a:pt x="40" y="148"/>
                  </a:lnTo>
                  <a:lnTo>
                    <a:pt x="33" y="142"/>
                  </a:lnTo>
                  <a:lnTo>
                    <a:pt x="27" y="142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3840273" y="1564344"/>
              <a:ext cx="449700" cy="366961"/>
            </a:xfrm>
            <a:custGeom>
              <a:avLst/>
              <a:gdLst/>
              <a:ahLst/>
              <a:cxnLst>
                <a:cxn ang="0">
                  <a:pos x="258" y="161"/>
                </a:cxn>
                <a:cxn ang="0">
                  <a:pos x="258" y="141"/>
                </a:cxn>
                <a:cxn ang="0">
                  <a:pos x="231" y="121"/>
                </a:cxn>
                <a:cxn ang="0">
                  <a:pos x="212" y="107"/>
                </a:cxn>
                <a:cxn ang="0">
                  <a:pos x="185" y="47"/>
                </a:cxn>
                <a:cxn ang="0">
                  <a:pos x="179" y="47"/>
                </a:cxn>
                <a:cxn ang="0">
                  <a:pos x="126" y="54"/>
                </a:cxn>
                <a:cxn ang="0">
                  <a:pos x="73" y="60"/>
                </a:cxn>
                <a:cxn ang="0">
                  <a:pos x="66" y="74"/>
                </a:cxn>
                <a:cxn ang="0">
                  <a:pos x="53" y="74"/>
                </a:cxn>
                <a:cxn ang="0">
                  <a:pos x="53" y="67"/>
                </a:cxn>
                <a:cxn ang="0">
                  <a:pos x="60" y="54"/>
                </a:cxn>
                <a:cxn ang="0">
                  <a:pos x="60" y="27"/>
                </a:cxn>
                <a:cxn ang="0">
                  <a:pos x="53" y="20"/>
                </a:cxn>
                <a:cxn ang="0">
                  <a:pos x="47" y="13"/>
                </a:cxn>
                <a:cxn ang="0">
                  <a:pos x="40" y="6"/>
                </a:cxn>
                <a:cxn ang="0">
                  <a:pos x="27" y="0"/>
                </a:cxn>
                <a:cxn ang="0">
                  <a:pos x="20" y="20"/>
                </a:cxn>
                <a:cxn ang="0">
                  <a:pos x="40" y="27"/>
                </a:cxn>
                <a:cxn ang="0">
                  <a:pos x="40" y="54"/>
                </a:cxn>
                <a:cxn ang="0">
                  <a:pos x="27" y="60"/>
                </a:cxn>
                <a:cxn ang="0">
                  <a:pos x="20" y="74"/>
                </a:cxn>
                <a:cxn ang="0">
                  <a:pos x="7" y="81"/>
                </a:cxn>
                <a:cxn ang="0">
                  <a:pos x="0" y="87"/>
                </a:cxn>
                <a:cxn ang="0">
                  <a:pos x="7" y="87"/>
                </a:cxn>
                <a:cxn ang="0">
                  <a:pos x="7" y="107"/>
                </a:cxn>
                <a:cxn ang="0">
                  <a:pos x="27" y="101"/>
                </a:cxn>
                <a:cxn ang="0">
                  <a:pos x="14" y="148"/>
                </a:cxn>
                <a:cxn ang="0">
                  <a:pos x="7" y="175"/>
                </a:cxn>
                <a:cxn ang="0">
                  <a:pos x="27" y="175"/>
                </a:cxn>
                <a:cxn ang="0">
                  <a:pos x="53" y="195"/>
                </a:cxn>
                <a:cxn ang="0">
                  <a:pos x="60" y="188"/>
                </a:cxn>
                <a:cxn ang="0">
                  <a:pos x="80" y="182"/>
                </a:cxn>
                <a:cxn ang="0">
                  <a:pos x="86" y="209"/>
                </a:cxn>
                <a:cxn ang="0">
                  <a:pos x="106" y="209"/>
                </a:cxn>
                <a:cxn ang="0">
                  <a:pos x="119" y="215"/>
                </a:cxn>
                <a:cxn ang="0">
                  <a:pos x="119" y="195"/>
                </a:cxn>
                <a:cxn ang="0">
                  <a:pos x="126" y="182"/>
                </a:cxn>
                <a:cxn ang="0">
                  <a:pos x="132" y="175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9" y="168"/>
                </a:cxn>
                <a:cxn ang="0">
                  <a:pos x="205" y="148"/>
                </a:cxn>
                <a:cxn ang="0">
                  <a:pos x="218" y="148"/>
                </a:cxn>
                <a:cxn ang="0">
                  <a:pos x="218" y="161"/>
                </a:cxn>
                <a:cxn ang="0">
                  <a:pos x="258" y="161"/>
                </a:cxn>
              </a:cxnLst>
              <a:rect l="0" t="0" r="r" b="b"/>
              <a:pathLst>
                <a:path w="258" h="215">
                  <a:moveTo>
                    <a:pt x="258" y="161"/>
                  </a:moveTo>
                  <a:lnTo>
                    <a:pt x="258" y="141"/>
                  </a:lnTo>
                  <a:lnTo>
                    <a:pt x="231" y="121"/>
                  </a:lnTo>
                  <a:lnTo>
                    <a:pt x="212" y="107"/>
                  </a:lnTo>
                  <a:lnTo>
                    <a:pt x="185" y="47"/>
                  </a:lnTo>
                  <a:lnTo>
                    <a:pt x="179" y="47"/>
                  </a:lnTo>
                  <a:lnTo>
                    <a:pt x="126" y="54"/>
                  </a:lnTo>
                  <a:lnTo>
                    <a:pt x="73" y="60"/>
                  </a:lnTo>
                  <a:lnTo>
                    <a:pt x="66" y="74"/>
                  </a:lnTo>
                  <a:lnTo>
                    <a:pt x="53" y="74"/>
                  </a:lnTo>
                  <a:lnTo>
                    <a:pt x="53" y="67"/>
                  </a:lnTo>
                  <a:lnTo>
                    <a:pt x="60" y="54"/>
                  </a:lnTo>
                  <a:lnTo>
                    <a:pt x="60" y="27"/>
                  </a:lnTo>
                  <a:lnTo>
                    <a:pt x="53" y="20"/>
                  </a:lnTo>
                  <a:lnTo>
                    <a:pt x="47" y="13"/>
                  </a:lnTo>
                  <a:lnTo>
                    <a:pt x="40" y="6"/>
                  </a:lnTo>
                  <a:lnTo>
                    <a:pt x="27" y="0"/>
                  </a:lnTo>
                  <a:lnTo>
                    <a:pt x="20" y="20"/>
                  </a:lnTo>
                  <a:lnTo>
                    <a:pt x="40" y="27"/>
                  </a:lnTo>
                  <a:lnTo>
                    <a:pt x="40" y="54"/>
                  </a:lnTo>
                  <a:lnTo>
                    <a:pt x="27" y="60"/>
                  </a:lnTo>
                  <a:lnTo>
                    <a:pt x="20" y="74"/>
                  </a:lnTo>
                  <a:lnTo>
                    <a:pt x="7" y="81"/>
                  </a:lnTo>
                  <a:lnTo>
                    <a:pt x="0" y="87"/>
                  </a:lnTo>
                  <a:lnTo>
                    <a:pt x="7" y="87"/>
                  </a:lnTo>
                  <a:lnTo>
                    <a:pt x="7" y="107"/>
                  </a:lnTo>
                  <a:lnTo>
                    <a:pt x="27" y="101"/>
                  </a:lnTo>
                  <a:lnTo>
                    <a:pt x="14" y="148"/>
                  </a:lnTo>
                  <a:lnTo>
                    <a:pt x="7" y="175"/>
                  </a:lnTo>
                  <a:lnTo>
                    <a:pt x="27" y="175"/>
                  </a:lnTo>
                  <a:lnTo>
                    <a:pt x="53" y="195"/>
                  </a:lnTo>
                  <a:lnTo>
                    <a:pt x="60" y="188"/>
                  </a:lnTo>
                  <a:lnTo>
                    <a:pt x="80" y="182"/>
                  </a:lnTo>
                  <a:lnTo>
                    <a:pt x="86" y="209"/>
                  </a:lnTo>
                  <a:lnTo>
                    <a:pt x="106" y="209"/>
                  </a:lnTo>
                  <a:lnTo>
                    <a:pt x="119" y="215"/>
                  </a:lnTo>
                  <a:lnTo>
                    <a:pt x="119" y="195"/>
                  </a:lnTo>
                  <a:lnTo>
                    <a:pt x="126" y="182"/>
                  </a:lnTo>
                  <a:lnTo>
                    <a:pt x="132" y="175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9" y="168"/>
                  </a:lnTo>
                  <a:lnTo>
                    <a:pt x="205" y="148"/>
                  </a:lnTo>
                  <a:lnTo>
                    <a:pt x="218" y="148"/>
                  </a:lnTo>
                  <a:lnTo>
                    <a:pt x="218" y="161"/>
                  </a:lnTo>
                  <a:lnTo>
                    <a:pt x="258" y="16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2" name="Freeform 78"/>
            <p:cNvSpPr>
              <a:spLocks/>
            </p:cNvSpPr>
            <p:nvPr/>
          </p:nvSpPr>
          <p:spPr bwMode="auto">
            <a:xfrm>
              <a:off x="3322643" y="1553512"/>
              <a:ext cx="588278" cy="343940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47" y="54"/>
                </a:cxn>
                <a:cxn ang="0">
                  <a:pos x="33" y="67"/>
                </a:cxn>
                <a:cxn ang="0">
                  <a:pos x="14" y="81"/>
                </a:cxn>
                <a:cxn ang="0">
                  <a:pos x="0" y="88"/>
                </a:cxn>
                <a:cxn ang="0">
                  <a:pos x="14" y="121"/>
                </a:cxn>
                <a:cxn ang="0">
                  <a:pos x="20" y="128"/>
                </a:cxn>
                <a:cxn ang="0">
                  <a:pos x="27" y="128"/>
                </a:cxn>
                <a:cxn ang="0">
                  <a:pos x="33" y="141"/>
                </a:cxn>
                <a:cxn ang="0">
                  <a:pos x="40" y="155"/>
                </a:cxn>
                <a:cxn ang="0">
                  <a:pos x="66" y="155"/>
                </a:cxn>
                <a:cxn ang="0">
                  <a:pos x="99" y="135"/>
                </a:cxn>
                <a:cxn ang="0">
                  <a:pos x="113" y="135"/>
                </a:cxn>
                <a:cxn ang="0">
                  <a:pos x="113" y="155"/>
                </a:cxn>
                <a:cxn ang="0">
                  <a:pos x="119" y="168"/>
                </a:cxn>
                <a:cxn ang="0">
                  <a:pos x="119" y="182"/>
                </a:cxn>
                <a:cxn ang="0">
                  <a:pos x="126" y="195"/>
                </a:cxn>
                <a:cxn ang="0">
                  <a:pos x="126" y="202"/>
                </a:cxn>
                <a:cxn ang="0">
                  <a:pos x="159" y="202"/>
                </a:cxn>
                <a:cxn ang="0">
                  <a:pos x="172" y="189"/>
                </a:cxn>
                <a:cxn ang="0">
                  <a:pos x="192" y="189"/>
                </a:cxn>
                <a:cxn ang="0">
                  <a:pos x="212" y="189"/>
                </a:cxn>
                <a:cxn ang="0">
                  <a:pos x="238" y="162"/>
                </a:cxn>
                <a:cxn ang="0">
                  <a:pos x="258" y="162"/>
                </a:cxn>
                <a:cxn ang="0">
                  <a:pos x="271" y="162"/>
                </a:cxn>
                <a:cxn ang="0">
                  <a:pos x="271" y="155"/>
                </a:cxn>
                <a:cxn ang="0">
                  <a:pos x="271" y="141"/>
                </a:cxn>
                <a:cxn ang="0">
                  <a:pos x="291" y="148"/>
                </a:cxn>
                <a:cxn ang="0">
                  <a:pos x="311" y="155"/>
                </a:cxn>
                <a:cxn ang="0">
                  <a:pos x="324" y="108"/>
                </a:cxn>
                <a:cxn ang="0">
                  <a:pos x="304" y="114"/>
                </a:cxn>
                <a:cxn ang="0">
                  <a:pos x="304" y="94"/>
                </a:cxn>
                <a:cxn ang="0">
                  <a:pos x="297" y="94"/>
                </a:cxn>
                <a:cxn ang="0">
                  <a:pos x="304" y="88"/>
                </a:cxn>
                <a:cxn ang="0">
                  <a:pos x="317" y="81"/>
                </a:cxn>
                <a:cxn ang="0">
                  <a:pos x="324" y="67"/>
                </a:cxn>
                <a:cxn ang="0">
                  <a:pos x="337" y="61"/>
                </a:cxn>
                <a:cxn ang="0">
                  <a:pos x="337" y="34"/>
                </a:cxn>
                <a:cxn ang="0">
                  <a:pos x="317" y="27"/>
                </a:cxn>
                <a:cxn ang="0">
                  <a:pos x="291" y="27"/>
                </a:cxn>
                <a:cxn ang="0">
                  <a:pos x="264" y="34"/>
                </a:cxn>
                <a:cxn ang="0">
                  <a:pos x="238" y="27"/>
                </a:cxn>
                <a:cxn ang="0">
                  <a:pos x="218" y="20"/>
                </a:cxn>
                <a:cxn ang="0">
                  <a:pos x="212" y="7"/>
                </a:cxn>
                <a:cxn ang="0">
                  <a:pos x="198" y="0"/>
                </a:cxn>
                <a:cxn ang="0">
                  <a:pos x="172" y="7"/>
                </a:cxn>
                <a:cxn ang="0">
                  <a:pos x="172" y="20"/>
                </a:cxn>
                <a:cxn ang="0">
                  <a:pos x="165" y="20"/>
                </a:cxn>
                <a:cxn ang="0">
                  <a:pos x="139" y="20"/>
                </a:cxn>
                <a:cxn ang="0">
                  <a:pos x="132" y="0"/>
                </a:cxn>
                <a:cxn ang="0">
                  <a:pos x="113" y="7"/>
                </a:cxn>
                <a:cxn ang="0">
                  <a:pos x="86" y="0"/>
                </a:cxn>
                <a:cxn ang="0">
                  <a:pos x="66" y="0"/>
                </a:cxn>
                <a:cxn ang="0">
                  <a:pos x="53" y="0"/>
                </a:cxn>
                <a:cxn ang="0">
                  <a:pos x="47" y="7"/>
                </a:cxn>
                <a:cxn ang="0">
                  <a:pos x="53" y="27"/>
                </a:cxn>
                <a:cxn ang="0">
                  <a:pos x="47" y="47"/>
                </a:cxn>
              </a:cxnLst>
              <a:rect l="0" t="0" r="r" b="b"/>
              <a:pathLst>
                <a:path w="337" h="202">
                  <a:moveTo>
                    <a:pt x="47" y="47"/>
                  </a:moveTo>
                  <a:lnTo>
                    <a:pt x="47" y="54"/>
                  </a:lnTo>
                  <a:lnTo>
                    <a:pt x="33" y="67"/>
                  </a:lnTo>
                  <a:lnTo>
                    <a:pt x="14" y="81"/>
                  </a:lnTo>
                  <a:lnTo>
                    <a:pt x="0" y="88"/>
                  </a:lnTo>
                  <a:lnTo>
                    <a:pt x="14" y="121"/>
                  </a:lnTo>
                  <a:lnTo>
                    <a:pt x="20" y="128"/>
                  </a:lnTo>
                  <a:lnTo>
                    <a:pt x="27" y="128"/>
                  </a:lnTo>
                  <a:lnTo>
                    <a:pt x="33" y="141"/>
                  </a:lnTo>
                  <a:lnTo>
                    <a:pt x="40" y="155"/>
                  </a:lnTo>
                  <a:lnTo>
                    <a:pt x="66" y="155"/>
                  </a:lnTo>
                  <a:lnTo>
                    <a:pt x="99" y="135"/>
                  </a:lnTo>
                  <a:lnTo>
                    <a:pt x="113" y="135"/>
                  </a:lnTo>
                  <a:lnTo>
                    <a:pt x="113" y="155"/>
                  </a:lnTo>
                  <a:lnTo>
                    <a:pt x="119" y="168"/>
                  </a:lnTo>
                  <a:lnTo>
                    <a:pt x="119" y="182"/>
                  </a:lnTo>
                  <a:lnTo>
                    <a:pt x="126" y="195"/>
                  </a:lnTo>
                  <a:lnTo>
                    <a:pt x="126" y="202"/>
                  </a:lnTo>
                  <a:lnTo>
                    <a:pt x="159" y="202"/>
                  </a:lnTo>
                  <a:lnTo>
                    <a:pt x="172" y="189"/>
                  </a:lnTo>
                  <a:lnTo>
                    <a:pt x="192" y="189"/>
                  </a:lnTo>
                  <a:lnTo>
                    <a:pt x="212" y="189"/>
                  </a:lnTo>
                  <a:lnTo>
                    <a:pt x="238" y="162"/>
                  </a:lnTo>
                  <a:lnTo>
                    <a:pt x="258" y="162"/>
                  </a:lnTo>
                  <a:lnTo>
                    <a:pt x="271" y="162"/>
                  </a:lnTo>
                  <a:lnTo>
                    <a:pt x="271" y="155"/>
                  </a:lnTo>
                  <a:lnTo>
                    <a:pt x="271" y="141"/>
                  </a:lnTo>
                  <a:lnTo>
                    <a:pt x="291" y="148"/>
                  </a:lnTo>
                  <a:lnTo>
                    <a:pt x="311" y="155"/>
                  </a:lnTo>
                  <a:lnTo>
                    <a:pt x="324" y="108"/>
                  </a:lnTo>
                  <a:lnTo>
                    <a:pt x="304" y="114"/>
                  </a:lnTo>
                  <a:lnTo>
                    <a:pt x="304" y="94"/>
                  </a:lnTo>
                  <a:lnTo>
                    <a:pt x="297" y="94"/>
                  </a:lnTo>
                  <a:lnTo>
                    <a:pt x="304" y="88"/>
                  </a:lnTo>
                  <a:lnTo>
                    <a:pt x="317" y="81"/>
                  </a:lnTo>
                  <a:lnTo>
                    <a:pt x="324" y="67"/>
                  </a:lnTo>
                  <a:lnTo>
                    <a:pt x="337" y="61"/>
                  </a:lnTo>
                  <a:lnTo>
                    <a:pt x="337" y="34"/>
                  </a:lnTo>
                  <a:lnTo>
                    <a:pt x="317" y="27"/>
                  </a:lnTo>
                  <a:lnTo>
                    <a:pt x="291" y="27"/>
                  </a:lnTo>
                  <a:lnTo>
                    <a:pt x="264" y="34"/>
                  </a:lnTo>
                  <a:lnTo>
                    <a:pt x="238" y="27"/>
                  </a:lnTo>
                  <a:lnTo>
                    <a:pt x="218" y="20"/>
                  </a:lnTo>
                  <a:lnTo>
                    <a:pt x="212" y="7"/>
                  </a:lnTo>
                  <a:lnTo>
                    <a:pt x="198" y="0"/>
                  </a:lnTo>
                  <a:lnTo>
                    <a:pt x="172" y="7"/>
                  </a:lnTo>
                  <a:lnTo>
                    <a:pt x="172" y="20"/>
                  </a:lnTo>
                  <a:lnTo>
                    <a:pt x="165" y="20"/>
                  </a:lnTo>
                  <a:lnTo>
                    <a:pt x="139" y="20"/>
                  </a:lnTo>
                  <a:lnTo>
                    <a:pt x="132" y="0"/>
                  </a:lnTo>
                  <a:lnTo>
                    <a:pt x="113" y="7"/>
                  </a:lnTo>
                  <a:lnTo>
                    <a:pt x="86" y="0"/>
                  </a:lnTo>
                  <a:lnTo>
                    <a:pt x="66" y="0"/>
                  </a:lnTo>
                  <a:lnTo>
                    <a:pt x="53" y="0"/>
                  </a:lnTo>
                  <a:lnTo>
                    <a:pt x="47" y="7"/>
                  </a:lnTo>
                  <a:lnTo>
                    <a:pt x="53" y="27"/>
                  </a:lnTo>
                  <a:lnTo>
                    <a:pt x="47" y="47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3" name="Freeform 79"/>
            <p:cNvSpPr>
              <a:spLocks/>
            </p:cNvSpPr>
            <p:nvPr/>
          </p:nvSpPr>
          <p:spPr bwMode="auto">
            <a:xfrm>
              <a:off x="2838978" y="3431644"/>
              <a:ext cx="899401" cy="1064321"/>
            </a:xfrm>
            <a:custGeom>
              <a:avLst/>
              <a:gdLst/>
              <a:ahLst/>
              <a:cxnLst>
                <a:cxn ang="0">
                  <a:pos x="489" y="432"/>
                </a:cxn>
                <a:cxn ang="0">
                  <a:pos x="469" y="412"/>
                </a:cxn>
                <a:cxn ang="0">
                  <a:pos x="423" y="425"/>
                </a:cxn>
                <a:cxn ang="0">
                  <a:pos x="396" y="391"/>
                </a:cxn>
                <a:cxn ang="0">
                  <a:pos x="370" y="351"/>
                </a:cxn>
                <a:cxn ang="0">
                  <a:pos x="363" y="311"/>
                </a:cxn>
                <a:cxn ang="0">
                  <a:pos x="403" y="270"/>
                </a:cxn>
                <a:cxn ang="0">
                  <a:pos x="416" y="209"/>
                </a:cxn>
                <a:cxn ang="0">
                  <a:pos x="442" y="156"/>
                </a:cxn>
                <a:cxn ang="0">
                  <a:pos x="436" y="95"/>
                </a:cxn>
                <a:cxn ang="0">
                  <a:pos x="469" y="61"/>
                </a:cxn>
                <a:cxn ang="0">
                  <a:pos x="495" y="48"/>
                </a:cxn>
                <a:cxn ang="0">
                  <a:pos x="508" y="14"/>
                </a:cxn>
                <a:cxn ang="0">
                  <a:pos x="462" y="0"/>
                </a:cxn>
                <a:cxn ang="0">
                  <a:pos x="442" y="21"/>
                </a:cxn>
                <a:cxn ang="0">
                  <a:pos x="416" y="27"/>
                </a:cxn>
                <a:cxn ang="0">
                  <a:pos x="383" y="27"/>
                </a:cxn>
                <a:cxn ang="0">
                  <a:pos x="376" y="7"/>
                </a:cxn>
                <a:cxn ang="0">
                  <a:pos x="350" y="48"/>
                </a:cxn>
                <a:cxn ang="0">
                  <a:pos x="324" y="48"/>
                </a:cxn>
                <a:cxn ang="0">
                  <a:pos x="297" y="61"/>
                </a:cxn>
                <a:cxn ang="0">
                  <a:pos x="271" y="81"/>
                </a:cxn>
                <a:cxn ang="0">
                  <a:pos x="238" y="108"/>
                </a:cxn>
                <a:cxn ang="0">
                  <a:pos x="205" y="95"/>
                </a:cxn>
                <a:cxn ang="0">
                  <a:pos x="178" y="115"/>
                </a:cxn>
                <a:cxn ang="0">
                  <a:pos x="165" y="156"/>
                </a:cxn>
                <a:cxn ang="0">
                  <a:pos x="178" y="223"/>
                </a:cxn>
                <a:cxn ang="0">
                  <a:pos x="172" y="270"/>
                </a:cxn>
                <a:cxn ang="0">
                  <a:pos x="126" y="284"/>
                </a:cxn>
                <a:cxn ang="0">
                  <a:pos x="79" y="236"/>
                </a:cxn>
                <a:cxn ang="0">
                  <a:pos x="60" y="257"/>
                </a:cxn>
                <a:cxn ang="0">
                  <a:pos x="66" y="297"/>
                </a:cxn>
                <a:cxn ang="0">
                  <a:pos x="93" y="311"/>
                </a:cxn>
                <a:cxn ang="0">
                  <a:pos x="106" y="338"/>
                </a:cxn>
                <a:cxn ang="0">
                  <a:pos x="53" y="344"/>
                </a:cxn>
                <a:cxn ang="0">
                  <a:pos x="7" y="398"/>
                </a:cxn>
                <a:cxn ang="0">
                  <a:pos x="0" y="445"/>
                </a:cxn>
                <a:cxn ang="0">
                  <a:pos x="27" y="493"/>
                </a:cxn>
                <a:cxn ang="0">
                  <a:pos x="53" y="533"/>
                </a:cxn>
                <a:cxn ang="0">
                  <a:pos x="60" y="574"/>
                </a:cxn>
                <a:cxn ang="0">
                  <a:pos x="93" y="607"/>
                </a:cxn>
                <a:cxn ang="0">
                  <a:pos x="139" y="607"/>
                </a:cxn>
                <a:cxn ang="0">
                  <a:pos x="178" y="614"/>
                </a:cxn>
                <a:cxn ang="0">
                  <a:pos x="231" y="614"/>
                </a:cxn>
                <a:cxn ang="0">
                  <a:pos x="337" y="621"/>
                </a:cxn>
                <a:cxn ang="0">
                  <a:pos x="396" y="607"/>
                </a:cxn>
                <a:cxn ang="0">
                  <a:pos x="442" y="594"/>
                </a:cxn>
                <a:cxn ang="0">
                  <a:pos x="462" y="567"/>
                </a:cxn>
                <a:cxn ang="0">
                  <a:pos x="442" y="520"/>
                </a:cxn>
                <a:cxn ang="0">
                  <a:pos x="429" y="486"/>
                </a:cxn>
                <a:cxn ang="0">
                  <a:pos x="475" y="479"/>
                </a:cxn>
                <a:cxn ang="0">
                  <a:pos x="515" y="445"/>
                </a:cxn>
              </a:cxnLst>
              <a:rect l="0" t="0" r="r" b="b"/>
              <a:pathLst>
                <a:path w="515" h="627">
                  <a:moveTo>
                    <a:pt x="508" y="439"/>
                  </a:moveTo>
                  <a:lnTo>
                    <a:pt x="502" y="439"/>
                  </a:lnTo>
                  <a:lnTo>
                    <a:pt x="489" y="432"/>
                  </a:lnTo>
                  <a:lnTo>
                    <a:pt x="482" y="418"/>
                  </a:lnTo>
                  <a:lnTo>
                    <a:pt x="482" y="412"/>
                  </a:lnTo>
                  <a:lnTo>
                    <a:pt x="469" y="412"/>
                  </a:lnTo>
                  <a:lnTo>
                    <a:pt x="456" y="405"/>
                  </a:lnTo>
                  <a:lnTo>
                    <a:pt x="442" y="412"/>
                  </a:lnTo>
                  <a:lnTo>
                    <a:pt x="423" y="425"/>
                  </a:lnTo>
                  <a:lnTo>
                    <a:pt x="416" y="412"/>
                  </a:lnTo>
                  <a:lnTo>
                    <a:pt x="403" y="405"/>
                  </a:lnTo>
                  <a:lnTo>
                    <a:pt x="396" y="391"/>
                  </a:lnTo>
                  <a:lnTo>
                    <a:pt x="390" y="371"/>
                  </a:lnTo>
                  <a:lnTo>
                    <a:pt x="376" y="371"/>
                  </a:lnTo>
                  <a:lnTo>
                    <a:pt x="370" y="351"/>
                  </a:lnTo>
                  <a:lnTo>
                    <a:pt x="370" y="338"/>
                  </a:lnTo>
                  <a:lnTo>
                    <a:pt x="370" y="324"/>
                  </a:lnTo>
                  <a:lnTo>
                    <a:pt x="363" y="311"/>
                  </a:lnTo>
                  <a:lnTo>
                    <a:pt x="370" y="297"/>
                  </a:lnTo>
                  <a:lnTo>
                    <a:pt x="390" y="290"/>
                  </a:lnTo>
                  <a:lnTo>
                    <a:pt x="403" y="270"/>
                  </a:lnTo>
                  <a:lnTo>
                    <a:pt x="416" y="257"/>
                  </a:lnTo>
                  <a:lnTo>
                    <a:pt x="416" y="236"/>
                  </a:lnTo>
                  <a:lnTo>
                    <a:pt x="416" y="209"/>
                  </a:lnTo>
                  <a:lnTo>
                    <a:pt x="423" y="196"/>
                  </a:lnTo>
                  <a:lnTo>
                    <a:pt x="436" y="183"/>
                  </a:lnTo>
                  <a:lnTo>
                    <a:pt x="442" y="156"/>
                  </a:lnTo>
                  <a:lnTo>
                    <a:pt x="449" y="142"/>
                  </a:lnTo>
                  <a:lnTo>
                    <a:pt x="442" y="122"/>
                  </a:lnTo>
                  <a:lnTo>
                    <a:pt x="436" y="95"/>
                  </a:lnTo>
                  <a:lnTo>
                    <a:pt x="449" y="75"/>
                  </a:lnTo>
                  <a:lnTo>
                    <a:pt x="456" y="75"/>
                  </a:lnTo>
                  <a:lnTo>
                    <a:pt x="469" y="61"/>
                  </a:lnTo>
                  <a:lnTo>
                    <a:pt x="475" y="54"/>
                  </a:lnTo>
                  <a:lnTo>
                    <a:pt x="489" y="48"/>
                  </a:lnTo>
                  <a:lnTo>
                    <a:pt x="495" y="48"/>
                  </a:lnTo>
                  <a:lnTo>
                    <a:pt x="502" y="34"/>
                  </a:lnTo>
                  <a:lnTo>
                    <a:pt x="495" y="21"/>
                  </a:lnTo>
                  <a:lnTo>
                    <a:pt x="508" y="14"/>
                  </a:lnTo>
                  <a:lnTo>
                    <a:pt x="502" y="14"/>
                  </a:lnTo>
                  <a:lnTo>
                    <a:pt x="482" y="14"/>
                  </a:lnTo>
                  <a:lnTo>
                    <a:pt x="462" y="0"/>
                  </a:lnTo>
                  <a:lnTo>
                    <a:pt x="456" y="0"/>
                  </a:lnTo>
                  <a:lnTo>
                    <a:pt x="449" y="14"/>
                  </a:lnTo>
                  <a:lnTo>
                    <a:pt x="442" y="21"/>
                  </a:lnTo>
                  <a:lnTo>
                    <a:pt x="436" y="27"/>
                  </a:lnTo>
                  <a:lnTo>
                    <a:pt x="423" y="27"/>
                  </a:lnTo>
                  <a:lnTo>
                    <a:pt x="416" y="27"/>
                  </a:lnTo>
                  <a:lnTo>
                    <a:pt x="409" y="21"/>
                  </a:lnTo>
                  <a:lnTo>
                    <a:pt x="390" y="27"/>
                  </a:lnTo>
                  <a:lnTo>
                    <a:pt x="383" y="27"/>
                  </a:lnTo>
                  <a:lnTo>
                    <a:pt x="383" y="21"/>
                  </a:lnTo>
                  <a:lnTo>
                    <a:pt x="383" y="7"/>
                  </a:lnTo>
                  <a:lnTo>
                    <a:pt x="376" y="7"/>
                  </a:lnTo>
                  <a:lnTo>
                    <a:pt x="357" y="14"/>
                  </a:lnTo>
                  <a:lnTo>
                    <a:pt x="350" y="41"/>
                  </a:lnTo>
                  <a:lnTo>
                    <a:pt x="350" y="48"/>
                  </a:lnTo>
                  <a:lnTo>
                    <a:pt x="343" y="54"/>
                  </a:lnTo>
                  <a:lnTo>
                    <a:pt x="330" y="54"/>
                  </a:lnTo>
                  <a:lnTo>
                    <a:pt x="324" y="48"/>
                  </a:lnTo>
                  <a:lnTo>
                    <a:pt x="310" y="54"/>
                  </a:lnTo>
                  <a:lnTo>
                    <a:pt x="310" y="61"/>
                  </a:lnTo>
                  <a:lnTo>
                    <a:pt x="297" y="61"/>
                  </a:lnTo>
                  <a:lnTo>
                    <a:pt x="284" y="68"/>
                  </a:lnTo>
                  <a:lnTo>
                    <a:pt x="277" y="68"/>
                  </a:lnTo>
                  <a:lnTo>
                    <a:pt x="271" y="81"/>
                  </a:lnTo>
                  <a:lnTo>
                    <a:pt x="258" y="95"/>
                  </a:lnTo>
                  <a:lnTo>
                    <a:pt x="251" y="102"/>
                  </a:lnTo>
                  <a:lnTo>
                    <a:pt x="238" y="108"/>
                  </a:lnTo>
                  <a:lnTo>
                    <a:pt x="218" y="115"/>
                  </a:lnTo>
                  <a:lnTo>
                    <a:pt x="211" y="102"/>
                  </a:lnTo>
                  <a:lnTo>
                    <a:pt x="205" y="95"/>
                  </a:lnTo>
                  <a:lnTo>
                    <a:pt x="198" y="95"/>
                  </a:lnTo>
                  <a:lnTo>
                    <a:pt x="198" y="102"/>
                  </a:lnTo>
                  <a:lnTo>
                    <a:pt x="178" y="115"/>
                  </a:lnTo>
                  <a:lnTo>
                    <a:pt x="165" y="129"/>
                  </a:lnTo>
                  <a:lnTo>
                    <a:pt x="159" y="142"/>
                  </a:lnTo>
                  <a:lnTo>
                    <a:pt x="165" y="156"/>
                  </a:lnTo>
                  <a:lnTo>
                    <a:pt x="159" y="176"/>
                  </a:lnTo>
                  <a:lnTo>
                    <a:pt x="165" y="209"/>
                  </a:lnTo>
                  <a:lnTo>
                    <a:pt x="178" y="223"/>
                  </a:lnTo>
                  <a:lnTo>
                    <a:pt x="185" y="223"/>
                  </a:lnTo>
                  <a:lnTo>
                    <a:pt x="185" y="250"/>
                  </a:lnTo>
                  <a:lnTo>
                    <a:pt x="172" y="270"/>
                  </a:lnTo>
                  <a:lnTo>
                    <a:pt x="145" y="284"/>
                  </a:lnTo>
                  <a:lnTo>
                    <a:pt x="132" y="277"/>
                  </a:lnTo>
                  <a:lnTo>
                    <a:pt x="126" y="284"/>
                  </a:lnTo>
                  <a:lnTo>
                    <a:pt x="112" y="270"/>
                  </a:lnTo>
                  <a:lnTo>
                    <a:pt x="99" y="270"/>
                  </a:lnTo>
                  <a:lnTo>
                    <a:pt x="79" y="236"/>
                  </a:lnTo>
                  <a:lnTo>
                    <a:pt x="60" y="223"/>
                  </a:lnTo>
                  <a:lnTo>
                    <a:pt x="60" y="243"/>
                  </a:lnTo>
                  <a:lnTo>
                    <a:pt x="60" y="257"/>
                  </a:lnTo>
                  <a:lnTo>
                    <a:pt x="60" y="270"/>
                  </a:lnTo>
                  <a:lnTo>
                    <a:pt x="60" y="284"/>
                  </a:lnTo>
                  <a:lnTo>
                    <a:pt x="66" y="297"/>
                  </a:lnTo>
                  <a:lnTo>
                    <a:pt x="73" y="304"/>
                  </a:lnTo>
                  <a:lnTo>
                    <a:pt x="86" y="304"/>
                  </a:lnTo>
                  <a:lnTo>
                    <a:pt x="93" y="311"/>
                  </a:lnTo>
                  <a:lnTo>
                    <a:pt x="106" y="324"/>
                  </a:lnTo>
                  <a:lnTo>
                    <a:pt x="112" y="331"/>
                  </a:lnTo>
                  <a:lnTo>
                    <a:pt x="106" y="338"/>
                  </a:lnTo>
                  <a:lnTo>
                    <a:pt x="79" y="338"/>
                  </a:lnTo>
                  <a:lnTo>
                    <a:pt x="60" y="344"/>
                  </a:lnTo>
                  <a:lnTo>
                    <a:pt x="53" y="344"/>
                  </a:lnTo>
                  <a:lnTo>
                    <a:pt x="27" y="351"/>
                  </a:lnTo>
                  <a:lnTo>
                    <a:pt x="13" y="378"/>
                  </a:lnTo>
                  <a:lnTo>
                    <a:pt x="7" y="398"/>
                  </a:lnTo>
                  <a:lnTo>
                    <a:pt x="0" y="418"/>
                  </a:lnTo>
                  <a:lnTo>
                    <a:pt x="0" y="439"/>
                  </a:lnTo>
                  <a:lnTo>
                    <a:pt x="0" y="445"/>
                  </a:lnTo>
                  <a:lnTo>
                    <a:pt x="13" y="466"/>
                  </a:lnTo>
                  <a:lnTo>
                    <a:pt x="13" y="479"/>
                  </a:lnTo>
                  <a:lnTo>
                    <a:pt x="27" y="493"/>
                  </a:lnTo>
                  <a:lnTo>
                    <a:pt x="33" y="513"/>
                  </a:lnTo>
                  <a:lnTo>
                    <a:pt x="40" y="520"/>
                  </a:lnTo>
                  <a:lnTo>
                    <a:pt x="53" y="533"/>
                  </a:lnTo>
                  <a:lnTo>
                    <a:pt x="53" y="547"/>
                  </a:lnTo>
                  <a:lnTo>
                    <a:pt x="53" y="560"/>
                  </a:lnTo>
                  <a:lnTo>
                    <a:pt x="60" y="574"/>
                  </a:lnTo>
                  <a:lnTo>
                    <a:pt x="79" y="594"/>
                  </a:lnTo>
                  <a:lnTo>
                    <a:pt x="86" y="621"/>
                  </a:lnTo>
                  <a:lnTo>
                    <a:pt x="93" y="607"/>
                  </a:lnTo>
                  <a:lnTo>
                    <a:pt x="106" y="607"/>
                  </a:lnTo>
                  <a:lnTo>
                    <a:pt x="119" y="614"/>
                  </a:lnTo>
                  <a:lnTo>
                    <a:pt x="139" y="607"/>
                  </a:lnTo>
                  <a:lnTo>
                    <a:pt x="145" y="614"/>
                  </a:lnTo>
                  <a:lnTo>
                    <a:pt x="159" y="600"/>
                  </a:lnTo>
                  <a:lnTo>
                    <a:pt x="178" y="614"/>
                  </a:lnTo>
                  <a:lnTo>
                    <a:pt x="192" y="600"/>
                  </a:lnTo>
                  <a:lnTo>
                    <a:pt x="218" y="607"/>
                  </a:lnTo>
                  <a:lnTo>
                    <a:pt x="231" y="614"/>
                  </a:lnTo>
                  <a:lnTo>
                    <a:pt x="244" y="627"/>
                  </a:lnTo>
                  <a:lnTo>
                    <a:pt x="291" y="621"/>
                  </a:lnTo>
                  <a:lnTo>
                    <a:pt x="337" y="621"/>
                  </a:lnTo>
                  <a:lnTo>
                    <a:pt x="343" y="607"/>
                  </a:lnTo>
                  <a:lnTo>
                    <a:pt x="370" y="607"/>
                  </a:lnTo>
                  <a:lnTo>
                    <a:pt x="396" y="607"/>
                  </a:lnTo>
                  <a:lnTo>
                    <a:pt x="429" y="600"/>
                  </a:lnTo>
                  <a:lnTo>
                    <a:pt x="429" y="594"/>
                  </a:lnTo>
                  <a:lnTo>
                    <a:pt x="442" y="594"/>
                  </a:lnTo>
                  <a:lnTo>
                    <a:pt x="449" y="580"/>
                  </a:lnTo>
                  <a:lnTo>
                    <a:pt x="456" y="574"/>
                  </a:lnTo>
                  <a:lnTo>
                    <a:pt x="462" y="567"/>
                  </a:lnTo>
                  <a:lnTo>
                    <a:pt x="462" y="560"/>
                  </a:lnTo>
                  <a:lnTo>
                    <a:pt x="449" y="533"/>
                  </a:lnTo>
                  <a:lnTo>
                    <a:pt x="442" y="520"/>
                  </a:lnTo>
                  <a:lnTo>
                    <a:pt x="429" y="520"/>
                  </a:lnTo>
                  <a:lnTo>
                    <a:pt x="416" y="499"/>
                  </a:lnTo>
                  <a:lnTo>
                    <a:pt x="429" y="486"/>
                  </a:lnTo>
                  <a:lnTo>
                    <a:pt x="436" y="479"/>
                  </a:lnTo>
                  <a:lnTo>
                    <a:pt x="442" y="479"/>
                  </a:lnTo>
                  <a:lnTo>
                    <a:pt x="475" y="479"/>
                  </a:lnTo>
                  <a:lnTo>
                    <a:pt x="482" y="479"/>
                  </a:lnTo>
                  <a:lnTo>
                    <a:pt x="508" y="459"/>
                  </a:lnTo>
                  <a:lnTo>
                    <a:pt x="515" y="445"/>
                  </a:lnTo>
                  <a:lnTo>
                    <a:pt x="508" y="43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6" name="Freeform 80"/>
            <p:cNvSpPr>
              <a:spLocks/>
            </p:cNvSpPr>
            <p:nvPr/>
          </p:nvSpPr>
          <p:spPr bwMode="auto">
            <a:xfrm>
              <a:off x="2436828" y="4531171"/>
              <a:ext cx="1946890" cy="1306704"/>
            </a:xfrm>
            <a:custGeom>
              <a:avLst/>
              <a:gdLst/>
              <a:ahLst/>
              <a:cxnLst>
                <a:cxn ang="0">
                  <a:pos x="27" y="384"/>
                </a:cxn>
                <a:cxn ang="0">
                  <a:pos x="66" y="370"/>
                </a:cxn>
                <a:cxn ang="0">
                  <a:pos x="112" y="384"/>
                </a:cxn>
                <a:cxn ang="0">
                  <a:pos x="172" y="418"/>
                </a:cxn>
                <a:cxn ang="0">
                  <a:pos x="231" y="445"/>
                </a:cxn>
                <a:cxn ang="0">
                  <a:pos x="324" y="451"/>
                </a:cxn>
                <a:cxn ang="0">
                  <a:pos x="383" y="458"/>
                </a:cxn>
                <a:cxn ang="0">
                  <a:pos x="423" y="411"/>
                </a:cxn>
                <a:cxn ang="0">
                  <a:pos x="456" y="384"/>
                </a:cxn>
                <a:cxn ang="0">
                  <a:pos x="482" y="377"/>
                </a:cxn>
                <a:cxn ang="0">
                  <a:pos x="528" y="364"/>
                </a:cxn>
                <a:cxn ang="0">
                  <a:pos x="588" y="343"/>
                </a:cxn>
                <a:cxn ang="0">
                  <a:pos x="607" y="276"/>
                </a:cxn>
                <a:cxn ang="0">
                  <a:pos x="660" y="229"/>
                </a:cxn>
                <a:cxn ang="0">
                  <a:pos x="647" y="175"/>
                </a:cxn>
                <a:cxn ang="0">
                  <a:pos x="713" y="135"/>
                </a:cxn>
                <a:cxn ang="0">
                  <a:pos x="733" y="87"/>
                </a:cxn>
                <a:cxn ang="0">
                  <a:pos x="766" y="81"/>
                </a:cxn>
                <a:cxn ang="0">
                  <a:pos x="759" y="20"/>
                </a:cxn>
                <a:cxn ang="0">
                  <a:pos x="812" y="13"/>
                </a:cxn>
                <a:cxn ang="0">
                  <a:pos x="852" y="6"/>
                </a:cxn>
                <a:cxn ang="0">
                  <a:pos x="865" y="33"/>
                </a:cxn>
                <a:cxn ang="0">
                  <a:pos x="924" y="74"/>
                </a:cxn>
                <a:cxn ang="0">
                  <a:pos x="984" y="54"/>
                </a:cxn>
                <a:cxn ang="0">
                  <a:pos x="1030" y="47"/>
                </a:cxn>
                <a:cxn ang="0">
                  <a:pos x="1089" y="81"/>
                </a:cxn>
                <a:cxn ang="0">
                  <a:pos x="1116" y="128"/>
                </a:cxn>
                <a:cxn ang="0">
                  <a:pos x="1017" y="323"/>
                </a:cxn>
                <a:cxn ang="0">
                  <a:pos x="1043" y="512"/>
                </a:cxn>
                <a:cxn ang="0">
                  <a:pos x="918" y="586"/>
                </a:cxn>
                <a:cxn ang="0">
                  <a:pos x="858" y="586"/>
                </a:cxn>
                <a:cxn ang="0">
                  <a:pos x="700" y="593"/>
                </a:cxn>
                <a:cxn ang="0">
                  <a:pos x="647" y="593"/>
                </a:cxn>
                <a:cxn ang="0">
                  <a:pos x="621" y="600"/>
                </a:cxn>
                <a:cxn ang="0">
                  <a:pos x="594" y="654"/>
                </a:cxn>
                <a:cxn ang="0">
                  <a:pos x="555" y="660"/>
                </a:cxn>
                <a:cxn ang="0">
                  <a:pos x="508" y="667"/>
                </a:cxn>
                <a:cxn ang="0">
                  <a:pos x="489" y="728"/>
                </a:cxn>
                <a:cxn ang="0">
                  <a:pos x="442" y="761"/>
                </a:cxn>
                <a:cxn ang="0">
                  <a:pos x="376" y="728"/>
                </a:cxn>
                <a:cxn ang="0">
                  <a:pos x="324" y="721"/>
                </a:cxn>
                <a:cxn ang="0">
                  <a:pos x="264" y="694"/>
                </a:cxn>
                <a:cxn ang="0">
                  <a:pos x="238" y="741"/>
                </a:cxn>
                <a:cxn ang="0">
                  <a:pos x="165" y="708"/>
                </a:cxn>
                <a:cxn ang="0">
                  <a:pos x="86" y="694"/>
                </a:cxn>
                <a:cxn ang="0">
                  <a:pos x="60" y="647"/>
                </a:cxn>
                <a:cxn ang="0">
                  <a:pos x="99" y="566"/>
                </a:cxn>
                <a:cxn ang="0">
                  <a:pos x="139" y="559"/>
                </a:cxn>
                <a:cxn ang="0">
                  <a:pos x="119" y="505"/>
                </a:cxn>
                <a:cxn ang="0">
                  <a:pos x="73" y="478"/>
                </a:cxn>
                <a:cxn ang="0">
                  <a:pos x="20" y="465"/>
                </a:cxn>
              </a:cxnLst>
              <a:rect l="0" t="0" r="r" b="b"/>
              <a:pathLst>
                <a:path w="1116" h="768">
                  <a:moveTo>
                    <a:pt x="7" y="445"/>
                  </a:moveTo>
                  <a:lnTo>
                    <a:pt x="7" y="431"/>
                  </a:lnTo>
                  <a:lnTo>
                    <a:pt x="0" y="391"/>
                  </a:lnTo>
                  <a:lnTo>
                    <a:pt x="13" y="384"/>
                  </a:lnTo>
                  <a:lnTo>
                    <a:pt x="27" y="384"/>
                  </a:lnTo>
                  <a:lnTo>
                    <a:pt x="27" y="364"/>
                  </a:lnTo>
                  <a:lnTo>
                    <a:pt x="40" y="364"/>
                  </a:lnTo>
                  <a:lnTo>
                    <a:pt x="46" y="357"/>
                  </a:lnTo>
                  <a:lnTo>
                    <a:pt x="60" y="370"/>
                  </a:lnTo>
                  <a:lnTo>
                    <a:pt x="66" y="370"/>
                  </a:lnTo>
                  <a:lnTo>
                    <a:pt x="79" y="370"/>
                  </a:lnTo>
                  <a:lnTo>
                    <a:pt x="86" y="377"/>
                  </a:lnTo>
                  <a:lnTo>
                    <a:pt x="93" y="384"/>
                  </a:lnTo>
                  <a:lnTo>
                    <a:pt x="93" y="391"/>
                  </a:lnTo>
                  <a:lnTo>
                    <a:pt x="112" y="384"/>
                  </a:lnTo>
                  <a:lnTo>
                    <a:pt x="126" y="377"/>
                  </a:lnTo>
                  <a:lnTo>
                    <a:pt x="145" y="384"/>
                  </a:lnTo>
                  <a:lnTo>
                    <a:pt x="152" y="397"/>
                  </a:lnTo>
                  <a:lnTo>
                    <a:pt x="165" y="411"/>
                  </a:lnTo>
                  <a:lnTo>
                    <a:pt x="172" y="418"/>
                  </a:lnTo>
                  <a:lnTo>
                    <a:pt x="192" y="411"/>
                  </a:lnTo>
                  <a:lnTo>
                    <a:pt x="198" y="424"/>
                  </a:lnTo>
                  <a:lnTo>
                    <a:pt x="205" y="438"/>
                  </a:lnTo>
                  <a:lnTo>
                    <a:pt x="211" y="445"/>
                  </a:lnTo>
                  <a:lnTo>
                    <a:pt x="231" y="445"/>
                  </a:lnTo>
                  <a:lnTo>
                    <a:pt x="251" y="438"/>
                  </a:lnTo>
                  <a:lnTo>
                    <a:pt x="277" y="431"/>
                  </a:lnTo>
                  <a:lnTo>
                    <a:pt x="304" y="431"/>
                  </a:lnTo>
                  <a:lnTo>
                    <a:pt x="310" y="458"/>
                  </a:lnTo>
                  <a:lnTo>
                    <a:pt x="324" y="451"/>
                  </a:lnTo>
                  <a:lnTo>
                    <a:pt x="330" y="445"/>
                  </a:lnTo>
                  <a:lnTo>
                    <a:pt x="343" y="451"/>
                  </a:lnTo>
                  <a:lnTo>
                    <a:pt x="370" y="458"/>
                  </a:lnTo>
                  <a:lnTo>
                    <a:pt x="376" y="458"/>
                  </a:lnTo>
                  <a:lnTo>
                    <a:pt x="383" y="458"/>
                  </a:lnTo>
                  <a:lnTo>
                    <a:pt x="390" y="458"/>
                  </a:lnTo>
                  <a:lnTo>
                    <a:pt x="403" y="451"/>
                  </a:lnTo>
                  <a:lnTo>
                    <a:pt x="403" y="438"/>
                  </a:lnTo>
                  <a:lnTo>
                    <a:pt x="403" y="424"/>
                  </a:lnTo>
                  <a:lnTo>
                    <a:pt x="423" y="411"/>
                  </a:lnTo>
                  <a:lnTo>
                    <a:pt x="429" y="397"/>
                  </a:lnTo>
                  <a:lnTo>
                    <a:pt x="429" y="391"/>
                  </a:lnTo>
                  <a:lnTo>
                    <a:pt x="429" y="377"/>
                  </a:lnTo>
                  <a:lnTo>
                    <a:pt x="449" y="377"/>
                  </a:lnTo>
                  <a:lnTo>
                    <a:pt x="456" y="384"/>
                  </a:lnTo>
                  <a:lnTo>
                    <a:pt x="462" y="377"/>
                  </a:lnTo>
                  <a:lnTo>
                    <a:pt x="462" y="364"/>
                  </a:lnTo>
                  <a:lnTo>
                    <a:pt x="469" y="370"/>
                  </a:lnTo>
                  <a:lnTo>
                    <a:pt x="482" y="370"/>
                  </a:lnTo>
                  <a:lnTo>
                    <a:pt x="482" y="377"/>
                  </a:lnTo>
                  <a:lnTo>
                    <a:pt x="495" y="377"/>
                  </a:lnTo>
                  <a:lnTo>
                    <a:pt x="508" y="370"/>
                  </a:lnTo>
                  <a:lnTo>
                    <a:pt x="515" y="370"/>
                  </a:lnTo>
                  <a:lnTo>
                    <a:pt x="522" y="364"/>
                  </a:lnTo>
                  <a:lnTo>
                    <a:pt x="528" y="364"/>
                  </a:lnTo>
                  <a:lnTo>
                    <a:pt x="528" y="350"/>
                  </a:lnTo>
                  <a:lnTo>
                    <a:pt x="541" y="364"/>
                  </a:lnTo>
                  <a:lnTo>
                    <a:pt x="561" y="357"/>
                  </a:lnTo>
                  <a:lnTo>
                    <a:pt x="574" y="350"/>
                  </a:lnTo>
                  <a:lnTo>
                    <a:pt x="588" y="343"/>
                  </a:lnTo>
                  <a:lnTo>
                    <a:pt x="588" y="317"/>
                  </a:lnTo>
                  <a:lnTo>
                    <a:pt x="594" y="310"/>
                  </a:lnTo>
                  <a:lnTo>
                    <a:pt x="588" y="290"/>
                  </a:lnTo>
                  <a:lnTo>
                    <a:pt x="594" y="283"/>
                  </a:lnTo>
                  <a:lnTo>
                    <a:pt x="607" y="276"/>
                  </a:lnTo>
                  <a:lnTo>
                    <a:pt x="607" y="263"/>
                  </a:lnTo>
                  <a:lnTo>
                    <a:pt x="627" y="263"/>
                  </a:lnTo>
                  <a:lnTo>
                    <a:pt x="654" y="263"/>
                  </a:lnTo>
                  <a:lnTo>
                    <a:pt x="660" y="242"/>
                  </a:lnTo>
                  <a:lnTo>
                    <a:pt x="660" y="229"/>
                  </a:lnTo>
                  <a:lnTo>
                    <a:pt x="660" y="215"/>
                  </a:lnTo>
                  <a:lnTo>
                    <a:pt x="660" y="209"/>
                  </a:lnTo>
                  <a:lnTo>
                    <a:pt x="660" y="195"/>
                  </a:lnTo>
                  <a:lnTo>
                    <a:pt x="654" y="188"/>
                  </a:lnTo>
                  <a:lnTo>
                    <a:pt x="647" y="175"/>
                  </a:lnTo>
                  <a:lnTo>
                    <a:pt x="654" y="161"/>
                  </a:lnTo>
                  <a:lnTo>
                    <a:pt x="667" y="148"/>
                  </a:lnTo>
                  <a:lnTo>
                    <a:pt x="673" y="135"/>
                  </a:lnTo>
                  <a:lnTo>
                    <a:pt x="673" y="128"/>
                  </a:lnTo>
                  <a:lnTo>
                    <a:pt x="713" y="135"/>
                  </a:lnTo>
                  <a:lnTo>
                    <a:pt x="713" y="128"/>
                  </a:lnTo>
                  <a:lnTo>
                    <a:pt x="720" y="114"/>
                  </a:lnTo>
                  <a:lnTo>
                    <a:pt x="726" y="101"/>
                  </a:lnTo>
                  <a:lnTo>
                    <a:pt x="726" y="87"/>
                  </a:lnTo>
                  <a:lnTo>
                    <a:pt x="733" y="87"/>
                  </a:lnTo>
                  <a:lnTo>
                    <a:pt x="739" y="81"/>
                  </a:lnTo>
                  <a:lnTo>
                    <a:pt x="746" y="81"/>
                  </a:lnTo>
                  <a:lnTo>
                    <a:pt x="753" y="87"/>
                  </a:lnTo>
                  <a:lnTo>
                    <a:pt x="766" y="87"/>
                  </a:lnTo>
                  <a:lnTo>
                    <a:pt x="766" y="81"/>
                  </a:lnTo>
                  <a:lnTo>
                    <a:pt x="779" y="81"/>
                  </a:lnTo>
                  <a:lnTo>
                    <a:pt x="772" y="60"/>
                  </a:lnTo>
                  <a:lnTo>
                    <a:pt x="759" y="54"/>
                  </a:lnTo>
                  <a:lnTo>
                    <a:pt x="759" y="33"/>
                  </a:lnTo>
                  <a:lnTo>
                    <a:pt x="759" y="20"/>
                  </a:lnTo>
                  <a:lnTo>
                    <a:pt x="753" y="6"/>
                  </a:lnTo>
                  <a:lnTo>
                    <a:pt x="786" y="0"/>
                  </a:lnTo>
                  <a:lnTo>
                    <a:pt x="799" y="20"/>
                  </a:lnTo>
                  <a:lnTo>
                    <a:pt x="805" y="13"/>
                  </a:lnTo>
                  <a:lnTo>
                    <a:pt x="812" y="13"/>
                  </a:lnTo>
                  <a:lnTo>
                    <a:pt x="819" y="20"/>
                  </a:lnTo>
                  <a:lnTo>
                    <a:pt x="825" y="20"/>
                  </a:lnTo>
                  <a:lnTo>
                    <a:pt x="838" y="13"/>
                  </a:lnTo>
                  <a:lnTo>
                    <a:pt x="845" y="6"/>
                  </a:lnTo>
                  <a:lnTo>
                    <a:pt x="852" y="6"/>
                  </a:lnTo>
                  <a:lnTo>
                    <a:pt x="858" y="6"/>
                  </a:lnTo>
                  <a:lnTo>
                    <a:pt x="865" y="6"/>
                  </a:lnTo>
                  <a:lnTo>
                    <a:pt x="865" y="13"/>
                  </a:lnTo>
                  <a:lnTo>
                    <a:pt x="865" y="27"/>
                  </a:lnTo>
                  <a:lnTo>
                    <a:pt x="865" y="33"/>
                  </a:lnTo>
                  <a:lnTo>
                    <a:pt x="885" y="40"/>
                  </a:lnTo>
                  <a:lnTo>
                    <a:pt x="904" y="47"/>
                  </a:lnTo>
                  <a:lnTo>
                    <a:pt x="911" y="54"/>
                  </a:lnTo>
                  <a:lnTo>
                    <a:pt x="918" y="67"/>
                  </a:lnTo>
                  <a:lnTo>
                    <a:pt x="924" y="74"/>
                  </a:lnTo>
                  <a:lnTo>
                    <a:pt x="931" y="74"/>
                  </a:lnTo>
                  <a:lnTo>
                    <a:pt x="944" y="74"/>
                  </a:lnTo>
                  <a:lnTo>
                    <a:pt x="964" y="67"/>
                  </a:lnTo>
                  <a:lnTo>
                    <a:pt x="970" y="60"/>
                  </a:lnTo>
                  <a:lnTo>
                    <a:pt x="984" y="54"/>
                  </a:lnTo>
                  <a:lnTo>
                    <a:pt x="990" y="47"/>
                  </a:lnTo>
                  <a:lnTo>
                    <a:pt x="997" y="47"/>
                  </a:lnTo>
                  <a:lnTo>
                    <a:pt x="1003" y="40"/>
                  </a:lnTo>
                  <a:lnTo>
                    <a:pt x="1017" y="47"/>
                  </a:lnTo>
                  <a:lnTo>
                    <a:pt x="1030" y="47"/>
                  </a:lnTo>
                  <a:lnTo>
                    <a:pt x="1036" y="54"/>
                  </a:lnTo>
                  <a:lnTo>
                    <a:pt x="1043" y="60"/>
                  </a:lnTo>
                  <a:lnTo>
                    <a:pt x="1056" y="74"/>
                  </a:lnTo>
                  <a:lnTo>
                    <a:pt x="1076" y="74"/>
                  </a:lnTo>
                  <a:lnTo>
                    <a:pt x="1089" y="81"/>
                  </a:lnTo>
                  <a:lnTo>
                    <a:pt x="1102" y="74"/>
                  </a:lnTo>
                  <a:lnTo>
                    <a:pt x="1109" y="87"/>
                  </a:lnTo>
                  <a:lnTo>
                    <a:pt x="1102" y="101"/>
                  </a:lnTo>
                  <a:lnTo>
                    <a:pt x="1109" y="114"/>
                  </a:lnTo>
                  <a:lnTo>
                    <a:pt x="1116" y="128"/>
                  </a:lnTo>
                  <a:lnTo>
                    <a:pt x="1069" y="155"/>
                  </a:lnTo>
                  <a:lnTo>
                    <a:pt x="1043" y="188"/>
                  </a:lnTo>
                  <a:lnTo>
                    <a:pt x="1023" y="222"/>
                  </a:lnTo>
                  <a:lnTo>
                    <a:pt x="1017" y="269"/>
                  </a:lnTo>
                  <a:lnTo>
                    <a:pt x="1017" y="323"/>
                  </a:lnTo>
                  <a:lnTo>
                    <a:pt x="1036" y="377"/>
                  </a:lnTo>
                  <a:lnTo>
                    <a:pt x="1063" y="431"/>
                  </a:lnTo>
                  <a:lnTo>
                    <a:pt x="1063" y="492"/>
                  </a:lnTo>
                  <a:lnTo>
                    <a:pt x="1056" y="499"/>
                  </a:lnTo>
                  <a:lnTo>
                    <a:pt x="1043" y="512"/>
                  </a:lnTo>
                  <a:lnTo>
                    <a:pt x="1003" y="546"/>
                  </a:lnTo>
                  <a:lnTo>
                    <a:pt x="970" y="579"/>
                  </a:lnTo>
                  <a:lnTo>
                    <a:pt x="957" y="600"/>
                  </a:lnTo>
                  <a:lnTo>
                    <a:pt x="937" y="586"/>
                  </a:lnTo>
                  <a:lnTo>
                    <a:pt x="918" y="586"/>
                  </a:lnTo>
                  <a:lnTo>
                    <a:pt x="898" y="606"/>
                  </a:lnTo>
                  <a:lnTo>
                    <a:pt x="858" y="640"/>
                  </a:lnTo>
                  <a:lnTo>
                    <a:pt x="865" y="606"/>
                  </a:lnTo>
                  <a:lnTo>
                    <a:pt x="865" y="593"/>
                  </a:lnTo>
                  <a:lnTo>
                    <a:pt x="858" y="586"/>
                  </a:lnTo>
                  <a:lnTo>
                    <a:pt x="852" y="579"/>
                  </a:lnTo>
                  <a:lnTo>
                    <a:pt x="805" y="579"/>
                  </a:lnTo>
                  <a:lnTo>
                    <a:pt x="726" y="573"/>
                  </a:lnTo>
                  <a:lnTo>
                    <a:pt x="700" y="579"/>
                  </a:lnTo>
                  <a:lnTo>
                    <a:pt x="700" y="593"/>
                  </a:lnTo>
                  <a:lnTo>
                    <a:pt x="700" y="600"/>
                  </a:lnTo>
                  <a:lnTo>
                    <a:pt x="700" y="606"/>
                  </a:lnTo>
                  <a:lnTo>
                    <a:pt x="687" y="613"/>
                  </a:lnTo>
                  <a:lnTo>
                    <a:pt x="654" y="593"/>
                  </a:lnTo>
                  <a:lnTo>
                    <a:pt x="647" y="593"/>
                  </a:lnTo>
                  <a:lnTo>
                    <a:pt x="640" y="593"/>
                  </a:lnTo>
                  <a:lnTo>
                    <a:pt x="634" y="593"/>
                  </a:lnTo>
                  <a:lnTo>
                    <a:pt x="627" y="593"/>
                  </a:lnTo>
                  <a:lnTo>
                    <a:pt x="621" y="593"/>
                  </a:lnTo>
                  <a:lnTo>
                    <a:pt x="621" y="600"/>
                  </a:lnTo>
                  <a:lnTo>
                    <a:pt x="614" y="613"/>
                  </a:lnTo>
                  <a:lnTo>
                    <a:pt x="607" y="620"/>
                  </a:lnTo>
                  <a:lnTo>
                    <a:pt x="607" y="647"/>
                  </a:lnTo>
                  <a:lnTo>
                    <a:pt x="607" y="654"/>
                  </a:lnTo>
                  <a:lnTo>
                    <a:pt x="594" y="654"/>
                  </a:lnTo>
                  <a:lnTo>
                    <a:pt x="588" y="654"/>
                  </a:lnTo>
                  <a:lnTo>
                    <a:pt x="574" y="654"/>
                  </a:lnTo>
                  <a:lnTo>
                    <a:pt x="568" y="660"/>
                  </a:lnTo>
                  <a:lnTo>
                    <a:pt x="561" y="660"/>
                  </a:lnTo>
                  <a:lnTo>
                    <a:pt x="555" y="660"/>
                  </a:lnTo>
                  <a:lnTo>
                    <a:pt x="548" y="667"/>
                  </a:lnTo>
                  <a:lnTo>
                    <a:pt x="541" y="674"/>
                  </a:lnTo>
                  <a:lnTo>
                    <a:pt x="528" y="674"/>
                  </a:lnTo>
                  <a:lnTo>
                    <a:pt x="515" y="667"/>
                  </a:lnTo>
                  <a:lnTo>
                    <a:pt x="508" y="667"/>
                  </a:lnTo>
                  <a:lnTo>
                    <a:pt x="502" y="667"/>
                  </a:lnTo>
                  <a:lnTo>
                    <a:pt x="495" y="674"/>
                  </a:lnTo>
                  <a:lnTo>
                    <a:pt x="489" y="694"/>
                  </a:lnTo>
                  <a:lnTo>
                    <a:pt x="495" y="728"/>
                  </a:lnTo>
                  <a:lnTo>
                    <a:pt x="489" y="728"/>
                  </a:lnTo>
                  <a:lnTo>
                    <a:pt x="475" y="741"/>
                  </a:lnTo>
                  <a:lnTo>
                    <a:pt x="475" y="748"/>
                  </a:lnTo>
                  <a:lnTo>
                    <a:pt x="469" y="755"/>
                  </a:lnTo>
                  <a:lnTo>
                    <a:pt x="462" y="755"/>
                  </a:lnTo>
                  <a:lnTo>
                    <a:pt x="442" y="761"/>
                  </a:lnTo>
                  <a:lnTo>
                    <a:pt x="416" y="761"/>
                  </a:lnTo>
                  <a:lnTo>
                    <a:pt x="403" y="768"/>
                  </a:lnTo>
                  <a:lnTo>
                    <a:pt x="390" y="755"/>
                  </a:lnTo>
                  <a:lnTo>
                    <a:pt x="390" y="735"/>
                  </a:lnTo>
                  <a:lnTo>
                    <a:pt x="376" y="728"/>
                  </a:lnTo>
                  <a:lnTo>
                    <a:pt x="370" y="714"/>
                  </a:lnTo>
                  <a:lnTo>
                    <a:pt x="350" y="714"/>
                  </a:lnTo>
                  <a:lnTo>
                    <a:pt x="343" y="721"/>
                  </a:lnTo>
                  <a:lnTo>
                    <a:pt x="330" y="728"/>
                  </a:lnTo>
                  <a:lnTo>
                    <a:pt x="324" y="721"/>
                  </a:lnTo>
                  <a:lnTo>
                    <a:pt x="324" y="701"/>
                  </a:lnTo>
                  <a:lnTo>
                    <a:pt x="324" y="687"/>
                  </a:lnTo>
                  <a:lnTo>
                    <a:pt x="310" y="681"/>
                  </a:lnTo>
                  <a:lnTo>
                    <a:pt x="297" y="674"/>
                  </a:lnTo>
                  <a:lnTo>
                    <a:pt x="264" y="694"/>
                  </a:lnTo>
                  <a:lnTo>
                    <a:pt x="258" y="701"/>
                  </a:lnTo>
                  <a:lnTo>
                    <a:pt x="258" y="714"/>
                  </a:lnTo>
                  <a:lnTo>
                    <a:pt x="258" y="728"/>
                  </a:lnTo>
                  <a:lnTo>
                    <a:pt x="251" y="735"/>
                  </a:lnTo>
                  <a:lnTo>
                    <a:pt x="238" y="741"/>
                  </a:lnTo>
                  <a:lnTo>
                    <a:pt x="231" y="735"/>
                  </a:lnTo>
                  <a:lnTo>
                    <a:pt x="218" y="728"/>
                  </a:lnTo>
                  <a:lnTo>
                    <a:pt x="205" y="728"/>
                  </a:lnTo>
                  <a:lnTo>
                    <a:pt x="198" y="728"/>
                  </a:lnTo>
                  <a:lnTo>
                    <a:pt x="165" y="708"/>
                  </a:lnTo>
                  <a:lnTo>
                    <a:pt x="165" y="681"/>
                  </a:lnTo>
                  <a:lnTo>
                    <a:pt x="152" y="681"/>
                  </a:lnTo>
                  <a:lnTo>
                    <a:pt x="132" y="687"/>
                  </a:lnTo>
                  <a:lnTo>
                    <a:pt x="119" y="681"/>
                  </a:lnTo>
                  <a:lnTo>
                    <a:pt x="86" y="694"/>
                  </a:lnTo>
                  <a:lnTo>
                    <a:pt x="79" y="687"/>
                  </a:lnTo>
                  <a:lnTo>
                    <a:pt x="66" y="694"/>
                  </a:lnTo>
                  <a:lnTo>
                    <a:pt x="60" y="674"/>
                  </a:lnTo>
                  <a:lnTo>
                    <a:pt x="60" y="660"/>
                  </a:lnTo>
                  <a:lnTo>
                    <a:pt x="60" y="647"/>
                  </a:lnTo>
                  <a:lnTo>
                    <a:pt x="60" y="633"/>
                  </a:lnTo>
                  <a:lnTo>
                    <a:pt x="60" y="613"/>
                  </a:lnTo>
                  <a:lnTo>
                    <a:pt x="66" y="593"/>
                  </a:lnTo>
                  <a:lnTo>
                    <a:pt x="86" y="566"/>
                  </a:lnTo>
                  <a:lnTo>
                    <a:pt x="99" y="566"/>
                  </a:lnTo>
                  <a:lnTo>
                    <a:pt x="106" y="566"/>
                  </a:lnTo>
                  <a:lnTo>
                    <a:pt x="112" y="566"/>
                  </a:lnTo>
                  <a:lnTo>
                    <a:pt x="119" y="566"/>
                  </a:lnTo>
                  <a:lnTo>
                    <a:pt x="132" y="559"/>
                  </a:lnTo>
                  <a:lnTo>
                    <a:pt x="139" y="559"/>
                  </a:lnTo>
                  <a:lnTo>
                    <a:pt x="132" y="539"/>
                  </a:lnTo>
                  <a:lnTo>
                    <a:pt x="126" y="532"/>
                  </a:lnTo>
                  <a:lnTo>
                    <a:pt x="126" y="526"/>
                  </a:lnTo>
                  <a:lnTo>
                    <a:pt x="126" y="519"/>
                  </a:lnTo>
                  <a:lnTo>
                    <a:pt x="119" y="505"/>
                  </a:lnTo>
                  <a:lnTo>
                    <a:pt x="119" y="492"/>
                  </a:lnTo>
                  <a:lnTo>
                    <a:pt x="112" y="485"/>
                  </a:lnTo>
                  <a:lnTo>
                    <a:pt x="93" y="485"/>
                  </a:lnTo>
                  <a:lnTo>
                    <a:pt x="79" y="478"/>
                  </a:lnTo>
                  <a:lnTo>
                    <a:pt x="73" y="478"/>
                  </a:lnTo>
                  <a:lnTo>
                    <a:pt x="53" y="485"/>
                  </a:lnTo>
                  <a:lnTo>
                    <a:pt x="46" y="478"/>
                  </a:lnTo>
                  <a:lnTo>
                    <a:pt x="40" y="478"/>
                  </a:lnTo>
                  <a:lnTo>
                    <a:pt x="33" y="472"/>
                  </a:lnTo>
                  <a:lnTo>
                    <a:pt x="20" y="465"/>
                  </a:lnTo>
                  <a:lnTo>
                    <a:pt x="13" y="465"/>
                  </a:lnTo>
                  <a:lnTo>
                    <a:pt x="7" y="44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49" name="Freeform 81"/>
            <p:cNvSpPr>
              <a:spLocks/>
            </p:cNvSpPr>
            <p:nvPr/>
          </p:nvSpPr>
          <p:spPr bwMode="auto">
            <a:xfrm>
              <a:off x="3678598" y="3741732"/>
              <a:ext cx="1313777" cy="928911"/>
            </a:xfrm>
            <a:custGeom>
              <a:avLst/>
              <a:gdLst/>
              <a:ahLst/>
              <a:cxnLst>
                <a:cxn ang="0">
                  <a:pos x="330" y="13"/>
                </a:cxn>
                <a:cxn ang="0">
                  <a:pos x="290" y="40"/>
                </a:cxn>
                <a:cxn ang="0">
                  <a:pos x="251" y="26"/>
                </a:cxn>
                <a:cxn ang="0">
                  <a:pos x="218" y="33"/>
                </a:cxn>
                <a:cxn ang="0">
                  <a:pos x="191" y="101"/>
                </a:cxn>
                <a:cxn ang="0">
                  <a:pos x="191" y="195"/>
                </a:cxn>
                <a:cxn ang="0">
                  <a:pos x="152" y="222"/>
                </a:cxn>
                <a:cxn ang="0">
                  <a:pos x="158" y="249"/>
                </a:cxn>
                <a:cxn ang="0">
                  <a:pos x="185" y="269"/>
                </a:cxn>
                <a:cxn ang="0">
                  <a:pos x="145" y="303"/>
                </a:cxn>
                <a:cxn ang="0">
                  <a:pos x="132" y="289"/>
                </a:cxn>
                <a:cxn ang="0">
                  <a:pos x="92" y="276"/>
                </a:cxn>
                <a:cxn ang="0">
                  <a:pos x="79" y="256"/>
                </a:cxn>
                <a:cxn ang="0">
                  <a:pos x="33" y="262"/>
                </a:cxn>
                <a:cxn ang="0">
                  <a:pos x="7" y="303"/>
                </a:cxn>
                <a:cxn ang="0">
                  <a:pos x="13" y="357"/>
                </a:cxn>
                <a:cxn ang="0">
                  <a:pos x="13" y="404"/>
                </a:cxn>
                <a:cxn ang="0">
                  <a:pos x="40" y="451"/>
                </a:cxn>
                <a:cxn ang="0">
                  <a:pos x="86" y="485"/>
                </a:cxn>
                <a:cxn ang="0">
                  <a:pos x="106" y="485"/>
                </a:cxn>
                <a:cxn ang="0">
                  <a:pos x="132" y="471"/>
                </a:cxn>
                <a:cxn ang="0">
                  <a:pos x="152" y="471"/>
                </a:cxn>
                <a:cxn ang="0">
                  <a:pos x="152" y="498"/>
                </a:cxn>
                <a:cxn ang="0">
                  <a:pos x="198" y="519"/>
                </a:cxn>
                <a:cxn ang="0">
                  <a:pos x="218" y="539"/>
                </a:cxn>
                <a:cxn ang="0">
                  <a:pos x="257" y="525"/>
                </a:cxn>
                <a:cxn ang="0">
                  <a:pos x="284" y="512"/>
                </a:cxn>
                <a:cxn ang="0">
                  <a:pos x="317" y="512"/>
                </a:cxn>
                <a:cxn ang="0">
                  <a:pos x="343" y="539"/>
                </a:cxn>
                <a:cxn ang="0">
                  <a:pos x="389" y="539"/>
                </a:cxn>
                <a:cxn ang="0">
                  <a:pos x="409" y="519"/>
                </a:cxn>
                <a:cxn ang="0">
                  <a:pos x="455" y="478"/>
                </a:cxn>
                <a:cxn ang="0">
                  <a:pos x="502" y="431"/>
                </a:cxn>
                <a:cxn ang="0">
                  <a:pos x="515" y="391"/>
                </a:cxn>
                <a:cxn ang="0">
                  <a:pos x="554" y="404"/>
                </a:cxn>
                <a:cxn ang="0">
                  <a:pos x="568" y="370"/>
                </a:cxn>
                <a:cxn ang="0">
                  <a:pos x="581" y="350"/>
                </a:cxn>
                <a:cxn ang="0">
                  <a:pos x="640" y="289"/>
                </a:cxn>
                <a:cxn ang="0">
                  <a:pos x="700" y="202"/>
                </a:cxn>
                <a:cxn ang="0">
                  <a:pos x="726" y="141"/>
                </a:cxn>
                <a:cxn ang="0">
                  <a:pos x="746" y="121"/>
                </a:cxn>
                <a:cxn ang="0">
                  <a:pos x="719" y="107"/>
                </a:cxn>
                <a:cxn ang="0">
                  <a:pos x="647" y="141"/>
                </a:cxn>
                <a:cxn ang="0">
                  <a:pos x="594" y="121"/>
                </a:cxn>
                <a:cxn ang="0">
                  <a:pos x="601" y="107"/>
                </a:cxn>
                <a:cxn ang="0">
                  <a:pos x="561" y="101"/>
                </a:cxn>
                <a:cxn ang="0">
                  <a:pos x="535" y="67"/>
                </a:cxn>
                <a:cxn ang="0">
                  <a:pos x="502" y="47"/>
                </a:cxn>
                <a:cxn ang="0">
                  <a:pos x="469" y="47"/>
                </a:cxn>
                <a:cxn ang="0">
                  <a:pos x="429" y="26"/>
                </a:cxn>
                <a:cxn ang="0">
                  <a:pos x="383" y="0"/>
                </a:cxn>
              </a:cxnLst>
              <a:rect l="0" t="0" r="r" b="b"/>
              <a:pathLst>
                <a:path w="752" h="546">
                  <a:moveTo>
                    <a:pt x="356" y="6"/>
                  </a:moveTo>
                  <a:lnTo>
                    <a:pt x="343" y="6"/>
                  </a:lnTo>
                  <a:lnTo>
                    <a:pt x="330" y="13"/>
                  </a:lnTo>
                  <a:lnTo>
                    <a:pt x="310" y="20"/>
                  </a:lnTo>
                  <a:lnTo>
                    <a:pt x="304" y="33"/>
                  </a:lnTo>
                  <a:lnTo>
                    <a:pt x="290" y="40"/>
                  </a:lnTo>
                  <a:lnTo>
                    <a:pt x="271" y="26"/>
                  </a:lnTo>
                  <a:lnTo>
                    <a:pt x="264" y="26"/>
                  </a:lnTo>
                  <a:lnTo>
                    <a:pt x="251" y="26"/>
                  </a:lnTo>
                  <a:lnTo>
                    <a:pt x="251" y="20"/>
                  </a:lnTo>
                  <a:lnTo>
                    <a:pt x="238" y="20"/>
                  </a:lnTo>
                  <a:lnTo>
                    <a:pt x="218" y="33"/>
                  </a:lnTo>
                  <a:lnTo>
                    <a:pt x="205" y="60"/>
                  </a:lnTo>
                  <a:lnTo>
                    <a:pt x="191" y="60"/>
                  </a:lnTo>
                  <a:lnTo>
                    <a:pt x="191" y="101"/>
                  </a:lnTo>
                  <a:lnTo>
                    <a:pt x="191" y="148"/>
                  </a:lnTo>
                  <a:lnTo>
                    <a:pt x="191" y="188"/>
                  </a:lnTo>
                  <a:lnTo>
                    <a:pt x="191" y="195"/>
                  </a:lnTo>
                  <a:lnTo>
                    <a:pt x="178" y="202"/>
                  </a:lnTo>
                  <a:lnTo>
                    <a:pt x="172" y="222"/>
                  </a:lnTo>
                  <a:lnTo>
                    <a:pt x="152" y="222"/>
                  </a:lnTo>
                  <a:lnTo>
                    <a:pt x="145" y="235"/>
                  </a:lnTo>
                  <a:lnTo>
                    <a:pt x="145" y="242"/>
                  </a:lnTo>
                  <a:lnTo>
                    <a:pt x="158" y="249"/>
                  </a:lnTo>
                  <a:lnTo>
                    <a:pt x="165" y="256"/>
                  </a:lnTo>
                  <a:lnTo>
                    <a:pt x="172" y="256"/>
                  </a:lnTo>
                  <a:lnTo>
                    <a:pt x="185" y="269"/>
                  </a:lnTo>
                  <a:lnTo>
                    <a:pt x="191" y="289"/>
                  </a:lnTo>
                  <a:lnTo>
                    <a:pt x="165" y="296"/>
                  </a:lnTo>
                  <a:lnTo>
                    <a:pt x="145" y="303"/>
                  </a:lnTo>
                  <a:lnTo>
                    <a:pt x="139" y="310"/>
                  </a:lnTo>
                  <a:lnTo>
                    <a:pt x="132" y="303"/>
                  </a:lnTo>
                  <a:lnTo>
                    <a:pt x="132" y="289"/>
                  </a:lnTo>
                  <a:lnTo>
                    <a:pt x="112" y="289"/>
                  </a:lnTo>
                  <a:lnTo>
                    <a:pt x="99" y="283"/>
                  </a:lnTo>
                  <a:lnTo>
                    <a:pt x="92" y="276"/>
                  </a:lnTo>
                  <a:lnTo>
                    <a:pt x="86" y="269"/>
                  </a:lnTo>
                  <a:lnTo>
                    <a:pt x="79" y="262"/>
                  </a:lnTo>
                  <a:lnTo>
                    <a:pt x="79" y="256"/>
                  </a:lnTo>
                  <a:lnTo>
                    <a:pt x="53" y="262"/>
                  </a:lnTo>
                  <a:lnTo>
                    <a:pt x="26" y="256"/>
                  </a:lnTo>
                  <a:lnTo>
                    <a:pt x="33" y="262"/>
                  </a:lnTo>
                  <a:lnTo>
                    <a:pt x="26" y="276"/>
                  </a:lnTo>
                  <a:lnTo>
                    <a:pt x="0" y="296"/>
                  </a:lnTo>
                  <a:lnTo>
                    <a:pt x="7" y="303"/>
                  </a:lnTo>
                  <a:lnTo>
                    <a:pt x="13" y="323"/>
                  </a:lnTo>
                  <a:lnTo>
                    <a:pt x="13" y="337"/>
                  </a:lnTo>
                  <a:lnTo>
                    <a:pt x="13" y="357"/>
                  </a:lnTo>
                  <a:lnTo>
                    <a:pt x="7" y="377"/>
                  </a:lnTo>
                  <a:lnTo>
                    <a:pt x="7" y="397"/>
                  </a:lnTo>
                  <a:lnTo>
                    <a:pt x="13" y="404"/>
                  </a:lnTo>
                  <a:lnTo>
                    <a:pt x="13" y="424"/>
                  </a:lnTo>
                  <a:lnTo>
                    <a:pt x="33" y="438"/>
                  </a:lnTo>
                  <a:lnTo>
                    <a:pt x="40" y="451"/>
                  </a:lnTo>
                  <a:lnTo>
                    <a:pt x="40" y="471"/>
                  </a:lnTo>
                  <a:lnTo>
                    <a:pt x="73" y="465"/>
                  </a:lnTo>
                  <a:lnTo>
                    <a:pt x="86" y="485"/>
                  </a:lnTo>
                  <a:lnTo>
                    <a:pt x="92" y="478"/>
                  </a:lnTo>
                  <a:lnTo>
                    <a:pt x="99" y="478"/>
                  </a:lnTo>
                  <a:lnTo>
                    <a:pt x="106" y="485"/>
                  </a:lnTo>
                  <a:lnTo>
                    <a:pt x="112" y="485"/>
                  </a:lnTo>
                  <a:lnTo>
                    <a:pt x="125" y="478"/>
                  </a:lnTo>
                  <a:lnTo>
                    <a:pt x="132" y="471"/>
                  </a:lnTo>
                  <a:lnTo>
                    <a:pt x="139" y="471"/>
                  </a:lnTo>
                  <a:lnTo>
                    <a:pt x="145" y="471"/>
                  </a:lnTo>
                  <a:lnTo>
                    <a:pt x="152" y="471"/>
                  </a:lnTo>
                  <a:lnTo>
                    <a:pt x="152" y="478"/>
                  </a:lnTo>
                  <a:lnTo>
                    <a:pt x="152" y="492"/>
                  </a:lnTo>
                  <a:lnTo>
                    <a:pt x="152" y="498"/>
                  </a:lnTo>
                  <a:lnTo>
                    <a:pt x="172" y="505"/>
                  </a:lnTo>
                  <a:lnTo>
                    <a:pt x="191" y="512"/>
                  </a:lnTo>
                  <a:lnTo>
                    <a:pt x="198" y="519"/>
                  </a:lnTo>
                  <a:lnTo>
                    <a:pt x="205" y="532"/>
                  </a:lnTo>
                  <a:lnTo>
                    <a:pt x="211" y="539"/>
                  </a:lnTo>
                  <a:lnTo>
                    <a:pt x="218" y="539"/>
                  </a:lnTo>
                  <a:lnTo>
                    <a:pt x="231" y="539"/>
                  </a:lnTo>
                  <a:lnTo>
                    <a:pt x="251" y="532"/>
                  </a:lnTo>
                  <a:lnTo>
                    <a:pt x="257" y="525"/>
                  </a:lnTo>
                  <a:lnTo>
                    <a:pt x="271" y="519"/>
                  </a:lnTo>
                  <a:lnTo>
                    <a:pt x="277" y="512"/>
                  </a:lnTo>
                  <a:lnTo>
                    <a:pt x="284" y="512"/>
                  </a:lnTo>
                  <a:lnTo>
                    <a:pt x="290" y="505"/>
                  </a:lnTo>
                  <a:lnTo>
                    <a:pt x="304" y="512"/>
                  </a:lnTo>
                  <a:lnTo>
                    <a:pt x="317" y="512"/>
                  </a:lnTo>
                  <a:lnTo>
                    <a:pt x="323" y="519"/>
                  </a:lnTo>
                  <a:lnTo>
                    <a:pt x="330" y="525"/>
                  </a:lnTo>
                  <a:lnTo>
                    <a:pt x="343" y="539"/>
                  </a:lnTo>
                  <a:lnTo>
                    <a:pt x="363" y="539"/>
                  </a:lnTo>
                  <a:lnTo>
                    <a:pt x="376" y="546"/>
                  </a:lnTo>
                  <a:lnTo>
                    <a:pt x="389" y="539"/>
                  </a:lnTo>
                  <a:lnTo>
                    <a:pt x="396" y="539"/>
                  </a:lnTo>
                  <a:lnTo>
                    <a:pt x="409" y="525"/>
                  </a:lnTo>
                  <a:lnTo>
                    <a:pt x="409" y="519"/>
                  </a:lnTo>
                  <a:lnTo>
                    <a:pt x="416" y="505"/>
                  </a:lnTo>
                  <a:lnTo>
                    <a:pt x="436" y="492"/>
                  </a:lnTo>
                  <a:lnTo>
                    <a:pt x="455" y="478"/>
                  </a:lnTo>
                  <a:lnTo>
                    <a:pt x="469" y="458"/>
                  </a:lnTo>
                  <a:lnTo>
                    <a:pt x="482" y="444"/>
                  </a:lnTo>
                  <a:lnTo>
                    <a:pt x="502" y="431"/>
                  </a:lnTo>
                  <a:lnTo>
                    <a:pt x="508" y="424"/>
                  </a:lnTo>
                  <a:lnTo>
                    <a:pt x="508" y="404"/>
                  </a:lnTo>
                  <a:lnTo>
                    <a:pt x="515" y="391"/>
                  </a:lnTo>
                  <a:lnTo>
                    <a:pt x="535" y="391"/>
                  </a:lnTo>
                  <a:lnTo>
                    <a:pt x="548" y="404"/>
                  </a:lnTo>
                  <a:lnTo>
                    <a:pt x="554" y="404"/>
                  </a:lnTo>
                  <a:lnTo>
                    <a:pt x="568" y="404"/>
                  </a:lnTo>
                  <a:lnTo>
                    <a:pt x="561" y="391"/>
                  </a:lnTo>
                  <a:lnTo>
                    <a:pt x="568" y="370"/>
                  </a:lnTo>
                  <a:lnTo>
                    <a:pt x="574" y="370"/>
                  </a:lnTo>
                  <a:lnTo>
                    <a:pt x="587" y="364"/>
                  </a:lnTo>
                  <a:lnTo>
                    <a:pt x="581" y="350"/>
                  </a:lnTo>
                  <a:lnTo>
                    <a:pt x="587" y="337"/>
                  </a:lnTo>
                  <a:lnTo>
                    <a:pt x="614" y="303"/>
                  </a:lnTo>
                  <a:lnTo>
                    <a:pt x="640" y="289"/>
                  </a:lnTo>
                  <a:lnTo>
                    <a:pt x="667" y="269"/>
                  </a:lnTo>
                  <a:lnTo>
                    <a:pt x="700" y="235"/>
                  </a:lnTo>
                  <a:lnTo>
                    <a:pt x="700" y="202"/>
                  </a:lnTo>
                  <a:lnTo>
                    <a:pt x="700" y="175"/>
                  </a:lnTo>
                  <a:lnTo>
                    <a:pt x="706" y="148"/>
                  </a:lnTo>
                  <a:lnTo>
                    <a:pt x="726" y="141"/>
                  </a:lnTo>
                  <a:lnTo>
                    <a:pt x="733" y="134"/>
                  </a:lnTo>
                  <a:lnTo>
                    <a:pt x="739" y="128"/>
                  </a:lnTo>
                  <a:lnTo>
                    <a:pt x="746" y="121"/>
                  </a:lnTo>
                  <a:lnTo>
                    <a:pt x="752" y="114"/>
                  </a:lnTo>
                  <a:lnTo>
                    <a:pt x="746" y="101"/>
                  </a:lnTo>
                  <a:lnTo>
                    <a:pt x="719" y="107"/>
                  </a:lnTo>
                  <a:lnTo>
                    <a:pt x="680" y="128"/>
                  </a:lnTo>
                  <a:lnTo>
                    <a:pt x="660" y="134"/>
                  </a:lnTo>
                  <a:lnTo>
                    <a:pt x="647" y="141"/>
                  </a:lnTo>
                  <a:lnTo>
                    <a:pt x="620" y="155"/>
                  </a:lnTo>
                  <a:lnTo>
                    <a:pt x="607" y="128"/>
                  </a:lnTo>
                  <a:lnTo>
                    <a:pt x="594" y="121"/>
                  </a:lnTo>
                  <a:lnTo>
                    <a:pt x="594" y="114"/>
                  </a:lnTo>
                  <a:lnTo>
                    <a:pt x="601" y="114"/>
                  </a:lnTo>
                  <a:lnTo>
                    <a:pt x="601" y="107"/>
                  </a:lnTo>
                  <a:lnTo>
                    <a:pt x="594" y="101"/>
                  </a:lnTo>
                  <a:lnTo>
                    <a:pt x="594" y="94"/>
                  </a:lnTo>
                  <a:lnTo>
                    <a:pt x="561" y="101"/>
                  </a:lnTo>
                  <a:lnTo>
                    <a:pt x="548" y="94"/>
                  </a:lnTo>
                  <a:lnTo>
                    <a:pt x="535" y="87"/>
                  </a:lnTo>
                  <a:lnTo>
                    <a:pt x="535" y="67"/>
                  </a:lnTo>
                  <a:lnTo>
                    <a:pt x="521" y="67"/>
                  </a:lnTo>
                  <a:lnTo>
                    <a:pt x="508" y="74"/>
                  </a:lnTo>
                  <a:lnTo>
                    <a:pt x="502" y="47"/>
                  </a:lnTo>
                  <a:lnTo>
                    <a:pt x="488" y="47"/>
                  </a:lnTo>
                  <a:lnTo>
                    <a:pt x="488" y="40"/>
                  </a:lnTo>
                  <a:lnTo>
                    <a:pt x="469" y="47"/>
                  </a:lnTo>
                  <a:lnTo>
                    <a:pt x="442" y="53"/>
                  </a:lnTo>
                  <a:lnTo>
                    <a:pt x="442" y="40"/>
                  </a:lnTo>
                  <a:lnTo>
                    <a:pt x="429" y="26"/>
                  </a:lnTo>
                  <a:lnTo>
                    <a:pt x="422" y="6"/>
                  </a:lnTo>
                  <a:lnTo>
                    <a:pt x="409" y="6"/>
                  </a:lnTo>
                  <a:lnTo>
                    <a:pt x="383" y="0"/>
                  </a:lnTo>
                  <a:lnTo>
                    <a:pt x="370" y="0"/>
                  </a:lnTo>
                  <a:lnTo>
                    <a:pt x="356" y="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3" name="Freeform 82"/>
            <p:cNvSpPr>
              <a:spLocks/>
            </p:cNvSpPr>
            <p:nvPr/>
          </p:nvSpPr>
          <p:spPr bwMode="auto">
            <a:xfrm>
              <a:off x="3749246" y="3659132"/>
              <a:ext cx="263571" cy="610699"/>
            </a:xfrm>
            <a:custGeom>
              <a:avLst/>
              <a:gdLst/>
              <a:ahLst/>
              <a:cxnLst>
                <a:cxn ang="0">
                  <a:pos x="33" y="290"/>
                </a:cxn>
                <a:cxn ang="0">
                  <a:pos x="13" y="277"/>
                </a:cxn>
                <a:cxn ang="0">
                  <a:pos x="13" y="256"/>
                </a:cxn>
                <a:cxn ang="0">
                  <a:pos x="19" y="243"/>
                </a:cxn>
                <a:cxn ang="0">
                  <a:pos x="39" y="236"/>
                </a:cxn>
                <a:cxn ang="0">
                  <a:pos x="52" y="223"/>
                </a:cxn>
                <a:cxn ang="0">
                  <a:pos x="46" y="209"/>
                </a:cxn>
                <a:cxn ang="0">
                  <a:pos x="33" y="209"/>
                </a:cxn>
                <a:cxn ang="0">
                  <a:pos x="6" y="216"/>
                </a:cxn>
                <a:cxn ang="0">
                  <a:pos x="0" y="203"/>
                </a:cxn>
                <a:cxn ang="0">
                  <a:pos x="0" y="169"/>
                </a:cxn>
                <a:cxn ang="0">
                  <a:pos x="6" y="115"/>
                </a:cxn>
                <a:cxn ang="0">
                  <a:pos x="13" y="95"/>
                </a:cxn>
                <a:cxn ang="0">
                  <a:pos x="33" y="68"/>
                </a:cxn>
                <a:cxn ang="0">
                  <a:pos x="39" y="41"/>
                </a:cxn>
                <a:cxn ang="0">
                  <a:pos x="59" y="27"/>
                </a:cxn>
                <a:cxn ang="0">
                  <a:pos x="85" y="21"/>
                </a:cxn>
                <a:cxn ang="0">
                  <a:pos x="105" y="14"/>
                </a:cxn>
                <a:cxn ang="0">
                  <a:pos x="125" y="0"/>
                </a:cxn>
                <a:cxn ang="0">
                  <a:pos x="138" y="27"/>
                </a:cxn>
                <a:cxn ang="0">
                  <a:pos x="151" y="88"/>
                </a:cxn>
                <a:cxn ang="0">
                  <a:pos x="151" y="149"/>
                </a:cxn>
                <a:cxn ang="0">
                  <a:pos x="151" y="236"/>
                </a:cxn>
                <a:cxn ang="0">
                  <a:pos x="138" y="250"/>
                </a:cxn>
                <a:cxn ang="0">
                  <a:pos x="112" y="270"/>
                </a:cxn>
                <a:cxn ang="0">
                  <a:pos x="105" y="290"/>
                </a:cxn>
                <a:cxn ang="0">
                  <a:pos x="125" y="304"/>
                </a:cxn>
                <a:cxn ang="0">
                  <a:pos x="145" y="317"/>
                </a:cxn>
                <a:cxn ang="0">
                  <a:pos x="125" y="344"/>
                </a:cxn>
                <a:cxn ang="0">
                  <a:pos x="99" y="358"/>
                </a:cxn>
                <a:cxn ang="0">
                  <a:pos x="92" y="337"/>
                </a:cxn>
                <a:cxn ang="0">
                  <a:pos x="59" y="331"/>
                </a:cxn>
                <a:cxn ang="0">
                  <a:pos x="46" y="317"/>
                </a:cxn>
                <a:cxn ang="0">
                  <a:pos x="39" y="304"/>
                </a:cxn>
              </a:cxnLst>
              <a:rect l="0" t="0" r="r" b="b"/>
              <a:pathLst>
                <a:path w="151" h="358">
                  <a:moveTo>
                    <a:pt x="39" y="304"/>
                  </a:moveTo>
                  <a:lnTo>
                    <a:pt x="33" y="290"/>
                  </a:lnTo>
                  <a:lnTo>
                    <a:pt x="19" y="283"/>
                  </a:lnTo>
                  <a:lnTo>
                    <a:pt x="13" y="277"/>
                  </a:lnTo>
                  <a:lnTo>
                    <a:pt x="13" y="270"/>
                  </a:lnTo>
                  <a:lnTo>
                    <a:pt x="13" y="256"/>
                  </a:lnTo>
                  <a:lnTo>
                    <a:pt x="13" y="243"/>
                  </a:lnTo>
                  <a:lnTo>
                    <a:pt x="19" y="243"/>
                  </a:lnTo>
                  <a:lnTo>
                    <a:pt x="33" y="236"/>
                  </a:lnTo>
                  <a:lnTo>
                    <a:pt x="39" y="236"/>
                  </a:lnTo>
                  <a:lnTo>
                    <a:pt x="46" y="230"/>
                  </a:lnTo>
                  <a:lnTo>
                    <a:pt x="52" y="223"/>
                  </a:lnTo>
                  <a:lnTo>
                    <a:pt x="52" y="216"/>
                  </a:lnTo>
                  <a:lnTo>
                    <a:pt x="46" y="209"/>
                  </a:lnTo>
                  <a:lnTo>
                    <a:pt x="39" y="209"/>
                  </a:lnTo>
                  <a:lnTo>
                    <a:pt x="33" y="209"/>
                  </a:lnTo>
                  <a:lnTo>
                    <a:pt x="19" y="209"/>
                  </a:lnTo>
                  <a:lnTo>
                    <a:pt x="6" y="216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0" y="189"/>
                  </a:lnTo>
                  <a:lnTo>
                    <a:pt x="0" y="169"/>
                  </a:lnTo>
                  <a:lnTo>
                    <a:pt x="6" y="142"/>
                  </a:lnTo>
                  <a:lnTo>
                    <a:pt x="6" y="115"/>
                  </a:lnTo>
                  <a:lnTo>
                    <a:pt x="6" y="101"/>
                  </a:lnTo>
                  <a:lnTo>
                    <a:pt x="13" y="95"/>
                  </a:lnTo>
                  <a:lnTo>
                    <a:pt x="19" y="81"/>
                  </a:lnTo>
                  <a:lnTo>
                    <a:pt x="33" y="68"/>
                  </a:lnTo>
                  <a:lnTo>
                    <a:pt x="33" y="54"/>
                  </a:lnTo>
                  <a:lnTo>
                    <a:pt x="39" y="41"/>
                  </a:lnTo>
                  <a:lnTo>
                    <a:pt x="46" y="27"/>
                  </a:lnTo>
                  <a:lnTo>
                    <a:pt x="59" y="27"/>
                  </a:lnTo>
                  <a:lnTo>
                    <a:pt x="79" y="27"/>
                  </a:lnTo>
                  <a:lnTo>
                    <a:pt x="85" y="21"/>
                  </a:lnTo>
                  <a:lnTo>
                    <a:pt x="92" y="14"/>
                  </a:lnTo>
                  <a:lnTo>
                    <a:pt x="105" y="14"/>
                  </a:lnTo>
                  <a:lnTo>
                    <a:pt x="112" y="7"/>
                  </a:lnTo>
                  <a:lnTo>
                    <a:pt x="125" y="0"/>
                  </a:lnTo>
                  <a:lnTo>
                    <a:pt x="132" y="0"/>
                  </a:lnTo>
                  <a:lnTo>
                    <a:pt x="138" y="27"/>
                  </a:lnTo>
                  <a:lnTo>
                    <a:pt x="145" y="61"/>
                  </a:lnTo>
                  <a:lnTo>
                    <a:pt x="151" y="88"/>
                  </a:lnTo>
                  <a:lnTo>
                    <a:pt x="151" y="108"/>
                  </a:lnTo>
                  <a:lnTo>
                    <a:pt x="151" y="149"/>
                  </a:lnTo>
                  <a:lnTo>
                    <a:pt x="151" y="196"/>
                  </a:lnTo>
                  <a:lnTo>
                    <a:pt x="151" y="236"/>
                  </a:lnTo>
                  <a:lnTo>
                    <a:pt x="151" y="243"/>
                  </a:lnTo>
                  <a:lnTo>
                    <a:pt x="138" y="250"/>
                  </a:lnTo>
                  <a:lnTo>
                    <a:pt x="132" y="270"/>
                  </a:lnTo>
                  <a:lnTo>
                    <a:pt x="112" y="270"/>
                  </a:lnTo>
                  <a:lnTo>
                    <a:pt x="105" y="283"/>
                  </a:lnTo>
                  <a:lnTo>
                    <a:pt x="105" y="290"/>
                  </a:lnTo>
                  <a:lnTo>
                    <a:pt x="118" y="297"/>
                  </a:lnTo>
                  <a:lnTo>
                    <a:pt x="125" y="304"/>
                  </a:lnTo>
                  <a:lnTo>
                    <a:pt x="132" y="304"/>
                  </a:lnTo>
                  <a:lnTo>
                    <a:pt x="145" y="317"/>
                  </a:lnTo>
                  <a:lnTo>
                    <a:pt x="151" y="337"/>
                  </a:lnTo>
                  <a:lnTo>
                    <a:pt x="125" y="344"/>
                  </a:lnTo>
                  <a:lnTo>
                    <a:pt x="105" y="351"/>
                  </a:lnTo>
                  <a:lnTo>
                    <a:pt x="99" y="358"/>
                  </a:lnTo>
                  <a:lnTo>
                    <a:pt x="92" y="351"/>
                  </a:lnTo>
                  <a:lnTo>
                    <a:pt x="92" y="337"/>
                  </a:lnTo>
                  <a:lnTo>
                    <a:pt x="72" y="337"/>
                  </a:lnTo>
                  <a:lnTo>
                    <a:pt x="59" y="331"/>
                  </a:lnTo>
                  <a:lnTo>
                    <a:pt x="52" y="324"/>
                  </a:lnTo>
                  <a:lnTo>
                    <a:pt x="46" y="317"/>
                  </a:lnTo>
                  <a:lnTo>
                    <a:pt x="39" y="310"/>
                  </a:lnTo>
                  <a:lnTo>
                    <a:pt x="39" y="30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4" name="Freeform 83"/>
            <p:cNvSpPr>
              <a:spLocks/>
            </p:cNvSpPr>
            <p:nvPr/>
          </p:nvSpPr>
          <p:spPr bwMode="auto">
            <a:xfrm>
              <a:off x="2333575" y="4245456"/>
              <a:ext cx="1463224" cy="1064321"/>
            </a:xfrm>
            <a:custGeom>
              <a:avLst/>
              <a:gdLst/>
              <a:ahLst/>
              <a:cxnLst>
                <a:cxn ang="0">
                  <a:pos x="732" y="0"/>
                </a:cxn>
                <a:cxn ang="0">
                  <a:pos x="706" y="20"/>
                </a:cxn>
                <a:cxn ang="0">
                  <a:pos x="739" y="54"/>
                </a:cxn>
                <a:cxn ang="0">
                  <a:pos x="746" y="95"/>
                </a:cxn>
                <a:cxn ang="0">
                  <a:pos x="719" y="115"/>
                </a:cxn>
                <a:cxn ang="0">
                  <a:pos x="660" y="128"/>
                </a:cxn>
                <a:cxn ang="0">
                  <a:pos x="581" y="142"/>
                </a:cxn>
                <a:cxn ang="0">
                  <a:pos x="508" y="128"/>
                </a:cxn>
                <a:cxn ang="0">
                  <a:pos x="449" y="121"/>
                </a:cxn>
                <a:cxn ang="0">
                  <a:pos x="409" y="135"/>
                </a:cxn>
                <a:cxn ang="0">
                  <a:pos x="376" y="142"/>
                </a:cxn>
                <a:cxn ang="0">
                  <a:pos x="350" y="162"/>
                </a:cxn>
                <a:cxn ang="0">
                  <a:pos x="303" y="169"/>
                </a:cxn>
                <a:cxn ang="0">
                  <a:pos x="290" y="196"/>
                </a:cxn>
                <a:cxn ang="0">
                  <a:pos x="244" y="209"/>
                </a:cxn>
                <a:cxn ang="0">
                  <a:pos x="211" y="236"/>
                </a:cxn>
                <a:cxn ang="0">
                  <a:pos x="204" y="277"/>
                </a:cxn>
                <a:cxn ang="0">
                  <a:pos x="204" y="324"/>
                </a:cxn>
                <a:cxn ang="0">
                  <a:pos x="218" y="364"/>
                </a:cxn>
                <a:cxn ang="0">
                  <a:pos x="178" y="378"/>
                </a:cxn>
                <a:cxn ang="0">
                  <a:pos x="112" y="391"/>
                </a:cxn>
                <a:cxn ang="0">
                  <a:pos x="79" y="371"/>
                </a:cxn>
                <a:cxn ang="0">
                  <a:pos x="0" y="425"/>
                </a:cxn>
                <a:cxn ang="0">
                  <a:pos x="0" y="465"/>
                </a:cxn>
                <a:cxn ang="0">
                  <a:pos x="46" y="445"/>
                </a:cxn>
                <a:cxn ang="0">
                  <a:pos x="72" y="479"/>
                </a:cxn>
                <a:cxn ang="0">
                  <a:pos x="99" y="533"/>
                </a:cxn>
                <a:cxn ang="0">
                  <a:pos x="125" y="539"/>
                </a:cxn>
                <a:cxn ang="0">
                  <a:pos x="152" y="553"/>
                </a:cxn>
                <a:cxn ang="0">
                  <a:pos x="185" y="546"/>
                </a:cxn>
                <a:cxn ang="0">
                  <a:pos x="224" y="580"/>
                </a:cxn>
                <a:cxn ang="0">
                  <a:pos x="257" y="593"/>
                </a:cxn>
                <a:cxn ang="0">
                  <a:pos x="290" y="614"/>
                </a:cxn>
                <a:cxn ang="0">
                  <a:pos x="363" y="600"/>
                </a:cxn>
                <a:cxn ang="0">
                  <a:pos x="389" y="614"/>
                </a:cxn>
                <a:cxn ang="0">
                  <a:pos x="435" y="627"/>
                </a:cxn>
                <a:cxn ang="0">
                  <a:pos x="462" y="620"/>
                </a:cxn>
                <a:cxn ang="0">
                  <a:pos x="482" y="580"/>
                </a:cxn>
                <a:cxn ang="0">
                  <a:pos x="488" y="546"/>
                </a:cxn>
                <a:cxn ang="0">
                  <a:pos x="521" y="546"/>
                </a:cxn>
                <a:cxn ang="0">
                  <a:pos x="541" y="539"/>
                </a:cxn>
                <a:cxn ang="0">
                  <a:pos x="567" y="539"/>
                </a:cxn>
                <a:cxn ang="0">
                  <a:pos x="587" y="533"/>
                </a:cxn>
                <a:cxn ang="0">
                  <a:pos x="620" y="526"/>
                </a:cxn>
                <a:cxn ang="0">
                  <a:pos x="647" y="486"/>
                </a:cxn>
                <a:cxn ang="0">
                  <a:pos x="653" y="452"/>
                </a:cxn>
                <a:cxn ang="0">
                  <a:pos x="686" y="432"/>
                </a:cxn>
                <a:cxn ang="0">
                  <a:pos x="719" y="398"/>
                </a:cxn>
                <a:cxn ang="0">
                  <a:pos x="719" y="364"/>
                </a:cxn>
                <a:cxn ang="0">
                  <a:pos x="713" y="330"/>
                </a:cxn>
                <a:cxn ang="0">
                  <a:pos x="732" y="297"/>
                </a:cxn>
                <a:cxn ang="0">
                  <a:pos x="779" y="283"/>
                </a:cxn>
                <a:cxn ang="0">
                  <a:pos x="792" y="256"/>
                </a:cxn>
                <a:cxn ang="0">
                  <a:pos x="812" y="256"/>
                </a:cxn>
                <a:cxn ang="0">
                  <a:pos x="838" y="250"/>
                </a:cxn>
                <a:cxn ang="0">
                  <a:pos x="818" y="202"/>
                </a:cxn>
                <a:cxn ang="0">
                  <a:pos x="812" y="155"/>
                </a:cxn>
                <a:cxn ang="0">
                  <a:pos x="785" y="108"/>
                </a:cxn>
                <a:cxn ang="0">
                  <a:pos x="785" y="61"/>
                </a:cxn>
                <a:cxn ang="0">
                  <a:pos x="779" y="7"/>
                </a:cxn>
              </a:cxnLst>
              <a:rect l="0" t="0" r="r" b="b"/>
              <a:pathLst>
                <a:path w="838" h="627">
                  <a:moveTo>
                    <a:pt x="772" y="0"/>
                  </a:moveTo>
                  <a:lnTo>
                    <a:pt x="765" y="0"/>
                  </a:lnTo>
                  <a:lnTo>
                    <a:pt x="732" y="0"/>
                  </a:lnTo>
                  <a:lnTo>
                    <a:pt x="726" y="0"/>
                  </a:lnTo>
                  <a:lnTo>
                    <a:pt x="719" y="7"/>
                  </a:lnTo>
                  <a:lnTo>
                    <a:pt x="706" y="20"/>
                  </a:lnTo>
                  <a:lnTo>
                    <a:pt x="719" y="41"/>
                  </a:lnTo>
                  <a:lnTo>
                    <a:pt x="732" y="41"/>
                  </a:lnTo>
                  <a:lnTo>
                    <a:pt x="739" y="54"/>
                  </a:lnTo>
                  <a:lnTo>
                    <a:pt x="752" y="81"/>
                  </a:lnTo>
                  <a:lnTo>
                    <a:pt x="752" y="88"/>
                  </a:lnTo>
                  <a:lnTo>
                    <a:pt x="746" y="95"/>
                  </a:lnTo>
                  <a:lnTo>
                    <a:pt x="739" y="101"/>
                  </a:lnTo>
                  <a:lnTo>
                    <a:pt x="732" y="115"/>
                  </a:lnTo>
                  <a:lnTo>
                    <a:pt x="719" y="115"/>
                  </a:lnTo>
                  <a:lnTo>
                    <a:pt x="719" y="121"/>
                  </a:lnTo>
                  <a:lnTo>
                    <a:pt x="686" y="128"/>
                  </a:lnTo>
                  <a:lnTo>
                    <a:pt x="660" y="128"/>
                  </a:lnTo>
                  <a:lnTo>
                    <a:pt x="633" y="128"/>
                  </a:lnTo>
                  <a:lnTo>
                    <a:pt x="627" y="142"/>
                  </a:lnTo>
                  <a:lnTo>
                    <a:pt x="581" y="142"/>
                  </a:lnTo>
                  <a:lnTo>
                    <a:pt x="534" y="148"/>
                  </a:lnTo>
                  <a:lnTo>
                    <a:pt x="521" y="135"/>
                  </a:lnTo>
                  <a:lnTo>
                    <a:pt x="508" y="128"/>
                  </a:lnTo>
                  <a:lnTo>
                    <a:pt x="482" y="121"/>
                  </a:lnTo>
                  <a:lnTo>
                    <a:pt x="468" y="135"/>
                  </a:lnTo>
                  <a:lnTo>
                    <a:pt x="449" y="121"/>
                  </a:lnTo>
                  <a:lnTo>
                    <a:pt x="435" y="135"/>
                  </a:lnTo>
                  <a:lnTo>
                    <a:pt x="429" y="128"/>
                  </a:lnTo>
                  <a:lnTo>
                    <a:pt x="409" y="135"/>
                  </a:lnTo>
                  <a:lnTo>
                    <a:pt x="396" y="128"/>
                  </a:lnTo>
                  <a:lnTo>
                    <a:pt x="383" y="128"/>
                  </a:lnTo>
                  <a:lnTo>
                    <a:pt x="376" y="142"/>
                  </a:lnTo>
                  <a:lnTo>
                    <a:pt x="376" y="162"/>
                  </a:lnTo>
                  <a:lnTo>
                    <a:pt x="363" y="155"/>
                  </a:lnTo>
                  <a:lnTo>
                    <a:pt x="350" y="162"/>
                  </a:lnTo>
                  <a:lnTo>
                    <a:pt x="336" y="169"/>
                  </a:lnTo>
                  <a:lnTo>
                    <a:pt x="323" y="175"/>
                  </a:lnTo>
                  <a:lnTo>
                    <a:pt x="303" y="169"/>
                  </a:lnTo>
                  <a:lnTo>
                    <a:pt x="290" y="182"/>
                  </a:lnTo>
                  <a:lnTo>
                    <a:pt x="297" y="189"/>
                  </a:lnTo>
                  <a:lnTo>
                    <a:pt x="290" y="196"/>
                  </a:lnTo>
                  <a:lnTo>
                    <a:pt x="290" y="209"/>
                  </a:lnTo>
                  <a:lnTo>
                    <a:pt x="257" y="202"/>
                  </a:lnTo>
                  <a:lnTo>
                    <a:pt x="244" y="209"/>
                  </a:lnTo>
                  <a:lnTo>
                    <a:pt x="231" y="223"/>
                  </a:lnTo>
                  <a:lnTo>
                    <a:pt x="224" y="229"/>
                  </a:lnTo>
                  <a:lnTo>
                    <a:pt x="211" y="236"/>
                  </a:lnTo>
                  <a:lnTo>
                    <a:pt x="218" y="256"/>
                  </a:lnTo>
                  <a:lnTo>
                    <a:pt x="211" y="263"/>
                  </a:lnTo>
                  <a:lnTo>
                    <a:pt x="204" y="277"/>
                  </a:lnTo>
                  <a:lnTo>
                    <a:pt x="198" y="283"/>
                  </a:lnTo>
                  <a:lnTo>
                    <a:pt x="191" y="310"/>
                  </a:lnTo>
                  <a:lnTo>
                    <a:pt x="204" y="324"/>
                  </a:lnTo>
                  <a:lnTo>
                    <a:pt x="211" y="344"/>
                  </a:lnTo>
                  <a:lnTo>
                    <a:pt x="224" y="357"/>
                  </a:lnTo>
                  <a:lnTo>
                    <a:pt x="218" y="364"/>
                  </a:lnTo>
                  <a:lnTo>
                    <a:pt x="211" y="371"/>
                  </a:lnTo>
                  <a:lnTo>
                    <a:pt x="198" y="378"/>
                  </a:lnTo>
                  <a:lnTo>
                    <a:pt x="178" y="378"/>
                  </a:lnTo>
                  <a:lnTo>
                    <a:pt x="145" y="384"/>
                  </a:lnTo>
                  <a:lnTo>
                    <a:pt x="138" y="398"/>
                  </a:lnTo>
                  <a:lnTo>
                    <a:pt x="112" y="391"/>
                  </a:lnTo>
                  <a:lnTo>
                    <a:pt x="112" y="378"/>
                  </a:lnTo>
                  <a:lnTo>
                    <a:pt x="105" y="364"/>
                  </a:lnTo>
                  <a:lnTo>
                    <a:pt x="79" y="371"/>
                  </a:lnTo>
                  <a:lnTo>
                    <a:pt x="79" y="378"/>
                  </a:lnTo>
                  <a:lnTo>
                    <a:pt x="26" y="411"/>
                  </a:lnTo>
                  <a:lnTo>
                    <a:pt x="0" y="425"/>
                  </a:lnTo>
                  <a:lnTo>
                    <a:pt x="0" y="445"/>
                  </a:lnTo>
                  <a:lnTo>
                    <a:pt x="0" y="459"/>
                  </a:lnTo>
                  <a:lnTo>
                    <a:pt x="0" y="465"/>
                  </a:lnTo>
                  <a:lnTo>
                    <a:pt x="20" y="445"/>
                  </a:lnTo>
                  <a:lnTo>
                    <a:pt x="33" y="445"/>
                  </a:lnTo>
                  <a:lnTo>
                    <a:pt x="46" y="445"/>
                  </a:lnTo>
                  <a:lnTo>
                    <a:pt x="53" y="445"/>
                  </a:lnTo>
                  <a:lnTo>
                    <a:pt x="66" y="452"/>
                  </a:lnTo>
                  <a:lnTo>
                    <a:pt x="72" y="479"/>
                  </a:lnTo>
                  <a:lnTo>
                    <a:pt x="86" y="499"/>
                  </a:lnTo>
                  <a:lnTo>
                    <a:pt x="92" y="519"/>
                  </a:lnTo>
                  <a:lnTo>
                    <a:pt x="99" y="533"/>
                  </a:lnTo>
                  <a:lnTo>
                    <a:pt x="105" y="526"/>
                  </a:lnTo>
                  <a:lnTo>
                    <a:pt x="119" y="539"/>
                  </a:lnTo>
                  <a:lnTo>
                    <a:pt x="125" y="539"/>
                  </a:lnTo>
                  <a:lnTo>
                    <a:pt x="138" y="539"/>
                  </a:lnTo>
                  <a:lnTo>
                    <a:pt x="145" y="546"/>
                  </a:lnTo>
                  <a:lnTo>
                    <a:pt x="152" y="553"/>
                  </a:lnTo>
                  <a:lnTo>
                    <a:pt x="152" y="560"/>
                  </a:lnTo>
                  <a:lnTo>
                    <a:pt x="171" y="553"/>
                  </a:lnTo>
                  <a:lnTo>
                    <a:pt x="185" y="546"/>
                  </a:lnTo>
                  <a:lnTo>
                    <a:pt x="204" y="553"/>
                  </a:lnTo>
                  <a:lnTo>
                    <a:pt x="211" y="566"/>
                  </a:lnTo>
                  <a:lnTo>
                    <a:pt x="224" y="580"/>
                  </a:lnTo>
                  <a:lnTo>
                    <a:pt x="231" y="587"/>
                  </a:lnTo>
                  <a:lnTo>
                    <a:pt x="251" y="580"/>
                  </a:lnTo>
                  <a:lnTo>
                    <a:pt x="257" y="593"/>
                  </a:lnTo>
                  <a:lnTo>
                    <a:pt x="264" y="607"/>
                  </a:lnTo>
                  <a:lnTo>
                    <a:pt x="270" y="614"/>
                  </a:lnTo>
                  <a:lnTo>
                    <a:pt x="290" y="614"/>
                  </a:lnTo>
                  <a:lnTo>
                    <a:pt x="310" y="607"/>
                  </a:lnTo>
                  <a:lnTo>
                    <a:pt x="336" y="600"/>
                  </a:lnTo>
                  <a:lnTo>
                    <a:pt x="363" y="600"/>
                  </a:lnTo>
                  <a:lnTo>
                    <a:pt x="369" y="627"/>
                  </a:lnTo>
                  <a:lnTo>
                    <a:pt x="383" y="620"/>
                  </a:lnTo>
                  <a:lnTo>
                    <a:pt x="389" y="614"/>
                  </a:lnTo>
                  <a:lnTo>
                    <a:pt x="402" y="620"/>
                  </a:lnTo>
                  <a:lnTo>
                    <a:pt x="429" y="627"/>
                  </a:lnTo>
                  <a:lnTo>
                    <a:pt x="435" y="627"/>
                  </a:lnTo>
                  <a:lnTo>
                    <a:pt x="442" y="627"/>
                  </a:lnTo>
                  <a:lnTo>
                    <a:pt x="449" y="627"/>
                  </a:lnTo>
                  <a:lnTo>
                    <a:pt x="462" y="620"/>
                  </a:lnTo>
                  <a:lnTo>
                    <a:pt x="462" y="607"/>
                  </a:lnTo>
                  <a:lnTo>
                    <a:pt x="462" y="593"/>
                  </a:lnTo>
                  <a:lnTo>
                    <a:pt x="482" y="580"/>
                  </a:lnTo>
                  <a:lnTo>
                    <a:pt x="488" y="566"/>
                  </a:lnTo>
                  <a:lnTo>
                    <a:pt x="488" y="560"/>
                  </a:lnTo>
                  <a:lnTo>
                    <a:pt x="488" y="546"/>
                  </a:lnTo>
                  <a:lnTo>
                    <a:pt x="508" y="546"/>
                  </a:lnTo>
                  <a:lnTo>
                    <a:pt x="515" y="553"/>
                  </a:lnTo>
                  <a:lnTo>
                    <a:pt x="521" y="546"/>
                  </a:lnTo>
                  <a:lnTo>
                    <a:pt x="521" y="533"/>
                  </a:lnTo>
                  <a:lnTo>
                    <a:pt x="528" y="539"/>
                  </a:lnTo>
                  <a:lnTo>
                    <a:pt x="541" y="539"/>
                  </a:lnTo>
                  <a:lnTo>
                    <a:pt x="541" y="546"/>
                  </a:lnTo>
                  <a:lnTo>
                    <a:pt x="554" y="546"/>
                  </a:lnTo>
                  <a:lnTo>
                    <a:pt x="567" y="539"/>
                  </a:lnTo>
                  <a:lnTo>
                    <a:pt x="574" y="539"/>
                  </a:lnTo>
                  <a:lnTo>
                    <a:pt x="581" y="533"/>
                  </a:lnTo>
                  <a:lnTo>
                    <a:pt x="587" y="533"/>
                  </a:lnTo>
                  <a:lnTo>
                    <a:pt x="587" y="519"/>
                  </a:lnTo>
                  <a:lnTo>
                    <a:pt x="600" y="533"/>
                  </a:lnTo>
                  <a:lnTo>
                    <a:pt x="620" y="526"/>
                  </a:lnTo>
                  <a:lnTo>
                    <a:pt x="633" y="519"/>
                  </a:lnTo>
                  <a:lnTo>
                    <a:pt x="647" y="512"/>
                  </a:lnTo>
                  <a:lnTo>
                    <a:pt x="647" y="486"/>
                  </a:lnTo>
                  <a:lnTo>
                    <a:pt x="653" y="479"/>
                  </a:lnTo>
                  <a:lnTo>
                    <a:pt x="647" y="459"/>
                  </a:lnTo>
                  <a:lnTo>
                    <a:pt x="653" y="452"/>
                  </a:lnTo>
                  <a:lnTo>
                    <a:pt x="666" y="445"/>
                  </a:lnTo>
                  <a:lnTo>
                    <a:pt x="666" y="432"/>
                  </a:lnTo>
                  <a:lnTo>
                    <a:pt x="686" y="432"/>
                  </a:lnTo>
                  <a:lnTo>
                    <a:pt x="713" y="432"/>
                  </a:lnTo>
                  <a:lnTo>
                    <a:pt x="719" y="411"/>
                  </a:lnTo>
                  <a:lnTo>
                    <a:pt x="719" y="398"/>
                  </a:lnTo>
                  <a:lnTo>
                    <a:pt x="719" y="384"/>
                  </a:lnTo>
                  <a:lnTo>
                    <a:pt x="719" y="378"/>
                  </a:lnTo>
                  <a:lnTo>
                    <a:pt x="719" y="364"/>
                  </a:lnTo>
                  <a:lnTo>
                    <a:pt x="713" y="357"/>
                  </a:lnTo>
                  <a:lnTo>
                    <a:pt x="706" y="344"/>
                  </a:lnTo>
                  <a:lnTo>
                    <a:pt x="713" y="330"/>
                  </a:lnTo>
                  <a:lnTo>
                    <a:pt x="726" y="317"/>
                  </a:lnTo>
                  <a:lnTo>
                    <a:pt x="732" y="304"/>
                  </a:lnTo>
                  <a:lnTo>
                    <a:pt x="732" y="297"/>
                  </a:lnTo>
                  <a:lnTo>
                    <a:pt x="772" y="304"/>
                  </a:lnTo>
                  <a:lnTo>
                    <a:pt x="772" y="297"/>
                  </a:lnTo>
                  <a:lnTo>
                    <a:pt x="779" y="283"/>
                  </a:lnTo>
                  <a:lnTo>
                    <a:pt x="785" y="270"/>
                  </a:lnTo>
                  <a:lnTo>
                    <a:pt x="785" y="256"/>
                  </a:lnTo>
                  <a:lnTo>
                    <a:pt x="792" y="256"/>
                  </a:lnTo>
                  <a:lnTo>
                    <a:pt x="798" y="250"/>
                  </a:lnTo>
                  <a:lnTo>
                    <a:pt x="805" y="250"/>
                  </a:lnTo>
                  <a:lnTo>
                    <a:pt x="812" y="256"/>
                  </a:lnTo>
                  <a:lnTo>
                    <a:pt x="825" y="256"/>
                  </a:lnTo>
                  <a:lnTo>
                    <a:pt x="825" y="250"/>
                  </a:lnTo>
                  <a:lnTo>
                    <a:pt x="838" y="250"/>
                  </a:lnTo>
                  <a:lnTo>
                    <a:pt x="831" y="229"/>
                  </a:lnTo>
                  <a:lnTo>
                    <a:pt x="818" y="223"/>
                  </a:lnTo>
                  <a:lnTo>
                    <a:pt x="818" y="202"/>
                  </a:lnTo>
                  <a:lnTo>
                    <a:pt x="818" y="189"/>
                  </a:lnTo>
                  <a:lnTo>
                    <a:pt x="812" y="175"/>
                  </a:lnTo>
                  <a:lnTo>
                    <a:pt x="812" y="155"/>
                  </a:lnTo>
                  <a:lnTo>
                    <a:pt x="805" y="142"/>
                  </a:lnTo>
                  <a:lnTo>
                    <a:pt x="785" y="128"/>
                  </a:lnTo>
                  <a:lnTo>
                    <a:pt x="785" y="108"/>
                  </a:lnTo>
                  <a:lnTo>
                    <a:pt x="779" y="101"/>
                  </a:lnTo>
                  <a:lnTo>
                    <a:pt x="779" y="81"/>
                  </a:lnTo>
                  <a:lnTo>
                    <a:pt x="785" y="61"/>
                  </a:lnTo>
                  <a:lnTo>
                    <a:pt x="785" y="41"/>
                  </a:lnTo>
                  <a:lnTo>
                    <a:pt x="785" y="27"/>
                  </a:lnTo>
                  <a:lnTo>
                    <a:pt x="779" y="7"/>
                  </a:lnTo>
                  <a:lnTo>
                    <a:pt x="772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6" name="Freeform 84"/>
            <p:cNvSpPr>
              <a:spLocks/>
            </p:cNvSpPr>
            <p:nvPr/>
          </p:nvSpPr>
          <p:spPr bwMode="auto">
            <a:xfrm>
              <a:off x="2540083" y="5506121"/>
              <a:ext cx="1404804" cy="744754"/>
            </a:xfrm>
            <a:custGeom>
              <a:avLst/>
              <a:gdLst/>
              <a:ahLst/>
              <a:cxnLst>
                <a:cxn ang="0">
                  <a:pos x="805" y="33"/>
                </a:cxn>
                <a:cxn ang="0">
                  <a:pos x="798" y="13"/>
                </a:cxn>
                <a:cxn ang="0">
                  <a:pos x="745" y="6"/>
                </a:cxn>
                <a:cxn ang="0">
                  <a:pos x="640" y="6"/>
                </a:cxn>
                <a:cxn ang="0">
                  <a:pos x="640" y="27"/>
                </a:cxn>
                <a:cxn ang="0">
                  <a:pos x="627" y="40"/>
                </a:cxn>
                <a:cxn ang="0">
                  <a:pos x="587" y="20"/>
                </a:cxn>
                <a:cxn ang="0">
                  <a:pos x="574" y="20"/>
                </a:cxn>
                <a:cxn ang="0">
                  <a:pos x="561" y="20"/>
                </a:cxn>
                <a:cxn ang="0">
                  <a:pos x="554" y="40"/>
                </a:cxn>
                <a:cxn ang="0">
                  <a:pos x="547" y="74"/>
                </a:cxn>
                <a:cxn ang="0">
                  <a:pos x="534" y="81"/>
                </a:cxn>
                <a:cxn ang="0">
                  <a:pos x="514" y="81"/>
                </a:cxn>
                <a:cxn ang="0">
                  <a:pos x="501" y="87"/>
                </a:cxn>
                <a:cxn ang="0">
                  <a:pos x="488" y="94"/>
                </a:cxn>
                <a:cxn ang="0">
                  <a:pos x="468" y="101"/>
                </a:cxn>
                <a:cxn ang="0">
                  <a:pos x="448" y="94"/>
                </a:cxn>
                <a:cxn ang="0">
                  <a:pos x="435" y="101"/>
                </a:cxn>
                <a:cxn ang="0">
                  <a:pos x="435" y="155"/>
                </a:cxn>
                <a:cxn ang="0">
                  <a:pos x="415" y="168"/>
                </a:cxn>
                <a:cxn ang="0">
                  <a:pos x="409" y="182"/>
                </a:cxn>
                <a:cxn ang="0">
                  <a:pos x="382" y="188"/>
                </a:cxn>
                <a:cxn ang="0">
                  <a:pos x="343" y="195"/>
                </a:cxn>
                <a:cxn ang="0">
                  <a:pos x="330" y="162"/>
                </a:cxn>
                <a:cxn ang="0">
                  <a:pos x="310" y="141"/>
                </a:cxn>
                <a:cxn ang="0">
                  <a:pos x="283" y="148"/>
                </a:cxn>
                <a:cxn ang="0">
                  <a:pos x="264" y="148"/>
                </a:cxn>
                <a:cxn ang="0">
                  <a:pos x="264" y="114"/>
                </a:cxn>
                <a:cxn ang="0">
                  <a:pos x="237" y="101"/>
                </a:cxn>
                <a:cxn ang="0">
                  <a:pos x="198" y="128"/>
                </a:cxn>
                <a:cxn ang="0">
                  <a:pos x="198" y="155"/>
                </a:cxn>
                <a:cxn ang="0">
                  <a:pos x="178" y="168"/>
                </a:cxn>
                <a:cxn ang="0">
                  <a:pos x="158" y="155"/>
                </a:cxn>
                <a:cxn ang="0">
                  <a:pos x="138" y="155"/>
                </a:cxn>
                <a:cxn ang="0">
                  <a:pos x="105" y="108"/>
                </a:cxn>
                <a:cxn ang="0">
                  <a:pos x="72" y="114"/>
                </a:cxn>
                <a:cxn ang="0">
                  <a:pos x="26" y="121"/>
                </a:cxn>
                <a:cxn ang="0">
                  <a:pos x="6" y="121"/>
                </a:cxn>
                <a:cxn ang="0">
                  <a:pos x="0" y="148"/>
                </a:cxn>
                <a:cxn ang="0">
                  <a:pos x="6" y="195"/>
                </a:cxn>
                <a:cxn ang="0">
                  <a:pos x="72" y="249"/>
                </a:cxn>
                <a:cxn ang="0">
                  <a:pos x="138" y="276"/>
                </a:cxn>
                <a:cxn ang="0">
                  <a:pos x="178" y="296"/>
                </a:cxn>
                <a:cxn ang="0">
                  <a:pos x="244" y="296"/>
                </a:cxn>
                <a:cxn ang="0">
                  <a:pos x="356" y="310"/>
                </a:cxn>
                <a:cxn ang="0">
                  <a:pos x="448" y="330"/>
                </a:cxn>
                <a:cxn ang="0">
                  <a:pos x="495" y="350"/>
                </a:cxn>
                <a:cxn ang="0">
                  <a:pos x="627" y="391"/>
                </a:cxn>
                <a:cxn ang="0">
                  <a:pos x="699" y="404"/>
                </a:cxn>
                <a:cxn ang="0">
                  <a:pos x="739" y="431"/>
                </a:cxn>
                <a:cxn ang="0">
                  <a:pos x="752" y="418"/>
                </a:cxn>
                <a:cxn ang="0">
                  <a:pos x="759" y="404"/>
                </a:cxn>
                <a:cxn ang="0">
                  <a:pos x="778" y="418"/>
                </a:cxn>
                <a:cxn ang="0">
                  <a:pos x="798" y="411"/>
                </a:cxn>
                <a:cxn ang="0">
                  <a:pos x="772" y="384"/>
                </a:cxn>
                <a:cxn ang="0">
                  <a:pos x="759" y="310"/>
                </a:cxn>
                <a:cxn ang="0">
                  <a:pos x="765" y="155"/>
                </a:cxn>
                <a:cxn ang="0">
                  <a:pos x="785" y="81"/>
                </a:cxn>
              </a:cxnLst>
              <a:rect l="0" t="0" r="r" b="b"/>
              <a:pathLst>
                <a:path w="805" h="438">
                  <a:moveTo>
                    <a:pt x="798" y="67"/>
                  </a:moveTo>
                  <a:lnTo>
                    <a:pt x="805" y="33"/>
                  </a:lnTo>
                  <a:lnTo>
                    <a:pt x="805" y="20"/>
                  </a:lnTo>
                  <a:lnTo>
                    <a:pt x="798" y="13"/>
                  </a:lnTo>
                  <a:lnTo>
                    <a:pt x="792" y="6"/>
                  </a:lnTo>
                  <a:lnTo>
                    <a:pt x="745" y="6"/>
                  </a:lnTo>
                  <a:lnTo>
                    <a:pt x="666" y="0"/>
                  </a:lnTo>
                  <a:lnTo>
                    <a:pt x="640" y="6"/>
                  </a:lnTo>
                  <a:lnTo>
                    <a:pt x="640" y="20"/>
                  </a:lnTo>
                  <a:lnTo>
                    <a:pt x="640" y="27"/>
                  </a:lnTo>
                  <a:lnTo>
                    <a:pt x="640" y="33"/>
                  </a:lnTo>
                  <a:lnTo>
                    <a:pt x="627" y="40"/>
                  </a:lnTo>
                  <a:lnTo>
                    <a:pt x="594" y="20"/>
                  </a:lnTo>
                  <a:lnTo>
                    <a:pt x="587" y="20"/>
                  </a:lnTo>
                  <a:lnTo>
                    <a:pt x="580" y="20"/>
                  </a:lnTo>
                  <a:lnTo>
                    <a:pt x="574" y="20"/>
                  </a:lnTo>
                  <a:lnTo>
                    <a:pt x="567" y="20"/>
                  </a:lnTo>
                  <a:lnTo>
                    <a:pt x="561" y="20"/>
                  </a:lnTo>
                  <a:lnTo>
                    <a:pt x="561" y="27"/>
                  </a:lnTo>
                  <a:lnTo>
                    <a:pt x="554" y="40"/>
                  </a:lnTo>
                  <a:lnTo>
                    <a:pt x="547" y="47"/>
                  </a:lnTo>
                  <a:lnTo>
                    <a:pt x="547" y="74"/>
                  </a:lnTo>
                  <a:lnTo>
                    <a:pt x="547" y="81"/>
                  </a:lnTo>
                  <a:lnTo>
                    <a:pt x="534" y="81"/>
                  </a:lnTo>
                  <a:lnTo>
                    <a:pt x="528" y="81"/>
                  </a:lnTo>
                  <a:lnTo>
                    <a:pt x="514" y="81"/>
                  </a:lnTo>
                  <a:lnTo>
                    <a:pt x="508" y="87"/>
                  </a:lnTo>
                  <a:lnTo>
                    <a:pt x="501" y="87"/>
                  </a:lnTo>
                  <a:lnTo>
                    <a:pt x="495" y="87"/>
                  </a:lnTo>
                  <a:lnTo>
                    <a:pt x="488" y="94"/>
                  </a:lnTo>
                  <a:lnTo>
                    <a:pt x="481" y="101"/>
                  </a:lnTo>
                  <a:lnTo>
                    <a:pt x="468" y="101"/>
                  </a:lnTo>
                  <a:lnTo>
                    <a:pt x="455" y="94"/>
                  </a:lnTo>
                  <a:lnTo>
                    <a:pt x="448" y="94"/>
                  </a:lnTo>
                  <a:lnTo>
                    <a:pt x="442" y="94"/>
                  </a:lnTo>
                  <a:lnTo>
                    <a:pt x="435" y="101"/>
                  </a:lnTo>
                  <a:lnTo>
                    <a:pt x="429" y="121"/>
                  </a:lnTo>
                  <a:lnTo>
                    <a:pt x="435" y="155"/>
                  </a:lnTo>
                  <a:lnTo>
                    <a:pt x="429" y="155"/>
                  </a:lnTo>
                  <a:lnTo>
                    <a:pt x="415" y="168"/>
                  </a:lnTo>
                  <a:lnTo>
                    <a:pt x="415" y="175"/>
                  </a:lnTo>
                  <a:lnTo>
                    <a:pt x="409" y="182"/>
                  </a:lnTo>
                  <a:lnTo>
                    <a:pt x="402" y="182"/>
                  </a:lnTo>
                  <a:lnTo>
                    <a:pt x="382" y="188"/>
                  </a:lnTo>
                  <a:lnTo>
                    <a:pt x="356" y="188"/>
                  </a:lnTo>
                  <a:lnTo>
                    <a:pt x="343" y="195"/>
                  </a:lnTo>
                  <a:lnTo>
                    <a:pt x="330" y="182"/>
                  </a:lnTo>
                  <a:lnTo>
                    <a:pt x="330" y="162"/>
                  </a:lnTo>
                  <a:lnTo>
                    <a:pt x="316" y="155"/>
                  </a:lnTo>
                  <a:lnTo>
                    <a:pt x="310" y="141"/>
                  </a:lnTo>
                  <a:lnTo>
                    <a:pt x="290" y="141"/>
                  </a:lnTo>
                  <a:lnTo>
                    <a:pt x="283" y="148"/>
                  </a:lnTo>
                  <a:lnTo>
                    <a:pt x="270" y="155"/>
                  </a:lnTo>
                  <a:lnTo>
                    <a:pt x="264" y="148"/>
                  </a:lnTo>
                  <a:lnTo>
                    <a:pt x="264" y="128"/>
                  </a:lnTo>
                  <a:lnTo>
                    <a:pt x="264" y="114"/>
                  </a:lnTo>
                  <a:lnTo>
                    <a:pt x="250" y="108"/>
                  </a:lnTo>
                  <a:lnTo>
                    <a:pt x="237" y="101"/>
                  </a:lnTo>
                  <a:lnTo>
                    <a:pt x="204" y="121"/>
                  </a:lnTo>
                  <a:lnTo>
                    <a:pt x="198" y="128"/>
                  </a:lnTo>
                  <a:lnTo>
                    <a:pt x="198" y="141"/>
                  </a:lnTo>
                  <a:lnTo>
                    <a:pt x="198" y="155"/>
                  </a:lnTo>
                  <a:lnTo>
                    <a:pt x="191" y="162"/>
                  </a:lnTo>
                  <a:lnTo>
                    <a:pt x="178" y="168"/>
                  </a:lnTo>
                  <a:lnTo>
                    <a:pt x="171" y="162"/>
                  </a:lnTo>
                  <a:lnTo>
                    <a:pt x="158" y="155"/>
                  </a:lnTo>
                  <a:lnTo>
                    <a:pt x="145" y="155"/>
                  </a:lnTo>
                  <a:lnTo>
                    <a:pt x="138" y="155"/>
                  </a:lnTo>
                  <a:lnTo>
                    <a:pt x="105" y="135"/>
                  </a:lnTo>
                  <a:lnTo>
                    <a:pt x="105" y="108"/>
                  </a:lnTo>
                  <a:lnTo>
                    <a:pt x="92" y="108"/>
                  </a:lnTo>
                  <a:lnTo>
                    <a:pt x="72" y="114"/>
                  </a:lnTo>
                  <a:lnTo>
                    <a:pt x="59" y="108"/>
                  </a:lnTo>
                  <a:lnTo>
                    <a:pt x="26" y="121"/>
                  </a:lnTo>
                  <a:lnTo>
                    <a:pt x="19" y="114"/>
                  </a:lnTo>
                  <a:lnTo>
                    <a:pt x="6" y="121"/>
                  </a:lnTo>
                  <a:lnTo>
                    <a:pt x="0" y="121"/>
                  </a:lnTo>
                  <a:lnTo>
                    <a:pt x="0" y="148"/>
                  </a:lnTo>
                  <a:lnTo>
                    <a:pt x="6" y="168"/>
                  </a:lnTo>
                  <a:lnTo>
                    <a:pt x="6" y="195"/>
                  </a:lnTo>
                  <a:lnTo>
                    <a:pt x="19" y="202"/>
                  </a:lnTo>
                  <a:lnTo>
                    <a:pt x="72" y="249"/>
                  </a:lnTo>
                  <a:lnTo>
                    <a:pt x="99" y="256"/>
                  </a:lnTo>
                  <a:lnTo>
                    <a:pt x="138" y="276"/>
                  </a:lnTo>
                  <a:lnTo>
                    <a:pt x="151" y="283"/>
                  </a:lnTo>
                  <a:lnTo>
                    <a:pt x="178" y="296"/>
                  </a:lnTo>
                  <a:lnTo>
                    <a:pt x="211" y="303"/>
                  </a:lnTo>
                  <a:lnTo>
                    <a:pt x="244" y="296"/>
                  </a:lnTo>
                  <a:lnTo>
                    <a:pt x="283" y="296"/>
                  </a:lnTo>
                  <a:lnTo>
                    <a:pt x="356" y="310"/>
                  </a:lnTo>
                  <a:lnTo>
                    <a:pt x="429" y="323"/>
                  </a:lnTo>
                  <a:lnTo>
                    <a:pt x="448" y="330"/>
                  </a:lnTo>
                  <a:lnTo>
                    <a:pt x="468" y="344"/>
                  </a:lnTo>
                  <a:lnTo>
                    <a:pt x="495" y="350"/>
                  </a:lnTo>
                  <a:lnTo>
                    <a:pt x="567" y="370"/>
                  </a:lnTo>
                  <a:lnTo>
                    <a:pt x="627" y="391"/>
                  </a:lnTo>
                  <a:lnTo>
                    <a:pt x="679" y="397"/>
                  </a:lnTo>
                  <a:lnTo>
                    <a:pt x="699" y="404"/>
                  </a:lnTo>
                  <a:lnTo>
                    <a:pt x="712" y="418"/>
                  </a:lnTo>
                  <a:lnTo>
                    <a:pt x="739" y="431"/>
                  </a:lnTo>
                  <a:lnTo>
                    <a:pt x="759" y="438"/>
                  </a:lnTo>
                  <a:lnTo>
                    <a:pt x="752" y="418"/>
                  </a:lnTo>
                  <a:lnTo>
                    <a:pt x="745" y="397"/>
                  </a:lnTo>
                  <a:lnTo>
                    <a:pt x="759" y="404"/>
                  </a:lnTo>
                  <a:lnTo>
                    <a:pt x="765" y="418"/>
                  </a:lnTo>
                  <a:lnTo>
                    <a:pt x="778" y="418"/>
                  </a:lnTo>
                  <a:lnTo>
                    <a:pt x="785" y="411"/>
                  </a:lnTo>
                  <a:lnTo>
                    <a:pt x="798" y="411"/>
                  </a:lnTo>
                  <a:lnTo>
                    <a:pt x="785" y="397"/>
                  </a:lnTo>
                  <a:lnTo>
                    <a:pt x="772" y="384"/>
                  </a:lnTo>
                  <a:lnTo>
                    <a:pt x="765" y="364"/>
                  </a:lnTo>
                  <a:lnTo>
                    <a:pt x="759" y="310"/>
                  </a:lnTo>
                  <a:lnTo>
                    <a:pt x="765" y="222"/>
                  </a:lnTo>
                  <a:lnTo>
                    <a:pt x="765" y="155"/>
                  </a:lnTo>
                  <a:lnTo>
                    <a:pt x="759" y="94"/>
                  </a:lnTo>
                  <a:lnTo>
                    <a:pt x="785" y="81"/>
                  </a:lnTo>
                  <a:lnTo>
                    <a:pt x="798" y="6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7" name="Freeform 85"/>
            <p:cNvSpPr>
              <a:spLocks/>
            </p:cNvSpPr>
            <p:nvPr/>
          </p:nvSpPr>
          <p:spPr bwMode="auto">
            <a:xfrm>
              <a:off x="2953101" y="2183167"/>
              <a:ext cx="657567" cy="606636"/>
            </a:xfrm>
            <a:custGeom>
              <a:avLst/>
              <a:gdLst/>
              <a:ahLst/>
              <a:cxnLst>
                <a:cxn ang="0">
                  <a:pos x="20" y="330"/>
                </a:cxn>
                <a:cxn ang="0">
                  <a:pos x="73" y="323"/>
                </a:cxn>
                <a:cxn ang="0">
                  <a:pos x="132" y="296"/>
                </a:cxn>
                <a:cxn ang="0">
                  <a:pos x="145" y="296"/>
                </a:cxn>
                <a:cxn ang="0">
                  <a:pos x="192" y="290"/>
                </a:cxn>
                <a:cxn ang="0">
                  <a:pos x="225" y="276"/>
                </a:cxn>
                <a:cxn ang="0">
                  <a:pos x="244" y="290"/>
                </a:cxn>
                <a:cxn ang="0">
                  <a:pos x="317" y="283"/>
                </a:cxn>
                <a:cxn ang="0">
                  <a:pos x="330" y="303"/>
                </a:cxn>
                <a:cxn ang="0">
                  <a:pos x="343" y="310"/>
                </a:cxn>
                <a:cxn ang="0">
                  <a:pos x="370" y="303"/>
                </a:cxn>
                <a:cxn ang="0">
                  <a:pos x="376" y="276"/>
                </a:cxn>
                <a:cxn ang="0">
                  <a:pos x="370" y="263"/>
                </a:cxn>
                <a:cxn ang="0">
                  <a:pos x="337" y="256"/>
                </a:cxn>
                <a:cxn ang="0">
                  <a:pos x="337" y="229"/>
                </a:cxn>
                <a:cxn ang="0">
                  <a:pos x="357" y="188"/>
                </a:cxn>
                <a:cxn ang="0">
                  <a:pos x="363" y="155"/>
                </a:cxn>
                <a:cxn ang="0">
                  <a:pos x="357" y="114"/>
                </a:cxn>
                <a:cxn ang="0">
                  <a:pos x="370" y="94"/>
                </a:cxn>
                <a:cxn ang="0">
                  <a:pos x="363" y="27"/>
                </a:cxn>
                <a:cxn ang="0">
                  <a:pos x="330" y="67"/>
                </a:cxn>
                <a:cxn ang="0">
                  <a:pos x="304" y="67"/>
                </a:cxn>
                <a:cxn ang="0">
                  <a:pos x="277" y="47"/>
                </a:cxn>
                <a:cxn ang="0">
                  <a:pos x="238" y="27"/>
                </a:cxn>
                <a:cxn ang="0">
                  <a:pos x="238" y="0"/>
                </a:cxn>
                <a:cxn ang="0">
                  <a:pos x="211" y="20"/>
                </a:cxn>
                <a:cxn ang="0">
                  <a:pos x="218" y="54"/>
                </a:cxn>
                <a:cxn ang="0">
                  <a:pos x="211" y="67"/>
                </a:cxn>
                <a:cxn ang="0">
                  <a:pos x="192" y="87"/>
                </a:cxn>
                <a:cxn ang="0">
                  <a:pos x="192" y="108"/>
                </a:cxn>
                <a:cxn ang="0">
                  <a:pos x="178" y="114"/>
                </a:cxn>
                <a:cxn ang="0">
                  <a:pos x="172" y="121"/>
                </a:cxn>
                <a:cxn ang="0">
                  <a:pos x="159" y="141"/>
                </a:cxn>
                <a:cxn ang="0">
                  <a:pos x="152" y="182"/>
                </a:cxn>
                <a:cxn ang="0">
                  <a:pos x="139" y="215"/>
                </a:cxn>
                <a:cxn ang="0">
                  <a:pos x="106" y="236"/>
                </a:cxn>
                <a:cxn ang="0">
                  <a:pos x="79" y="249"/>
                </a:cxn>
                <a:cxn ang="0">
                  <a:pos x="46" y="242"/>
                </a:cxn>
                <a:cxn ang="0">
                  <a:pos x="27" y="256"/>
                </a:cxn>
                <a:cxn ang="0">
                  <a:pos x="0" y="263"/>
                </a:cxn>
              </a:cxnLst>
              <a:rect l="0" t="0" r="r" b="b"/>
              <a:pathLst>
                <a:path w="376" h="357">
                  <a:moveTo>
                    <a:pt x="7" y="290"/>
                  </a:moveTo>
                  <a:lnTo>
                    <a:pt x="20" y="330"/>
                  </a:lnTo>
                  <a:lnTo>
                    <a:pt x="33" y="357"/>
                  </a:lnTo>
                  <a:lnTo>
                    <a:pt x="73" y="323"/>
                  </a:lnTo>
                  <a:lnTo>
                    <a:pt x="106" y="303"/>
                  </a:lnTo>
                  <a:lnTo>
                    <a:pt x="132" y="296"/>
                  </a:lnTo>
                  <a:lnTo>
                    <a:pt x="139" y="296"/>
                  </a:lnTo>
                  <a:lnTo>
                    <a:pt x="145" y="296"/>
                  </a:lnTo>
                  <a:lnTo>
                    <a:pt x="172" y="290"/>
                  </a:lnTo>
                  <a:lnTo>
                    <a:pt x="192" y="290"/>
                  </a:lnTo>
                  <a:lnTo>
                    <a:pt x="211" y="276"/>
                  </a:lnTo>
                  <a:lnTo>
                    <a:pt x="225" y="276"/>
                  </a:lnTo>
                  <a:lnTo>
                    <a:pt x="238" y="283"/>
                  </a:lnTo>
                  <a:lnTo>
                    <a:pt x="244" y="290"/>
                  </a:lnTo>
                  <a:lnTo>
                    <a:pt x="284" y="290"/>
                  </a:lnTo>
                  <a:lnTo>
                    <a:pt x="317" y="283"/>
                  </a:lnTo>
                  <a:lnTo>
                    <a:pt x="324" y="290"/>
                  </a:lnTo>
                  <a:lnTo>
                    <a:pt x="330" y="303"/>
                  </a:lnTo>
                  <a:lnTo>
                    <a:pt x="337" y="303"/>
                  </a:lnTo>
                  <a:lnTo>
                    <a:pt x="343" y="310"/>
                  </a:lnTo>
                  <a:lnTo>
                    <a:pt x="363" y="310"/>
                  </a:lnTo>
                  <a:lnTo>
                    <a:pt x="370" y="303"/>
                  </a:lnTo>
                  <a:lnTo>
                    <a:pt x="376" y="296"/>
                  </a:lnTo>
                  <a:lnTo>
                    <a:pt x="376" y="276"/>
                  </a:lnTo>
                  <a:lnTo>
                    <a:pt x="370" y="269"/>
                  </a:lnTo>
                  <a:lnTo>
                    <a:pt x="370" y="263"/>
                  </a:lnTo>
                  <a:lnTo>
                    <a:pt x="343" y="269"/>
                  </a:lnTo>
                  <a:lnTo>
                    <a:pt x="337" y="256"/>
                  </a:lnTo>
                  <a:lnTo>
                    <a:pt x="337" y="242"/>
                  </a:lnTo>
                  <a:lnTo>
                    <a:pt x="337" y="229"/>
                  </a:lnTo>
                  <a:lnTo>
                    <a:pt x="343" y="209"/>
                  </a:lnTo>
                  <a:lnTo>
                    <a:pt x="357" y="188"/>
                  </a:lnTo>
                  <a:lnTo>
                    <a:pt x="357" y="175"/>
                  </a:lnTo>
                  <a:lnTo>
                    <a:pt x="363" y="155"/>
                  </a:lnTo>
                  <a:lnTo>
                    <a:pt x="357" y="128"/>
                  </a:lnTo>
                  <a:lnTo>
                    <a:pt x="357" y="114"/>
                  </a:lnTo>
                  <a:lnTo>
                    <a:pt x="363" y="101"/>
                  </a:lnTo>
                  <a:lnTo>
                    <a:pt x="370" y="94"/>
                  </a:lnTo>
                  <a:lnTo>
                    <a:pt x="370" y="81"/>
                  </a:lnTo>
                  <a:lnTo>
                    <a:pt x="363" y="27"/>
                  </a:lnTo>
                  <a:lnTo>
                    <a:pt x="343" y="60"/>
                  </a:lnTo>
                  <a:lnTo>
                    <a:pt x="330" y="67"/>
                  </a:lnTo>
                  <a:lnTo>
                    <a:pt x="310" y="67"/>
                  </a:lnTo>
                  <a:lnTo>
                    <a:pt x="304" y="67"/>
                  </a:lnTo>
                  <a:lnTo>
                    <a:pt x="291" y="60"/>
                  </a:lnTo>
                  <a:lnTo>
                    <a:pt x="277" y="47"/>
                  </a:lnTo>
                  <a:lnTo>
                    <a:pt x="258" y="27"/>
                  </a:lnTo>
                  <a:lnTo>
                    <a:pt x="238" y="27"/>
                  </a:lnTo>
                  <a:lnTo>
                    <a:pt x="238" y="6"/>
                  </a:lnTo>
                  <a:lnTo>
                    <a:pt x="238" y="0"/>
                  </a:lnTo>
                  <a:lnTo>
                    <a:pt x="198" y="6"/>
                  </a:lnTo>
                  <a:lnTo>
                    <a:pt x="211" y="20"/>
                  </a:lnTo>
                  <a:lnTo>
                    <a:pt x="218" y="40"/>
                  </a:lnTo>
                  <a:lnTo>
                    <a:pt x="218" y="54"/>
                  </a:lnTo>
                  <a:lnTo>
                    <a:pt x="218" y="60"/>
                  </a:lnTo>
                  <a:lnTo>
                    <a:pt x="211" y="67"/>
                  </a:lnTo>
                  <a:lnTo>
                    <a:pt x="198" y="81"/>
                  </a:lnTo>
                  <a:lnTo>
                    <a:pt x="192" y="87"/>
                  </a:lnTo>
                  <a:lnTo>
                    <a:pt x="185" y="87"/>
                  </a:lnTo>
                  <a:lnTo>
                    <a:pt x="192" y="108"/>
                  </a:lnTo>
                  <a:lnTo>
                    <a:pt x="185" y="108"/>
                  </a:lnTo>
                  <a:lnTo>
                    <a:pt x="178" y="114"/>
                  </a:lnTo>
                  <a:lnTo>
                    <a:pt x="172" y="114"/>
                  </a:lnTo>
                  <a:lnTo>
                    <a:pt x="172" y="121"/>
                  </a:lnTo>
                  <a:lnTo>
                    <a:pt x="159" y="121"/>
                  </a:lnTo>
                  <a:lnTo>
                    <a:pt x="159" y="141"/>
                  </a:lnTo>
                  <a:lnTo>
                    <a:pt x="159" y="161"/>
                  </a:lnTo>
                  <a:lnTo>
                    <a:pt x="152" y="182"/>
                  </a:lnTo>
                  <a:lnTo>
                    <a:pt x="145" y="202"/>
                  </a:lnTo>
                  <a:lnTo>
                    <a:pt x="139" y="215"/>
                  </a:lnTo>
                  <a:lnTo>
                    <a:pt x="119" y="229"/>
                  </a:lnTo>
                  <a:lnTo>
                    <a:pt x="106" y="236"/>
                  </a:lnTo>
                  <a:lnTo>
                    <a:pt x="93" y="242"/>
                  </a:lnTo>
                  <a:lnTo>
                    <a:pt x="79" y="249"/>
                  </a:lnTo>
                  <a:lnTo>
                    <a:pt x="60" y="249"/>
                  </a:lnTo>
                  <a:lnTo>
                    <a:pt x="46" y="242"/>
                  </a:lnTo>
                  <a:lnTo>
                    <a:pt x="33" y="236"/>
                  </a:lnTo>
                  <a:lnTo>
                    <a:pt x="27" y="256"/>
                  </a:lnTo>
                  <a:lnTo>
                    <a:pt x="13" y="256"/>
                  </a:lnTo>
                  <a:lnTo>
                    <a:pt x="0" y="263"/>
                  </a:lnTo>
                  <a:lnTo>
                    <a:pt x="7" y="29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8" name="Freeform 86"/>
            <p:cNvSpPr>
              <a:spLocks/>
            </p:cNvSpPr>
            <p:nvPr/>
          </p:nvSpPr>
          <p:spPr bwMode="auto">
            <a:xfrm>
              <a:off x="3726150" y="2012550"/>
              <a:ext cx="426605" cy="354773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20" y="60"/>
                </a:cxn>
                <a:cxn ang="0">
                  <a:pos x="40" y="60"/>
                </a:cxn>
                <a:cxn ang="0">
                  <a:pos x="53" y="53"/>
                </a:cxn>
                <a:cxn ang="0">
                  <a:pos x="53" y="40"/>
                </a:cxn>
                <a:cxn ang="0">
                  <a:pos x="20" y="20"/>
                </a:cxn>
                <a:cxn ang="0">
                  <a:pos x="33" y="20"/>
                </a:cxn>
                <a:cxn ang="0">
                  <a:pos x="40" y="13"/>
                </a:cxn>
                <a:cxn ang="0">
                  <a:pos x="47" y="13"/>
                </a:cxn>
                <a:cxn ang="0">
                  <a:pos x="53" y="13"/>
                </a:cxn>
                <a:cxn ang="0">
                  <a:pos x="73" y="13"/>
                </a:cxn>
                <a:cxn ang="0">
                  <a:pos x="80" y="13"/>
                </a:cxn>
                <a:cxn ang="0">
                  <a:pos x="93" y="13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26" y="20"/>
                </a:cxn>
                <a:cxn ang="0">
                  <a:pos x="126" y="6"/>
                </a:cxn>
                <a:cxn ang="0">
                  <a:pos x="139" y="6"/>
                </a:cxn>
                <a:cxn ang="0">
                  <a:pos x="152" y="0"/>
                </a:cxn>
                <a:cxn ang="0">
                  <a:pos x="159" y="0"/>
                </a:cxn>
                <a:cxn ang="0">
                  <a:pos x="172" y="0"/>
                </a:cxn>
                <a:cxn ang="0">
                  <a:pos x="185" y="0"/>
                </a:cxn>
                <a:cxn ang="0">
                  <a:pos x="198" y="0"/>
                </a:cxn>
                <a:cxn ang="0">
                  <a:pos x="218" y="13"/>
                </a:cxn>
                <a:cxn ang="0">
                  <a:pos x="231" y="13"/>
                </a:cxn>
                <a:cxn ang="0">
                  <a:pos x="231" y="26"/>
                </a:cxn>
                <a:cxn ang="0">
                  <a:pos x="231" y="40"/>
                </a:cxn>
                <a:cxn ang="0">
                  <a:pos x="245" y="60"/>
                </a:cxn>
                <a:cxn ang="0">
                  <a:pos x="238" y="67"/>
                </a:cxn>
                <a:cxn ang="0">
                  <a:pos x="238" y="74"/>
                </a:cxn>
                <a:cxn ang="0">
                  <a:pos x="238" y="80"/>
                </a:cxn>
                <a:cxn ang="0">
                  <a:pos x="238" y="94"/>
                </a:cxn>
                <a:cxn ang="0">
                  <a:pos x="238" y="107"/>
                </a:cxn>
                <a:cxn ang="0">
                  <a:pos x="231" y="121"/>
                </a:cxn>
                <a:cxn ang="0">
                  <a:pos x="231" y="128"/>
                </a:cxn>
                <a:cxn ang="0">
                  <a:pos x="231" y="141"/>
                </a:cxn>
                <a:cxn ang="0">
                  <a:pos x="238" y="155"/>
                </a:cxn>
                <a:cxn ang="0">
                  <a:pos x="238" y="168"/>
                </a:cxn>
                <a:cxn ang="0">
                  <a:pos x="238" y="175"/>
                </a:cxn>
                <a:cxn ang="0">
                  <a:pos x="198" y="182"/>
                </a:cxn>
                <a:cxn ang="0">
                  <a:pos x="165" y="182"/>
                </a:cxn>
                <a:cxn ang="0">
                  <a:pos x="165" y="161"/>
                </a:cxn>
                <a:cxn ang="0">
                  <a:pos x="146" y="161"/>
                </a:cxn>
                <a:cxn ang="0">
                  <a:pos x="119" y="161"/>
                </a:cxn>
                <a:cxn ang="0">
                  <a:pos x="106" y="175"/>
                </a:cxn>
                <a:cxn ang="0">
                  <a:pos x="99" y="195"/>
                </a:cxn>
                <a:cxn ang="0">
                  <a:pos x="40" y="209"/>
                </a:cxn>
                <a:cxn ang="0">
                  <a:pos x="33" y="195"/>
                </a:cxn>
                <a:cxn ang="0">
                  <a:pos x="27" y="168"/>
                </a:cxn>
                <a:cxn ang="0">
                  <a:pos x="14" y="161"/>
                </a:cxn>
                <a:cxn ang="0">
                  <a:pos x="7" y="121"/>
                </a:cxn>
                <a:cxn ang="0">
                  <a:pos x="0" y="101"/>
                </a:cxn>
              </a:cxnLst>
              <a:rect l="0" t="0" r="r" b="b"/>
              <a:pathLst>
                <a:path w="245" h="209">
                  <a:moveTo>
                    <a:pt x="0" y="101"/>
                  </a:moveTo>
                  <a:lnTo>
                    <a:pt x="20" y="60"/>
                  </a:lnTo>
                  <a:lnTo>
                    <a:pt x="40" y="60"/>
                  </a:lnTo>
                  <a:lnTo>
                    <a:pt x="53" y="53"/>
                  </a:lnTo>
                  <a:lnTo>
                    <a:pt x="53" y="40"/>
                  </a:lnTo>
                  <a:lnTo>
                    <a:pt x="20" y="20"/>
                  </a:lnTo>
                  <a:lnTo>
                    <a:pt x="33" y="20"/>
                  </a:lnTo>
                  <a:lnTo>
                    <a:pt x="40" y="13"/>
                  </a:lnTo>
                  <a:lnTo>
                    <a:pt x="47" y="13"/>
                  </a:lnTo>
                  <a:lnTo>
                    <a:pt x="53" y="13"/>
                  </a:lnTo>
                  <a:lnTo>
                    <a:pt x="73" y="13"/>
                  </a:lnTo>
                  <a:lnTo>
                    <a:pt x="80" y="13"/>
                  </a:lnTo>
                  <a:lnTo>
                    <a:pt x="93" y="13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26" y="20"/>
                  </a:lnTo>
                  <a:lnTo>
                    <a:pt x="126" y="6"/>
                  </a:lnTo>
                  <a:lnTo>
                    <a:pt x="139" y="6"/>
                  </a:lnTo>
                  <a:lnTo>
                    <a:pt x="152" y="0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85" y="0"/>
                  </a:lnTo>
                  <a:lnTo>
                    <a:pt x="198" y="0"/>
                  </a:lnTo>
                  <a:lnTo>
                    <a:pt x="218" y="13"/>
                  </a:lnTo>
                  <a:lnTo>
                    <a:pt x="231" y="13"/>
                  </a:lnTo>
                  <a:lnTo>
                    <a:pt x="231" y="26"/>
                  </a:lnTo>
                  <a:lnTo>
                    <a:pt x="231" y="40"/>
                  </a:lnTo>
                  <a:lnTo>
                    <a:pt x="245" y="60"/>
                  </a:lnTo>
                  <a:lnTo>
                    <a:pt x="238" y="67"/>
                  </a:lnTo>
                  <a:lnTo>
                    <a:pt x="238" y="74"/>
                  </a:lnTo>
                  <a:lnTo>
                    <a:pt x="238" y="80"/>
                  </a:lnTo>
                  <a:lnTo>
                    <a:pt x="238" y="94"/>
                  </a:lnTo>
                  <a:lnTo>
                    <a:pt x="238" y="107"/>
                  </a:lnTo>
                  <a:lnTo>
                    <a:pt x="231" y="121"/>
                  </a:lnTo>
                  <a:lnTo>
                    <a:pt x="231" y="128"/>
                  </a:lnTo>
                  <a:lnTo>
                    <a:pt x="231" y="141"/>
                  </a:lnTo>
                  <a:lnTo>
                    <a:pt x="238" y="155"/>
                  </a:lnTo>
                  <a:lnTo>
                    <a:pt x="238" y="168"/>
                  </a:lnTo>
                  <a:lnTo>
                    <a:pt x="238" y="175"/>
                  </a:lnTo>
                  <a:lnTo>
                    <a:pt x="198" y="182"/>
                  </a:lnTo>
                  <a:lnTo>
                    <a:pt x="165" y="182"/>
                  </a:lnTo>
                  <a:lnTo>
                    <a:pt x="165" y="161"/>
                  </a:lnTo>
                  <a:lnTo>
                    <a:pt x="146" y="161"/>
                  </a:lnTo>
                  <a:lnTo>
                    <a:pt x="119" y="161"/>
                  </a:lnTo>
                  <a:lnTo>
                    <a:pt x="106" y="175"/>
                  </a:lnTo>
                  <a:lnTo>
                    <a:pt x="99" y="195"/>
                  </a:lnTo>
                  <a:lnTo>
                    <a:pt x="40" y="209"/>
                  </a:lnTo>
                  <a:lnTo>
                    <a:pt x="33" y="195"/>
                  </a:lnTo>
                  <a:lnTo>
                    <a:pt x="27" y="168"/>
                  </a:lnTo>
                  <a:lnTo>
                    <a:pt x="14" y="161"/>
                  </a:lnTo>
                  <a:lnTo>
                    <a:pt x="7" y="121"/>
                  </a:lnTo>
                  <a:lnTo>
                    <a:pt x="0" y="10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3542738" y="2183167"/>
              <a:ext cx="286667" cy="480705"/>
            </a:xfrm>
            <a:custGeom>
              <a:avLst/>
              <a:gdLst/>
              <a:ahLst/>
              <a:cxnLst>
                <a:cxn ang="0">
                  <a:pos x="165" y="229"/>
                </a:cxn>
                <a:cxn ang="0">
                  <a:pos x="145" y="269"/>
                </a:cxn>
                <a:cxn ang="0">
                  <a:pos x="125" y="283"/>
                </a:cxn>
                <a:cxn ang="0">
                  <a:pos x="112" y="276"/>
                </a:cxn>
                <a:cxn ang="0">
                  <a:pos x="112" y="249"/>
                </a:cxn>
                <a:cxn ang="0">
                  <a:pos x="105" y="236"/>
                </a:cxn>
                <a:cxn ang="0">
                  <a:pos x="86" y="236"/>
                </a:cxn>
                <a:cxn ang="0">
                  <a:pos x="72" y="236"/>
                </a:cxn>
                <a:cxn ang="0">
                  <a:pos x="59" y="229"/>
                </a:cxn>
                <a:cxn ang="0">
                  <a:pos x="39" y="236"/>
                </a:cxn>
                <a:cxn ang="0">
                  <a:pos x="33" y="249"/>
                </a:cxn>
                <a:cxn ang="0">
                  <a:pos x="33" y="269"/>
                </a:cxn>
                <a:cxn ang="0">
                  <a:pos x="33" y="263"/>
                </a:cxn>
                <a:cxn ang="0">
                  <a:pos x="6" y="269"/>
                </a:cxn>
                <a:cxn ang="0">
                  <a:pos x="0" y="256"/>
                </a:cxn>
                <a:cxn ang="0">
                  <a:pos x="0" y="242"/>
                </a:cxn>
                <a:cxn ang="0">
                  <a:pos x="0" y="229"/>
                </a:cxn>
                <a:cxn ang="0">
                  <a:pos x="6" y="209"/>
                </a:cxn>
                <a:cxn ang="0">
                  <a:pos x="20" y="188"/>
                </a:cxn>
                <a:cxn ang="0">
                  <a:pos x="20" y="175"/>
                </a:cxn>
                <a:cxn ang="0">
                  <a:pos x="26" y="155"/>
                </a:cxn>
                <a:cxn ang="0">
                  <a:pos x="20" y="128"/>
                </a:cxn>
                <a:cxn ang="0">
                  <a:pos x="20" y="114"/>
                </a:cxn>
                <a:cxn ang="0">
                  <a:pos x="26" y="101"/>
                </a:cxn>
                <a:cxn ang="0">
                  <a:pos x="33" y="94"/>
                </a:cxn>
                <a:cxn ang="0">
                  <a:pos x="33" y="81"/>
                </a:cxn>
                <a:cxn ang="0">
                  <a:pos x="26" y="27"/>
                </a:cxn>
                <a:cxn ang="0">
                  <a:pos x="26" y="13"/>
                </a:cxn>
                <a:cxn ang="0">
                  <a:pos x="39" y="13"/>
                </a:cxn>
                <a:cxn ang="0">
                  <a:pos x="53" y="13"/>
                </a:cxn>
                <a:cxn ang="0">
                  <a:pos x="66" y="13"/>
                </a:cxn>
                <a:cxn ang="0">
                  <a:pos x="72" y="20"/>
                </a:cxn>
                <a:cxn ang="0">
                  <a:pos x="79" y="13"/>
                </a:cxn>
                <a:cxn ang="0">
                  <a:pos x="86" y="6"/>
                </a:cxn>
                <a:cxn ang="0">
                  <a:pos x="105" y="0"/>
                </a:cxn>
                <a:cxn ang="0">
                  <a:pos x="112" y="20"/>
                </a:cxn>
                <a:cxn ang="0">
                  <a:pos x="119" y="60"/>
                </a:cxn>
                <a:cxn ang="0">
                  <a:pos x="132" y="67"/>
                </a:cxn>
                <a:cxn ang="0">
                  <a:pos x="138" y="94"/>
                </a:cxn>
                <a:cxn ang="0">
                  <a:pos x="145" y="108"/>
                </a:cxn>
                <a:cxn ang="0">
                  <a:pos x="152" y="134"/>
                </a:cxn>
                <a:cxn ang="0">
                  <a:pos x="152" y="141"/>
                </a:cxn>
                <a:cxn ang="0">
                  <a:pos x="152" y="148"/>
                </a:cxn>
                <a:cxn ang="0">
                  <a:pos x="145" y="155"/>
                </a:cxn>
                <a:cxn ang="0">
                  <a:pos x="138" y="168"/>
                </a:cxn>
                <a:cxn ang="0">
                  <a:pos x="158" y="175"/>
                </a:cxn>
                <a:cxn ang="0">
                  <a:pos x="158" y="188"/>
                </a:cxn>
                <a:cxn ang="0">
                  <a:pos x="158" y="209"/>
                </a:cxn>
                <a:cxn ang="0">
                  <a:pos x="165" y="229"/>
                </a:cxn>
              </a:cxnLst>
              <a:rect l="0" t="0" r="r" b="b"/>
              <a:pathLst>
                <a:path w="165" h="283">
                  <a:moveTo>
                    <a:pt x="165" y="229"/>
                  </a:moveTo>
                  <a:lnTo>
                    <a:pt x="145" y="269"/>
                  </a:lnTo>
                  <a:lnTo>
                    <a:pt x="125" y="283"/>
                  </a:lnTo>
                  <a:lnTo>
                    <a:pt x="112" y="276"/>
                  </a:lnTo>
                  <a:lnTo>
                    <a:pt x="112" y="249"/>
                  </a:lnTo>
                  <a:lnTo>
                    <a:pt x="105" y="236"/>
                  </a:lnTo>
                  <a:lnTo>
                    <a:pt x="86" y="236"/>
                  </a:lnTo>
                  <a:lnTo>
                    <a:pt x="72" y="236"/>
                  </a:lnTo>
                  <a:lnTo>
                    <a:pt x="59" y="229"/>
                  </a:lnTo>
                  <a:lnTo>
                    <a:pt x="39" y="236"/>
                  </a:lnTo>
                  <a:lnTo>
                    <a:pt x="33" y="249"/>
                  </a:lnTo>
                  <a:lnTo>
                    <a:pt x="33" y="269"/>
                  </a:lnTo>
                  <a:lnTo>
                    <a:pt x="33" y="263"/>
                  </a:lnTo>
                  <a:lnTo>
                    <a:pt x="6" y="269"/>
                  </a:lnTo>
                  <a:lnTo>
                    <a:pt x="0" y="256"/>
                  </a:lnTo>
                  <a:lnTo>
                    <a:pt x="0" y="242"/>
                  </a:lnTo>
                  <a:lnTo>
                    <a:pt x="0" y="229"/>
                  </a:lnTo>
                  <a:lnTo>
                    <a:pt x="6" y="209"/>
                  </a:lnTo>
                  <a:lnTo>
                    <a:pt x="20" y="188"/>
                  </a:lnTo>
                  <a:lnTo>
                    <a:pt x="20" y="175"/>
                  </a:lnTo>
                  <a:lnTo>
                    <a:pt x="26" y="155"/>
                  </a:lnTo>
                  <a:lnTo>
                    <a:pt x="20" y="128"/>
                  </a:lnTo>
                  <a:lnTo>
                    <a:pt x="20" y="114"/>
                  </a:lnTo>
                  <a:lnTo>
                    <a:pt x="26" y="101"/>
                  </a:lnTo>
                  <a:lnTo>
                    <a:pt x="33" y="94"/>
                  </a:lnTo>
                  <a:lnTo>
                    <a:pt x="33" y="81"/>
                  </a:lnTo>
                  <a:lnTo>
                    <a:pt x="26" y="27"/>
                  </a:lnTo>
                  <a:lnTo>
                    <a:pt x="26" y="13"/>
                  </a:lnTo>
                  <a:lnTo>
                    <a:pt x="39" y="13"/>
                  </a:lnTo>
                  <a:lnTo>
                    <a:pt x="53" y="13"/>
                  </a:lnTo>
                  <a:lnTo>
                    <a:pt x="66" y="13"/>
                  </a:lnTo>
                  <a:lnTo>
                    <a:pt x="72" y="20"/>
                  </a:lnTo>
                  <a:lnTo>
                    <a:pt x="79" y="13"/>
                  </a:lnTo>
                  <a:lnTo>
                    <a:pt x="86" y="6"/>
                  </a:lnTo>
                  <a:lnTo>
                    <a:pt x="105" y="0"/>
                  </a:lnTo>
                  <a:lnTo>
                    <a:pt x="112" y="20"/>
                  </a:lnTo>
                  <a:lnTo>
                    <a:pt x="119" y="60"/>
                  </a:lnTo>
                  <a:lnTo>
                    <a:pt x="132" y="67"/>
                  </a:lnTo>
                  <a:lnTo>
                    <a:pt x="138" y="94"/>
                  </a:lnTo>
                  <a:lnTo>
                    <a:pt x="145" y="108"/>
                  </a:lnTo>
                  <a:lnTo>
                    <a:pt x="152" y="134"/>
                  </a:lnTo>
                  <a:lnTo>
                    <a:pt x="152" y="141"/>
                  </a:lnTo>
                  <a:lnTo>
                    <a:pt x="152" y="148"/>
                  </a:lnTo>
                  <a:lnTo>
                    <a:pt x="145" y="155"/>
                  </a:lnTo>
                  <a:lnTo>
                    <a:pt x="138" y="168"/>
                  </a:lnTo>
                  <a:lnTo>
                    <a:pt x="158" y="175"/>
                  </a:lnTo>
                  <a:lnTo>
                    <a:pt x="158" y="188"/>
                  </a:lnTo>
                  <a:lnTo>
                    <a:pt x="158" y="209"/>
                  </a:lnTo>
                  <a:lnTo>
                    <a:pt x="165" y="22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3898694" y="2112753"/>
              <a:ext cx="485025" cy="414354"/>
            </a:xfrm>
            <a:custGeom>
              <a:avLst/>
              <a:gdLst/>
              <a:ahLst/>
              <a:cxnLst>
                <a:cxn ang="0">
                  <a:pos x="172" y="243"/>
                </a:cxn>
                <a:cxn ang="0">
                  <a:pos x="172" y="202"/>
                </a:cxn>
                <a:cxn ang="0">
                  <a:pos x="152" y="202"/>
                </a:cxn>
                <a:cxn ang="0">
                  <a:pos x="152" y="169"/>
                </a:cxn>
                <a:cxn ang="0">
                  <a:pos x="132" y="155"/>
                </a:cxn>
                <a:cxn ang="0">
                  <a:pos x="106" y="162"/>
                </a:cxn>
                <a:cxn ang="0">
                  <a:pos x="93" y="182"/>
                </a:cxn>
                <a:cxn ang="0">
                  <a:pos x="66" y="182"/>
                </a:cxn>
                <a:cxn ang="0">
                  <a:pos x="47" y="182"/>
                </a:cxn>
                <a:cxn ang="0">
                  <a:pos x="40" y="182"/>
                </a:cxn>
                <a:cxn ang="0">
                  <a:pos x="33" y="182"/>
                </a:cxn>
                <a:cxn ang="0">
                  <a:pos x="14" y="182"/>
                </a:cxn>
                <a:cxn ang="0">
                  <a:pos x="14" y="175"/>
                </a:cxn>
                <a:cxn ang="0">
                  <a:pos x="0" y="135"/>
                </a:cxn>
                <a:cxn ang="0">
                  <a:pos x="7" y="115"/>
                </a:cxn>
                <a:cxn ang="0">
                  <a:pos x="20" y="101"/>
                </a:cxn>
                <a:cxn ang="0">
                  <a:pos x="47" y="101"/>
                </a:cxn>
                <a:cxn ang="0">
                  <a:pos x="66" y="101"/>
                </a:cxn>
                <a:cxn ang="0">
                  <a:pos x="66" y="122"/>
                </a:cxn>
                <a:cxn ang="0">
                  <a:pos x="99" y="122"/>
                </a:cxn>
                <a:cxn ang="0">
                  <a:pos x="139" y="115"/>
                </a:cxn>
                <a:cxn ang="0">
                  <a:pos x="139" y="108"/>
                </a:cxn>
                <a:cxn ang="0">
                  <a:pos x="139" y="95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9" y="47"/>
                </a:cxn>
                <a:cxn ang="0">
                  <a:pos x="139" y="34"/>
                </a:cxn>
                <a:cxn ang="0">
                  <a:pos x="139" y="20"/>
                </a:cxn>
                <a:cxn ang="0">
                  <a:pos x="139" y="14"/>
                </a:cxn>
                <a:cxn ang="0">
                  <a:pos x="139" y="7"/>
                </a:cxn>
                <a:cxn ang="0">
                  <a:pos x="146" y="0"/>
                </a:cxn>
                <a:cxn ang="0">
                  <a:pos x="179" y="54"/>
                </a:cxn>
                <a:cxn ang="0">
                  <a:pos x="231" y="74"/>
                </a:cxn>
                <a:cxn ang="0">
                  <a:pos x="251" y="74"/>
                </a:cxn>
                <a:cxn ang="0">
                  <a:pos x="271" y="81"/>
                </a:cxn>
                <a:cxn ang="0">
                  <a:pos x="278" y="115"/>
                </a:cxn>
                <a:cxn ang="0">
                  <a:pos x="258" y="169"/>
                </a:cxn>
                <a:cxn ang="0">
                  <a:pos x="245" y="169"/>
                </a:cxn>
                <a:cxn ang="0">
                  <a:pos x="238" y="202"/>
                </a:cxn>
                <a:cxn ang="0">
                  <a:pos x="225" y="202"/>
                </a:cxn>
                <a:cxn ang="0">
                  <a:pos x="218" y="223"/>
                </a:cxn>
                <a:cxn ang="0">
                  <a:pos x="172" y="243"/>
                </a:cxn>
              </a:cxnLst>
              <a:rect l="0" t="0" r="r" b="b"/>
              <a:pathLst>
                <a:path w="278" h="243">
                  <a:moveTo>
                    <a:pt x="172" y="243"/>
                  </a:moveTo>
                  <a:lnTo>
                    <a:pt x="172" y="202"/>
                  </a:lnTo>
                  <a:lnTo>
                    <a:pt x="152" y="202"/>
                  </a:lnTo>
                  <a:lnTo>
                    <a:pt x="152" y="169"/>
                  </a:lnTo>
                  <a:lnTo>
                    <a:pt x="132" y="155"/>
                  </a:lnTo>
                  <a:lnTo>
                    <a:pt x="106" y="162"/>
                  </a:lnTo>
                  <a:lnTo>
                    <a:pt x="93" y="182"/>
                  </a:lnTo>
                  <a:lnTo>
                    <a:pt x="66" y="182"/>
                  </a:lnTo>
                  <a:lnTo>
                    <a:pt x="47" y="182"/>
                  </a:lnTo>
                  <a:lnTo>
                    <a:pt x="40" y="182"/>
                  </a:lnTo>
                  <a:lnTo>
                    <a:pt x="33" y="182"/>
                  </a:lnTo>
                  <a:lnTo>
                    <a:pt x="14" y="182"/>
                  </a:lnTo>
                  <a:lnTo>
                    <a:pt x="14" y="175"/>
                  </a:lnTo>
                  <a:lnTo>
                    <a:pt x="0" y="135"/>
                  </a:lnTo>
                  <a:lnTo>
                    <a:pt x="7" y="115"/>
                  </a:lnTo>
                  <a:lnTo>
                    <a:pt x="20" y="101"/>
                  </a:lnTo>
                  <a:lnTo>
                    <a:pt x="47" y="101"/>
                  </a:lnTo>
                  <a:lnTo>
                    <a:pt x="66" y="101"/>
                  </a:lnTo>
                  <a:lnTo>
                    <a:pt x="66" y="122"/>
                  </a:lnTo>
                  <a:lnTo>
                    <a:pt x="99" y="122"/>
                  </a:lnTo>
                  <a:lnTo>
                    <a:pt x="139" y="115"/>
                  </a:lnTo>
                  <a:lnTo>
                    <a:pt x="139" y="108"/>
                  </a:lnTo>
                  <a:lnTo>
                    <a:pt x="139" y="95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9" y="47"/>
                  </a:lnTo>
                  <a:lnTo>
                    <a:pt x="139" y="34"/>
                  </a:lnTo>
                  <a:lnTo>
                    <a:pt x="139" y="20"/>
                  </a:lnTo>
                  <a:lnTo>
                    <a:pt x="139" y="14"/>
                  </a:lnTo>
                  <a:lnTo>
                    <a:pt x="139" y="7"/>
                  </a:lnTo>
                  <a:lnTo>
                    <a:pt x="146" y="0"/>
                  </a:lnTo>
                  <a:lnTo>
                    <a:pt x="179" y="54"/>
                  </a:lnTo>
                  <a:lnTo>
                    <a:pt x="231" y="74"/>
                  </a:lnTo>
                  <a:lnTo>
                    <a:pt x="251" y="74"/>
                  </a:lnTo>
                  <a:lnTo>
                    <a:pt x="271" y="81"/>
                  </a:lnTo>
                  <a:lnTo>
                    <a:pt x="278" y="115"/>
                  </a:lnTo>
                  <a:lnTo>
                    <a:pt x="258" y="169"/>
                  </a:lnTo>
                  <a:lnTo>
                    <a:pt x="245" y="169"/>
                  </a:lnTo>
                  <a:lnTo>
                    <a:pt x="238" y="202"/>
                  </a:lnTo>
                  <a:lnTo>
                    <a:pt x="225" y="202"/>
                  </a:lnTo>
                  <a:lnTo>
                    <a:pt x="218" y="223"/>
                  </a:lnTo>
                  <a:lnTo>
                    <a:pt x="172" y="243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1" name="Freeform 89"/>
            <p:cNvSpPr>
              <a:spLocks/>
            </p:cNvSpPr>
            <p:nvPr/>
          </p:nvSpPr>
          <p:spPr bwMode="auto">
            <a:xfrm>
              <a:off x="3370194" y="1782354"/>
              <a:ext cx="275797" cy="241029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39" y="20"/>
                </a:cxn>
                <a:cxn ang="0">
                  <a:pos x="72" y="0"/>
                </a:cxn>
                <a:cxn ang="0">
                  <a:pos x="86" y="0"/>
                </a:cxn>
                <a:cxn ang="0">
                  <a:pos x="86" y="20"/>
                </a:cxn>
                <a:cxn ang="0">
                  <a:pos x="92" y="33"/>
                </a:cxn>
                <a:cxn ang="0">
                  <a:pos x="92" y="47"/>
                </a:cxn>
                <a:cxn ang="0">
                  <a:pos x="99" y="60"/>
                </a:cxn>
                <a:cxn ang="0">
                  <a:pos x="99" y="67"/>
                </a:cxn>
                <a:cxn ang="0">
                  <a:pos x="132" y="67"/>
                </a:cxn>
                <a:cxn ang="0">
                  <a:pos x="145" y="74"/>
                </a:cxn>
                <a:cxn ang="0">
                  <a:pos x="152" y="81"/>
                </a:cxn>
                <a:cxn ang="0">
                  <a:pos x="158" y="94"/>
                </a:cxn>
                <a:cxn ang="0">
                  <a:pos x="158" y="121"/>
                </a:cxn>
                <a:cxn ang="0">
                  <a:pos x="132" y="141"/>
                </a:cxn>
                <a:cxn ang="0">
                  <a:pos x="105" y="141"/>
                </a:cxn>
                <a:cxn ang="0">
                  <a:pos x="79" y="141"/>
                </a:cxn>
                <a:cxn ang="0">
                  <a:pos x="72" y="135"/>
                </a:cxn>
                <a:cxn ang="0">
                  <a:pos x="66" y="128"/>
                </a:cxn>
                <a:cxn ang="0">
                  <a:pos x="53" y="128"/>
                </a:cxn>
                <a:cxn ang="0">
                  <a:pos x="33" y="141"/>
                </a:cxn>
                <a:cxn ang="0">
                  <a:pos x="20" y="135"/>
                </a:cxn>
                <a:cxn ang="0">
                  <a:pos x="13" y="121"/>
                </a:cxn>
                <a:cxn ang="0">
                  <a:pos x="20" y="108"/>
                </a:cxn>
                <a:cxn ang="0">
                  <a:pos x="13" y="81"/>
                </a:cxn>
                <a:cxn ang="0">
                  <a:pos x="6" y="67"/>
                </a:cxn>
                <a:cxn ang="0">
                  <a:pos x="6" y="47"/>
                </a:cxn>
                <a:cxn ang="0">
                  <a:pos x="0" y="33"/>
                </a:cxn>
                <a:cxn ang="0">
                  <a:pos x="13" y="20"/>
                </a:cxn>
              </a:cxnLst>
              <a:rect l="0" t="0" r="r" b="b"/>
              <a:pathLst>
                <a:path w="158" h="141">
                  <a:moveTo>
                    <a:pt x="13" y="20"/>
                  </a:moveTo>
                  <a:lnTo>
                    <a:pt x="39" y="20"/>
                  </a:lnTo>
                  <a:lnTo>
                    <a:pt x="72" y="0"/>
                  </a:lnTo>
                  <a:lnTo>
                    <a:pt x="86" y="0"/>
                  </a:lnTo>
                  <a:lnTo>
                    <a:pt x="86" y="20"/>
                  </a:lnTo>
                  <a:lnTo>
                    <a:pt x="92" y="33"/>
                  </a:lnTo>
                  <a:lnTo>
                    <a:pt x="92" y="47"/>
                  </a:lnTo>
                  <a:lnTo>
                    <a:pt x="99" y="60"/>
                  </a:lnTo>
                  <a:lnTo>
                    <a:pt x="99" y="67"/>
                  </a:lnTo>
                  <a:lnTo>
                    <a:pt x="132" y="67"/>
                  </a:lnTo>
                  <a:lnTo>
                    <a:pt x="145" y="74"/>
                  </a:lnTo>
                  <a:lnTo>
                    <a:pt x="152" y="81"/>
                  </a:lnTo>
                  <a:lnTo>
                    <a:pt x="158" y="94"/>
                  </a:lnTo>
                  <a:lnTo>
                    <a:pt x="158" y="121"/>
                  </a:lnTo>
                  <a:lnTo>
                    <a:pt x="132" y="141"/>
                  </a:lnTo>
                  <a:lnTo>
                    <a:pt x="105" y="141"/>
                  </a:lnTo>
                  <a:lnTo>
                    <a:pt x="79" y="141"/>
                  </a:lnTo>
                  <a:lnTo>
                    <a:pt x="72" y="135"/>
                  </a:lnTo>
                  <a:lnTo>
                    <a:pt x="66" y="128"/>
                  </a:lnTo>
                  <a:lnTo>
                    <a:pt x="53" y="128"/>
                  </a:lnTo>
                  <a:lnTo>
                    <a:pt x="33" y="141"/>
                  </a:lnTo>
                  <a:lnTo>
                    <a:pt x="20" y="135"/>
                  </a:lnTo>
                  <a:lnTo>
                    <a:pt x="13" y="121"/>
                  </a:lnTo>
                  <a:lnTo>
                    <a:pt x="20" y="108"/>
                  </a:lnTo>
                  <a:lnTo>
                    <a:pt x="13" y="81"/>
                  </a:lnTo>
                  <a:lnTo>
                    <a:pt x="6" y="67"/>
                  </a:lnTo>
                  <a:lnTo>
                    <a:pt x="6" y="47"/>
                  </a:lnTo>
                  <a:lnTo>
                    <a:pt x="0" y="33"/>
                  </a:lnTo>
                  <a:lnTo>
                    <a:pt x="13" y="2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2" name="Freeform 90"/>
            <p:cNvSpPr>
              <a:spLocks/>
            </p:cNvSpPr>
            <p:nvPr/>
          </p:nvSpPr>
          <p:spPr bwMode="auto">
            <a:xfrm>
              <a:off x="3783212" y="2344304"/>
              <a:ext cx="427962" cy="342587"/>
            </a:xfrm>
            <a:custGeom>
              <a:avLst/>
              <a:gdLst/>
              <a:ahLst/>
              <a:cxnLst>
                <a:cxn ang="0">
                  <a:pos x="27" y="135"/>
                </a:cxn>
                <a:cxn ang="0">
                  <a:pos x="20" y="115"/>
                </a:cxn>
                <a:cxn ang="0">
                  <a:pos x="20" y="94"/>
                </a:cxn>
                <a:cxn ang="0">
                  <a:pos x="20" y="81"/>
                </a:cxn>
                <a:cxn ang="0">
                  <a:pos x="0" y="74"/>
                </a:cxn>
                <a:cxn ang="0">
                  <a:pos x="7" y="61"/>
                </a:cxn>
                <a:cxn ang="0">
                  <a:pos x="14" y="54"/>
                </a:cxn>
                <a:cxn ang="0">
                  <a:pos x="14" y="47"/>
                </a:cxn>
                <a:cxn ang="0">
                  <a:pos x="14" y="40"/>
                </a:cxn>
                <a:cxn ang="0">
                  <a:pos x="7" y="14"/>
                </a:cxn>
                <a:cxn ang="0">
                  <a:pos x="66" y="0"/>
                </a:cxn>
                <a:cxn ang="0">
                  <a:pos x="80" y="40"/>
                </a:cxn>
                <a:cxn ang="0">
                  <a:pos x="80" y="47"/>
                </a:cxn>
                <a:cxn ang="0">
                  <a:pos x="99" y="47"/>
                </a:cxn>
                <a:cxn ang="0">
                  <a:pos x="106" y="47"/>
                </a:cxn>
                <a:cxn ang="0">
                  <a:pos x="113" y="47"/>
                </a:cxn>
                <a:cxn ang="0">
                  <a:pos x="132" y="47"/>
                </a:cxn>
                <a:cxn ang="0">
                  <a:pos x="159" y="47"/>
                </a:cxn>
                <a:cxn ang="0">
                  <a:pos x="172" y="27"/>
                </a:cxn>
                <a:cxn ang="0">
                  <a:pos x="198" y="20"/>
                </a:cxn>
                <a:cxn ang="0">
                  <a:pos x="218" y="34"/>
                </a:cxn>
                <a:cxn ang="0">
                  <a:pos x="218" y="67"/>
                </a:cxn>
                <a:cxn ang="0">
                  <a:pos x="238" y="67"/>
                </a:cxn>
                <a:cxn ang="0">
                  <a:pos x="238" y="108"/>
                </a:cxn>
                <a:cxn ang="0">
                  <a:pos x="225" y="142"/>
                </a:cxn>
                <a:cxn ang="0">
                  <a:pos x="231" y="182"/>
                </a:cxn>
                <a:cxn ang="0">
                  <a:pos x="245" y="189"/>
                </a:cxn>
                <a:cxn ang="0">
                  <a:pos x="218" y="196"/>
                </a:cxn>
                <a:cxn ang="0">
                  <a:pos x="185" y="202"/>
                </a:cxn>
                <a:cxn ang="0">
                  <a:pos x="179" y="189"/>
                </a:cxn>
                <a:cxn ang="0">
                  <a:pos x="172" y="175"/>
                </a:cxn>
                <a:cxn ang="0">
                  <a:pos x="132" y="162"/>
                </a:cxn>
                <a:cxn ang="0">
                  <a:pos x="99" y="155"/>
                </a:cxn>
                <a:cxn ang="0">
                  <a:pos x="80" y="155"/>
                </a:cxn>
                <a:cxn ang="0">
                  <a:pos x="73" y="135"/>
                </a:cxn>
                <a:cxn ang="0">
                  <a:pos x="47" y="135"/>
                </a:cxn>
                <a:cxn ang="0">
                  <a:pos x="27" y="135"/>
                </a:cxn>
              </a:cxnLst>
              <a:rect l="0" t="0" r="r" b="b"/>
              <a:pathLst>
                <a:path w="245" h="202">
                  <a:moveTo>
                    <a:pt x="27" y="135"/>
                  </a:moveTo>
                  <a:lnTo>
                    <a:pt x="20" y="115"/>
                  </a:lnTo>
                  <a:lnTo>
                    <a:pt x="20" y="94"/>
                  </a:lnTo>
                  <a:lnTo>
                    <a:pt x="20" y="81"/>
                  </a:lnTo>
                  <a:lnTo>
                    <a:pt x="0" y="74"/>
                  </a:lnTo>
                  <a:lnTo>
                    <a:pt x="7" y="61"/>
                  </a:lnTo>
                  <a:lnTo>
                    <a:pt x="14" y="54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7" y="14"/>
                  </a:lnTo>
                  <a:lnTo>
                    <a:pt x="66" y="0"/>
                  </a:lnTo>
                  <a:lnTo>
                    <a:pt x="80" y="40"/>
                  </a:lnTo>
                  <a:lnTo>
                    <a:pt x="80" y="47"/>
                  </a:lnTo>
                  <a:lnTo>
                    <a:pt x="99" y="47"/>
                  </a:lnTo>
                  <a:lnTo>
                    <a:pt x="106" y="47"/>
                  </a:lnTo>
                  <a:lnTo>
                    <a:pt x="113" y="47"/>
                  </a:lnTo>
                  <a:lnTo>
                    <a:pt x="132" y="47"/>
                  </a:lnTo>
                  <a:lnTo>
                    <a:pt x="159" y="47"/>
                  </a:lnTo>
                  <a:lnTo>
                    <a:pt x="172" y="27"/>
                  </a:lnTo>
                  <a:lnTo>
                    <a:pt x="198" y="20"/>
                  </a:lnTo>
                  <a:lnTo>
                    <a:pt x="218" y="34"/>
                  </a:lnTo>
                  <a:lnTo>
                    <a:pt x="218" y="67"/>
                  </a:lnTo>
                  <a:lnTo>
                    <a:pt x="238" y="67"/>
                  </a:lnTo>
                  <a:lnTo>
                    <a:pt x="238" y="108"/>
                  </a:lnTo>
                  <a:lnTo>
                    <a:pt x="225" y="142"/>
                  </a:lnTo>
                  <a:lnTo>
                    <a:pt x="231" y="182"/>
                  </a:lnTo>
                  <a:lnTo>
                    <a:pt x="245" y="189"/>
                  </a:lnTo>
                  <a:lnTo>
                    <a:pt x="218" y="196"/>
                  </a:lnTo>
                  <a:lnTo>
                    <a:pt x="185" y="202"/>
                  </a:lnTo>
                  <a:lnTo>
                    <a:pt x="179" y="189"/>
                  </a:lnTo>
                  <a:lnTo>
                    <a:pt x="172" y="175"/>
                  </a:lnTo>
                  <a:lnTo>
                    <a:pt x="132" y="162"/>
                  </a:lnTo>
                  <a:lnTo>
                    <a:pt x="99" y="155"/>
                  </a:lnTo>
                  <a:lnTo>
                    <a:pt x="80" y="155"/>
                  </a:lnTo>
                  <a:lnTo>
                    <a:pt x="73" y="135"/>
                  </a:lnTo>
                  <a:lnTo>
                    <a:pt x="47" y="135"/>
                  </a:lnTo>
                  <a:lnTo>
                    <a:pt x="27" y="13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3" name="Freeform 91"/>
            <p:cNvSpPr>
              <a:spLocks/>
            </p:cNvSpPr>
            <p:nvPr/>
          </p:nvSpPr>
          <p:spPr bwMode="auto">
            <a:xfrm>
              <a:off x="3932660" y="1816206"/>
              <a:ext cx="415735" cy="296547"/>
            </a:xfrm>
            <a:custGeom>
              <a:avLst/>
              <a:gdLst/>
              <a:ahLst/>
              <a:cxnLst>
                <a:cxn ang="0">
                  <a:pos x="126" y="175"/>
                </a:cxn>
                <a:cxn ang="0">
                  <a:pos x="112" y="155"/>
                </a:cxn>
                <a:cxn ang="0">
                  <a:pos x="112" y="141"/>
                </a:cxn>
                <a:cxn ang="0">
                  <a:pos x="112" y="128"/>
                </a:cxn>
                <a:cxn ang="0">
                  <a:pos x="99" y="128"/>
                </a:cxn>
                <a:cxn ang="0">
                  <a:pos x="79" y="115"/>
                </a:cxn>
                <a:cxn ang="0">
                  <a:pos x="66" y="115"/>
                </a:cxn>
                <a:cxn ang="0">
                  <a:pos x="53" y="115"/>
                </a:cxn>
                <a:cxn ang="0">
                  <a:pos x="40" y="115"/>
                </a:cxn>
                <a:cxn ang="0">
                  <a:pos x="33" y="115"/>
                </a:cxn>
                <a:cxn ang="0">
                  <a:pos x="20" y="121"/>
                </a:cxn>
                <a:cxn ang="0">
                  <a:pos x="7" y="121"/>
                </a:cxn>
                <a:cxn ang="0">
                  <a:pos x="0" y="108"/>
                </a:cxn>
                <a:cxn ang="0">
                  <a:pos x="0" y="81"/>
                </a:cxn>
                <a:cxn ang="0">
                  <a:pos x="0" y="61"/>
                </a:cxn>
                <a:cxn ang="0">
                  <a:pos x="0" y="47"/>
                </a:cxn>
                <a:cxn ang="0">
                  <a:pos x="7" y="40"/>
                </a:cxn>
                <a:cxn ang="0">
                  <a:pos x="27" y="34"/>
                </a:cxn>
                <a:cxn ang="0">
                  <a:pos x="33" y="61"/>
                </a:cxn>
                <a:cxn ang="0">
                  <a:pos x="53" y="61"/>
                </a:cxn>
                <a:cxn ang="0">
                  <a:pos x="66" y="67"/>
                </a:cxn>
                <a:cxn ang="0">
                  <a:pos x="66" y="47"/>
                </a:cxn>
                <a:cxn ang="0">
                  <a:pos x="73" y="34"/>
                </a:cxn>
                <a:cxn ang="0">
                  <a:pos x="79" y="27"/>
                </a:cxn>
                <a:cxn ang="0">
                  <a:pos x="99" y="20"/>
                </a:cxn>
                <a:cxn ang="0">
                  <a:pos x="112" y="20"/>
                </a:cxn>
                <a:cxn ang="0">
                  <a:pos x="126" y="20"/>
                </a:cxn>
                <a:cxn ang="0">
                  <a:pos x="152" y="0"/>
                </a:cxn>
                <a:cxn ang="0">
                  <a:pos x="165" y="0"/>
                </a:cxn>
                <a:cxn ang="0">
                  <a:pos x="165" y="13"/>
                </a:cxn>
                <a:cxn ang="0">
                  <a:pos x="205" y="13"/>
                </a:cxn>
                <a:cxn ang="0">
                  <a:pos x="205" y="20"/>
                </a:cxn>
                <a:cxn ang="0">
                  <a:pos x="205" y="40"/>
                </a:cxn>
                <a:cxn ang="0">
                  <a:pos x="211" y="47"/>
                </a:cxn>
                <a:cxn ang="0">
                  <a:pos x="218" y="67"/>
                </a:cxn>
                <a:cxn ang="0">
                  <a:pos x="205" y="74"/>
                </a:cxn>
                <a:cxn ang="0">
                  <a:pos x="211" y="88"/>
                </a:cxn>
                <a:cxn ang="0">
                  <a:pos x="225" y="88"/>
                </a:cxn>
                <a:cxn ang="0">
                  <a:pos x="238" y="94"/>
                </a:cxn>
                <a:cxn ang="0">
                  <a:pos x="231" y="108"/>
                </a:cxn>
                <a:cxn ang="0">
                  <a:pos x="238" y="128"/>
                </a:cxn>
                <a:cxn ang="0">
                  <a:pos x="231" y="141"/>
                </a:cxn>
                <a:cxn ang="0">
                  <a:pos x="225" y="155"/>
                </a:cxn>
                <a:cxn ang="0">
                  <a:pos x="205" y="162"/>
                </a:cxn>
                <a:cxn ang="0">
                  <a:pos x="178" y="175"/>
                </a:cxn>
                <a:cxn ang="0">
                  <a:pos x="152" y="168"/>
                </a:cxn>
                <a:cxn ang="0">
                  <a:pos x="126" y="175"/>
                </a:cxn>
              </a:cxnLst>
              <a:rect l="0" t="0" r="r" b="b"/>
              <a:pathLst>
                <a:path w="238" h="175">
                  <a:moveTo>
                    <a:pt x="126" y="175"/>
                  </a:moveTo>
                  <a:lnTo>
                    <a:pt x="112" y="155"/>
                  </a:lnTo>
                  <a:lnTo>
                    <a:pt x="112" y="141"/>
                  </a:lnTo>
                  <a:lnTo>
                    <a:pt x="112" y="128"/>
                  </a:lnTo>
                  <a:lnTo>
                    <a:pt x="99" y="128"/>
                  </a:lnTo>
                  <a:lnTo>
                    <a:pt x="79" y="115"/>
                  </a:lnTo>
                  <a:lnTo>
                    <a:pt x="66" y="115"/>
                  </a:lnTo>
                  <a:lnTo>
                    <a:pt x="53" y="115"/>
                  </a:lnTo>
                  <a:lnTo>
                    <a:pt x="40" y="115"/>
                  </a:lnTo>
                  <a:lnTo>
                    <a:pt x="33" y="115"/>
                  </a:lnTo>
                  <a:lnTo>
                    <a:pt x="20" y="121"/>
                  </a:lnTo>
                  <a:lnTo>
                    <a:pt x="7" y="121"/>
                  </a:lnTo>
                  <a:lnTo>
                    <a:pt x="0" y="108"/>
                  </a:lnTo>
                  <a:lnTo>
                    <a:pt x="0" y="81"/>
                  </a:lnTo>
                  <a:lnTo>
                    <a:pt x="0" y="61"/>
                  </a:lnTo>
                  <a:lnTo>
                    <a:pt x="0" y="47"/>
                  </a:lnTo>
                  <a:lnTo>
                    <a:pt x="7" y="40"/>
                  </a:lnTo>
                  <a:lnTo>
                    <a:pt x="27" y="34"/>
                  </a:lnTo>
                  <a:lnTo>
                    <a:pt x="33" y="61"/>
                  </a:lnTo>
                  <a:lnTo>
                    <a:pt x="53" y="61"/>
                  </a:lnTo>
                  <a:lnTo>
                    <a:pt x="66" y="67"/>
                  </a:lnTo>
                  <a:lnTo>
                    <a:pt x="66" y="47"/>
                  </a:lnTo>
                  <a:lnTo>
                    <a:pt x="73" y="34"/>
                  </a:lnTo>
                  <a:lnTo>
                    <a:pt x="79" y="27"/>
                  </a:lnTo>
                  <a:lnTo>
                    <a:pt x="99" y="20"/>
                  </a:lnTo>
                  <a:lnTo>
                    <a:pt x="112" y="20"/>
                  </a:lnTo>
                  <a:lnTo>
                    <a:pt x="126" y="20"/>
                  </a:lnTo>
                  <a:lnTo>
                    <a:pt x="152" y="0"/>
                  </a:lnTo>
                  <a:lnTo>
                    <a:pt x="165" y="0"/>
                  </a:lnTo>
                  <a:lnTo>
                    <a:pt x="165" y="13"/>
                  </a:lnTo>
                  <a:lnTo>
                    <a:pt x="205" y="13"/>
                  </a:lnTo>
                  <a:lnTo>
                    <a:pt x="205" y="20"/>
                  </a:lnTo>
                  <a:lnTo>
                    <a:pt x="205" y="40"/>
                  </a:lnTo>
                  <a:lnTo>
                    <a:pt x="211" y="47"/>
                  </a:lnTo>
                  <a:lnTo>
                    <a:pt x="218" y="67"/>
                  </a:lnTo>
                  <a:lnTo>
                    <a:pt x="205" y="74"/>
                  </a:lnTo>
                  <a:lnTo>
                    <a:pt x="211" y="88"/>
                  </a:lnTo>
                  <a:lnTo>
                    <a:pt x="225" y="88"/>
                  </a:lnTo>
                  <a:lnTo>
                    <a:pt x="238" y="94"/>
                  </a:lnTo>
                  <a:lnTo>
                    <a:pt x="231" y="108"/>
                  </a:lnTo>
                  <a:lnTo>
                    <a:pt x="238" y="128"/>
                  </a:lnTo>
                  <a:lnTo>
                    <a:pt x="231" y="141"/>
                  </a:lnTo>
                  <a:lnTo>
                    <a:pt x="225" y="155"/>
                  </a:lnTo>
                  <a:lnTo>
                    <a:pt x="205" y="162"/>
                  </a:lnTo>
                  <a:lnTo>
                    <a:pt x="178" y="175"/>
                  </a:lnTo>
                  <a:lnTo>
                    <a:pt x="152" y="168"/>
                  </a:lnTo>
                  <a:lnTo>
                    <a:pt x="126" y="17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3002011" y="1794541"/>
              <a:ext cx="425245" cy="423833"/>
            </a:xfrm>
            <a:custGeom>
              <a:avLst/>
              <a:gdLst/>
              <a:ahLst/>
              <a:cxnLst>
                <a:cxn ang="0">
                  <a:pos x="85" y="27"/>
                </a:cxn>
                <a:cxn ang="0">
                  <a:pos x="105" y="21"/>
                </a:cxn>
                <a:cxn ang="0">
                  <a:pos x="118" y="14"/>
                </a:cxn>
                <a:cxn ang="0">
                  <a:pos x="138" y="14"/>
                </a:cxn>
                <a:cxn ang="0">
                  <a:pos x="151" y="21"/>
                </a:cxn>
                <a:cxn ang="0">
                  <a:pos x="165" y="14"/>
                </a:cxn>
                <a:cxn ang="0">
                  <a:pos x="178" y="7"/>
                </a:cxn>
                <a:cxn ang="0">
                  <a:pos x="204" y="7"/>
                </a:cxn>
                <a:cxn ang="0">
                  <a:pos x="217" y="0"/>
                </a:cxn>
                <a:cxn ang="0">
                  <a:pos x="224" y="14"/>
                </a:cxn>
                <a:cxn ang="0">
                  <a:pos x="211" y="27"/>
                </a:cxn>
                <a:cxn ang="0">
                  <a:pos x="217" y="41"/>
                </a:cxn>
                <a:cxn ang="0">
                  <a:pos x="217" y="61"/>
                </a:cxn>
                <a:cxn ang="0">
                  <a:pos x="224" y="75"/>
                </a:cxn>
                <a:cxn ang="0">
                  <a:pos x="231" y="102"/>
                </a:cxn>
                <a:cxn ang="0">
                  <a:pos x="224" y="115"/>
                </a:cxn>
                <a:cxn ang="0">
                  <a:pos x="231" y="129"/>
                </a:cxn>
                <a:cxn ang="0">
                  <a:pos x="244" y="135"/>
                </a:cxn>
                <a:cxn ang="0">
                  <a:pos x="237" y="149"/>
                </a:cxn>
                <a:cxn ang="0">
                  <a:pos x="237" y="162"/>
                </a:cxn>
                <a:cxn ang="0">
                  <a:pos x="224" y="176"/>
                </a:cxn>
                <a:cxn ang="0">
                  <a:pos x="211" y="182"/>
                </a:cxn>
                <a:cxn ang="0">
                  <a:pos x="191" y="189"/>
                </a:cxn>
                <a:cxn ang="0">
                  <a:pos x="178" y="203"/>
                </a:cxn>
                <a:cxn ang="0">
                  <a:pos x="178" y="216"/>
                </a:cxn>
                <a:cxn ang="0">
                  <a:pos x="178" y="223"/>
                </a:cxn>
                <a:cxn ang="0">
                  <a:pos x="171" y="236"/>
                </a:cxn>
                <a:cxn ang="0">
                  <a:pos x="165" y="243"/>
                </a:cxn>
                <a:cxn ang="0">
                  <a:pos x="151" y="250"/>
                </a:cxn>
                <a:cxn ang="0">
                  <a:pos x="125" y="250"/>
                </a:cxn>
                <a:cxn ang="0">
                  <a:pos x="112" y="250"/>
                </a:cxn>
                <a:cxn ang="0">
                  <a:pos x="99" y="243"/>
                </a:cxn>
                <a:cxn ang="0">
                  <a:pos x="72" y="236"/>
                </a:cxn>
                <a:cxn ang="0">
                  <a:pos x="66" y="230"/>
                </a:cxn>
                <a:cxn ang="0">
                  <a:pos x="46" y="216"/>
                </a:cxn>
                <a:cxn ang="0">
                  <a:pos x="46" y="196"/>
                </a:cxn>
                <a:cxn ang="0">
                  <a:pos x="59" y="196"/>
                </a:cxn>
                <a:cxn ang="0">
                  <a:pos x="52" y="176"/>
                </a:cxn>
                <a:cxn ang="0">
                  <a:pos x="59" y="169"/>
                </a:cxn>
                <a:cxn ang="0">
                  <a:pos x="46" y="155"/>
                </a:cxn>
                <a:cxn ang="0">
                  <a:pos x="33" y="155"/>
                </a:cxn>
                <a:cxn ang="0">
                  <a:pos x="33" y="142"/>
                </a:cxn>
                <a:cxn ang="0">
                  <a:pos x="26" y="129"/>
                </a:cxn>
                <a:cxn ang="0">
                  <a:pos x="13" y="135"/>
                </a:cxn>
                <a:cxn ang="0">
                  <a:pos x="6" y="129"/>
                </a:cxn>
                <a:cxn ang="0">
                  <a:pos x="0" y="122"/>
                </a:cxn>
                <a:cxn ang="0">
                  <a:pos x="0" y="115"/>
                </a:cxn>
                <a:cxn ang="0">
                  <a:pos x="26" y="108"/>
                </a:cxn>
                <a:cxn ang="0">
                  <a:pos x="59" y="102"/>
                </a:cxn>
                <a:cxn ang="0">
                  <a:pos x="59" y="81"/>
                </a:cxn>
                <a:cxn ang="0">
                  <a:pos x="52" y="54"/>
                </a:cxn>
                <a:cxn ang="0">
                  <a:pos x="52" y="41"/>
                </a:cxn>
                <a:cxn ang="0">
                  <a:pos x="66" y="48"/>
                </a:cxn>
                <a:cxn ang="0">
                  <a:pos x="85" y="41"/>
                </a:cxn>
                <a:cxn ang="0">
                  <a:pos x="85" y="27"/>
                </a:cxn>
              </a:cxnLst>
              <a:rect l="0" t="0" r="r" b="b"/>
              <a:pathLst>
                <a:path w="244" h="250">
                  <a:moveTo>
                    <a:pt x="85" y="27"/>
                  </a:moveTo>
                  <a:lnTo>
                    <a:pt x="105" y="21"/>
                  </a:lnTo>
                  <a:lnTo>
                    <a:pt x="118" y="14"/>
                  </a:lnTo>
                  <a:lnTo>
                    <a:pt x="138" y="14"/>
                  </a:lnTo>
                  <a:lnTo>
                    <a:pt x="151" y="21"/>
                  </a:lnTo>
                  <a:lnTo>
                    <a:pt x="165" y="14"/>
                  </a:lnTo>
                  <a:lnTo>
                    <a:pt x="178" y="7"/>
                  </a:lnTo>
                  <a:lnTo>
                    <a:pt x="204" y="7"/>
                  </a:lnTo>
                  <a:lnTo>
                    <a:pt x="217" y="0"/>
                  </a:lnTo>
                  <a:lnTo>
                    <a:pt x="224" y="14"/>
                  </a:lnTo>
                  <a:lnTo>
                    <a:pt x="211" y="27"/>
                  </a:lnTo>
                  <a:lnTo>
                    <a:pt x="217" y="41"/>
                  </a:lnTo>
                  <a:lnTo>
                    <a:pt x="217" y="61"/>
                  </a:lnTo>
                  <a:lnTo>
                    <a:pt x="224" y="75"/>
                  </a:lnTo>
                  <a:lnTo>
                    <a:pt x="231" y="102"/>
                  </a:lnTo>
                  <a:lnTo>
                    <a:pt x="224" y="115"/>
                  </a:lnTo>
                  <a:lnTo>
                    <a:pt x="231" y="129"/>
                  </a:lnTo>
                  <a:lnTo>
                    <a:pt x="244" y="135"/>
                  </a:lnTo>
                  <a:lnTo>
                    <a:pt x="237" y="149"/>
                  </a:lnTo>
                  <a:lnTo>
                    <a:pt x="237" y="162"/>
                  </a:lnTo>
                  <a:lnTo>
                    <a:pt x="224" y="176"/>
                  </a:lnTo>
                  <a:lnTo>
                    <a:pt x="211" y="182"/>
                  </a:lnTo>
                  <a:lnTo>
                    <a:pt x="191" y="189"/>
                  </a:lnTo>
                  <a:lnTo>
                    <a:pt x="178" y="203"/>
                  </a:lnTo>
                  <a:lnTo>
                    <a:pt x="178" y="216"/>
                  </a:lnTo>
                  <a:lnTo>
                    <a:pt x="178" y="223"/>
                  </a:lnTo>
                  <a:lnTo>
                    <a:pt x="171" y="236"/>
                  </a:lnTo>
                  <a:lnTo>
                    <a:pt x="165" y="243"/>
                  </a:lnTo>
                  <a:lnTo>
                    <a:pt x="151" y="250"/>
                  </a:lnTo>
                  <a:lnTo>
                    <a:pt x="125" y="250"/>
                  </a:lnTo>
                  <a:lnTo>
                    <a:pt x="112" y="250"/>
                  </a:lnTo>
                  <a:lnTo>
                    <a:pt x="99" y="243"/>
                  </a:lnTo>
                  <a:lnTo>
                    <a:pt x="72" y="236"/>
                  </a:lnTo>
                  <a:lnTo>
                    <a:pt x="66" y="230"/>
                  </a:lnTo>
                  <a:lnTo>
                    <a:pt x="46" y="216"/>
                  </a:lnTo>
                  <a:lnTo>
                    <a:pt x="46" y="196"/>
                  </a:lnTo>
                  <a:lnTo>
                    <a:pt x="59" y="196"/>
                  </a:lnTo>
                  <a:lnTo>
                    <a:pt x="52" y="176"/>
                  </a:lnTo>
                  <a:lnTo>
                    <a:pt x="59" y="169"/>
                  </a:lnTo>
                  <a:lnTo>
                    <a:pt x="46" y="155"/>
                  </a:lnTo>
                  <a:lnTo>
                    <a:pt x="33" y="155"/>
                  </a:lnTo>
                  <a:lnTo>
                    <a:pt x="33" y="142"/>
                  </a:lnTo>
                  <a:lnTo>
                    <a:pt x="26" y="129"/>
                  </a:lnTo>
                  <a:lnTo>
                    <a:pt x="13" y="135"/>
                  </a:lnTo>
                  <a:lnTo>
                    <a:pt x="6" y="129"/>
                  </a:lnTo>
                  <a:lnTo>
                    <a:pt x="0" y="122"/>
                  </a:lnTo>
                  <a:lnTo>
                    <a:pt x="0" y="115"/>
                  </a:lnTo>
                  <a:lnTo>
                    <a:pt x="26" y="108"/>
                  </a:lnTo>
                  <a:lnTo>
                    <a:pt x="59" y="102"/>
                  </a:lnTo>
                  <a:lnTo>
                    <a:pt x="59" y="81"/>
                  </a:lnTo>
                  <a:lnTo>
                    <a:pt x="52" y="54"/>
                  </a:lnTo>
                  <a:lnTo>
                    <a:pt x="52" y="41"/>
                  </a:lnTo>
                  <a:lnTo>
                    <a:pt x="66" y="48"/>
                  </a:lnTo>
                  <a:lnTo>
                    <a:pt x="85" y="41"/>
                  </a:lnTo>
                  <a:lnTo>
                    <a:pt x="85" y="2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3300905" y="1794541"/>
              <a:ext cx="643982" cy="503724"/>
            </a:xfrm>
            <a:custGeom>
              <a:avLst/>
              <a:gdLst/>
              <a:ahLst/>
              <a:cxnLst>
                <a:cxn ang="0">
                  <a:pos x="40" y="230"/>
                </a:cxn>
                <a:cxn ang="0">
                  <a:pos x="40" y="257"/>
                </a:cxn>
                <a:cxn ang="0">
                  <a:pos x="79" y="277"/>
                </a:cxn>
                <a:cxn ang="0">
                  <a:pos x="106" y="297"/>
                </a:cxn>
                <a:cxn ang="0">
                  <a:pos x="132" y="297"/>
                </a:cxn>
                <a:cxn ang="0">
                  <a:pos x="165" y="257"/>
                </a:cxn>
                <a:cxn ang="0">
                  <a:pos x="178" y="243"/>
                </a:cxn>
                <a:cxn ang="0">
                  <a:pos x="205" y="243"/>
                </a:cxn>
                <a:cxn ang="0">
                  <a:pos x="218" y="243"/>
                </a:cxn>
                <a:cxn ang="0">
                  <a:pos x="244" y="230"/>
                </a:cxn>
                <a:cxn ang="0">
                  <a:pos x="284" y="189"/>
                </a:cxn>
                <a:cxn ang="0">
                  <a:pos x="297" y="169"/>
                </a:cxn>
                <a:cxn ang="0">
                  <a:pos x="277" y="149"/>
                </a:cxn>
                <a:cxn ang="0">
                  <a:pos x="291" y="142"/>
                </a:cxn>
                <a:cxn ang="0">
                  <a:pos x="317" y="142"/>
                </a:cxn>
                <a:cxn ang="0">
                  <a:pos x="337" y="142"/>
                </a:cxn>
                <a:cxn ang="0">
                  <a:pos x="350" y="149"/>
                </a:cxn>
                <a:cxn ang="0">
                  <a:pos x="370" y="135"/>
                </a:cxn>
                <a:cxn ang="0">
                  <a:pos x="363" y="95"/>
                </a:cxn>
                <a:cxn ang="0">
                  <a:pos x="363" y="61"/>
                </a:cxn>
                <a:cxn ang="0">
                  <a:pos x="317" y="41"/>
                </a:cxn>
                <a:cxn ang="0">
                  <a:pos x="304" y="7"/>
                </a:cxn>
                <a:cxn ang="0">
                  <a:pos x="284" y="14"/>
                </a:cxn>
                <a:cxn ang="0">
                  <a:pos x="271" y="21"/>
                </a:cxn>
                <a:cxn ang="0">
                  <a:pos x="225" y="48"/>
                </a:cxn>
                <a:cxn ang="0">
                  <a:pos x="185" y="48"/>
                </a:cxn>
                <a:cxn ang="0">
                  <a:pos x="185" y="68"/>
                </a:cxn>
                <a:cxn ang="0">
                  <a:pos x="198" y="88"/>
                </a:cxn>
                <a:cxn ang="0">
                  <a:pos x="172" y="135"/>
                </a:cxn>
                <a:cxn ang="0">
                  <a:pos x="119" y="135"/>
                </a:cxn>
                <a:cxn ang="0">
                  <a:pos x="106" y="122"/>
                </a:cxn>
                <a:cxn ang="0">
                  <a:pos x="73" y="135"/>
                </a:cxn>
                <a:cxn ang="0">
                  <a:pos x="66" y="162"/>
                </a:cxn>
                <a:cxn ang="0">
                  <a:pos x="40" y="182"/>
                </a:cxn>
                <a:cxn ang="0">
                  <a:pos x="7" y="203"/>
                </a:cxn>
                <a:cxn ang="0">
                  <a:pos x="7" y="223"/>
                </a:cxn>
              </a:cxnLst>
              <a:rect l="0" t="0" r="r" b="b"/>
              <a:pathLst>
                <a:path w="370" h="297">
                  <a:moveTo>
                    <a:pt x="0" y="236"/>
                  </a:moveTo>
                  <a:lnTo>
                    <a:pt x="40" y="230"/>
                  </a:lnTo>
                  <a:lnTo>
                    <a:pt x="40" y="236"/>
                  </a:lnTo>
                  <a:lnTo>
                    <a:pt x="40" y="257"/>
                  </a:lnTo>
                  <a:lnTo>
                    <a:pt x="60" y="257"/>
                  </a:lnTo>
                  <a:lnTo>
                    <a:pt x="79" y="277"/>
                  </a:lnTo>
                  <a:lnTo>
                    <a:pt x="93" y="290"/>
                  </a:lnTo>
                  <a:lnTo>
                    <a:pt x="106" y="297"/>
                  </a:lnTo>
                  <a:lnTo>
                    <a:pt x="112" y="297"/>
                  </a:lnTo>
                  <a:lnTo>
                    <a:pt x="132" y="297"/>
                  </a:lnTo>
                  <a:lnTo>
                    <a:pt x="145" y="290"/>
                  </a:lnTo>
                  <a:lnTo>
                    <a:pt x="165" y="257"/>
                  </a:lnTo>
                  <a:lnTo>
                    <a:pt x="165" y="243"/>
                  </a:lnTo>
                  <a:lnTo>
                    <a:pt x="178" y="243"/>
                  </a:lnTo>
                  <a:lnTo>
                    <a:pt x="192" y="243"/>
                  </a:lnTo>
                  <a:lnTo>
                    <a:pt x="205" y="243"/>
                  </a:lnTo>
                  <a:lnTo>
                    <a:pt x="211" y="250"/>
                  </a:lnTo>
                  <a:lnTo>
                    <a:pt x="218" y="243"/>
                  </a:lnTo>
                  <a:lnTo>
                    <a:pt x="225" y="236"/>
                  </a:lnTo>
                  <a:lnTo>
                    <a:pt x="244" y="230"/>
                  </a:lnTo>
                  <a:lnTo>
                    <a:pt x="264" y="189"/>
                  </a:lnTo>
                  <a:lnTo>
                    <a:pt x="284" y="189"/>
                  </a:lnTo>
                  <a:lnTo>
                    <a:pt x="297" y="182"/>
                  </a:lnTo>
                  <a:lnTo>
                    <a:pt x="297" y="169"/>
                  </a:lnTo>
                  <a:lnTo>
                    <a:pt x="264" y="149"/>
                  </a:lnTo>
                  <a:lnTo>
                    <a:pt x="277" y="149"/>
                  </a:lnTo>
                  <a:lnTo>
                    <a:pt x="284" y="142"/>
                  </a:lnTo>
                  <a:lnTo>
                    <a:pt x="291" y="142"/>
                  </a:lnTo>
                  <a:lnTo>
                    <a:pt x="297" y="142"/>
                  </a:lnTo>
                  <a:lnTo>
                    <a:pt x="317" y="142"/>
                  </a:lnTo>
                  <a:lnTo>
                    <a:pt x="324" y="142"/>
                  </a:lnTo>
                  <a:lnTo>
                    <a:pt x="337" y="142"/>
                  </a:lnTo>
                  <a:lnTo>
                    <a:pt x="343" y="149"/>
                  </a:lnTo>
                  <a:lnTo>
                    <a:pt x="350" y="149"/>
                  </a:lnTo>
                  <a:lnTo>
                    <a:pt x="370" y="149"/>
                  </a:lnTo>
                  <a:lnTo>
                    <a:pt x="370" y="135"/>
                  </a:lnTo>
                  <a:lnTo>
                    <a:pt x="363" y="122"/>
                  </a:lnTo>
                  <a:lnTo>
                    <a:pt x="363" y="95"/>
                  </a:lnTo>
                  <a:lnTo>
                    <a:pt x="363" y="75"/>
                  </a:lnTo>
                  <a:lnTo>
                    <a:pt x="363" y="61"/>
                  </a:lnTo>
                  <a:lnTo>
                    <a:pt x="337" y="41"/>
                  </a:lnTo>
                  <a:lnTo>
                    <a:pt x="317" y="41"/>
                  </a:lnTo>
                  <a:lnTo>
                    <a:pt x="324" y="14"/>
                  </a:lnTo>
                  <a:lnTo>
                    <a:pt x="304" y="7"/>
                  </a:lnTo>
                  <a:lnTo>
                    <a:pt x="284" y="0"/>
                  </a:lnTo>
                  <a:lnTo>
                    <a:pt x="284" y="14"/>
                  </a:lnTo>
                  <a:lnTo>
                    <a:pt x="284" y="21"/>
                  </a:lnTo>
                  <a:lnTo>
                    <a:pt x="271" y="21"/>
                  </a:lnTo>
                  <a:lnTo>
                    <a:pt x="251" y="21"/>
                  </a:lnTo>
                  <a:lnTo>
                    <a:pt x="225" y="48"/>
                  </a:lnTo>
                  <a:lnTo>
                    <a:pt x="205" y="48"/>
                  </a:lnTo>
                  <a:lnTo>
                    <a:pt x="185" y="48"/>
                  </a:lnTo>
                  <a:lnTo>
                    <a:pt x="172" y="61"/>
                  </a:lnTo>
                  <a:lnTo>
                    <a:pt x="185" y="68"/>
                  </a:lnTo>
                  <a:lnTo>
                    <a:pt x="192" y="75"/>
                  </a:lnTo>
                  <a:lnTo>
                    <a:pt x="198" y="88"/>
                  </a:lnTo>
                  <a:lnTo>
                    <a:pt x="198" y="115"/>
                  </a:lnTo>
                  <a:lnTo>
                    <a:pt x="172" y="135"/>
                  </a:lnTo>
                  <a:lnTo>
                    <a:pt x="145" y="135"/>
                  </a:lnTo>
                  <a:lnTo>
                    <a:pt x="119" y="135"/>
                  </a:lnTo>
                  <a:lnTo>
                    <a:pt x="112" y="129"/>
                  </a:lnTo>
                  <a:lnTo>
                    <a:pt x="106" y="122"/>
                  </a:lnTo>
                  <a:lnTo>
                    <a:pt x="93" y="122"/>
                  </a:lnTo>
                  <a:lnTo>
                    <a:pt x="73" y="135"/>
                  </a:lnTo>
                  <a:lnTo>
                    <a:pt x="66" y="149"/>
                  </a:lnTo>
                  <a:lnTo>
                    <a:pt x="66" y="162"/>
                  </a:lnTo>
                  <a:lnTo>
                    <a:pt x="53" y="176"/>
                  </a:lnTo>
                  <a:lnTo>
                    <a:pt x="40" y="182"/>
                  </a:lnTo>
                  <a:lnTo>
                    <a:pt x="20" y="189"/>
                  </a:lnTo>
                  <a:lnTo>
                    <a:pt x="7" y="203"/>
                  </a:lnTo>
                  <a:lnTo>
                    <a:pt x="7" y="216"/>
                  </a:lnTo>
                  <a:lnTo>
                    <a:pt x="7" y="223"/>
                  </a:lnTo>
                  <a:lnTo>
                    <a:pt x="0" y="23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2909626" y="1988176"/>
              <a:ext cx="425245" cy="412999"/>
            </a:xfrm>
            <a:custGeom>
              <a:avLst/>
              <a:gdLst/>
              <a:ahLst/>
              <a:cxnLst>
                <a:cxn ang="0">
                  <a:pos x="218" y="128"/>
                </a:cxn>
                <a:cxn ang="0">
                  <a:pos x="178" y="135"/>
                </a:cxn>
                <a:cxn ang="0">
                  <a:pos x="152" y="128"/>
                </a:cxn>
                <a:cxn ang="0">
                  <a:pos x="119" y="115"/>
                </a:cxn>
                <a:cxn ang="0">
                  <a:pos x="99" y="81"/>
                </a:cxn>
                <a:cxn ang="0">
                  <a:pos x="105" y="61"/>
                </a:cxn>
                <a:cxn ang="0">
                  <a:pos x="99" y="40"/>
                </a:cxn>
                <a:cxn ang="0">
                  <a:pos x="86" y="27"/>
                </a:cxn>
                <a:cxn ang="0">
                  <a:pos x="66" y="20"/>
                </a:cxn>
                <a:cxn ang="0">
                  <a:pos x="53" y="7"/>
                </a:cxn>
                <a:cxn ang="0">
                  <a:pos x="46" y="0"/>
                </a:cxn>
                <a:cxn ang="0">
                  <a:pos x="13" y="14"/>
                </a:cxn>
                <a:cxn ang="0">
                  <a:pos x="0" y="34"/>
                </a:cxn>
                <a:cxn ang="0">
                  <a:pos x="20" y="40"/>
                </a:cxn>
                <a:cxn ang="0">
                  <a:pos x="46" y="47"/>
                </a:cxn>
                <a:cxn ang="0">
                  <a:pos x="53" y="67"/>
                </a:cxn>
                <a:cxn ang="0">
                  <a:pos x="46" y="88"/>
                </a:cxn>
                <a:cxn ang="0">
                  <a:pos x="53" y="108"/>
                </a:cxn>
                <a:cxn ang="0">
                  <a:pos x="66" y="115"/>
                </a:cxn>
                <a:cxn ang="0">
                  <a:pos x="86" y="142"/>
                </a:cxn>
                <a:cxn ang="0">
                  <a:pos x="86" y="175"/>
                </a:cxn>
                <a:cxn ang="0">
                  <a:pos x="72" y="202"/>
                </a:cxn>
                <a:cxn ang="0">
                  <a:pos x="86" y="209"/>
                </a:cxn>
                <a:cxn ang="0">
                  <a:pos x="105" y="243"/>
                </a:cxn>
                <a:cxn ang="0">
                  <a:pos x="125" y="229"/>
                </a:cxn>
                <a:cxn ang="0">
                  <a:pos x="152" y="236"/>
                </a:cxn>
                <a:cxn ang="0">
                  <a:pos x="185" y="243"/>
                </a:cxn>
                <a:cxn ang="0">
                  <a:pos x="198" y="236"/>
                </a:cxn>
                <a:cxn ang="0">
                  <a:pos x="204" y="229"/>
                </a:cxn>
                <a:cxn ang="0">
                  <a:pos x="218" y="223"/>
                </a:cxn>
                <a:cxn ang="0">
                  <a:pos x="218" y="202"/>
                </a:cxn>
                <a:cxn ang="0">
                  <a:pos x="237" y="182"/>
                </a:cxn>
                <a:cxn ang="0">
                  <a:pos x="244" y="169"/>
                </a:cxn>
                <a:cxn ang="0">
                  <a:pos x="237" y="135"/>
                </a:cxn>
              </a:cxnLst>
              <a:rect l="0" t="0" r="r" b="b"/>
              <a:pathLst>
                <a:path w="244" h="243">
                  <a:moveTo>
                    <a:pt x="224" y="121"/>
                  </a:moveTo>
                  <a:lnTo>
                    <a:pt x="218" y="128"/>
                  </a:lnTo>
                  <a:lnTo>
                    <a:pt x="204" y="135"/>
                  </a:lnTo>
                  <a:lnTo>
                    <a:pt x="178" y="135"/>
                  </a:lnTo>
                  <a:lnTo>
                    <a:pt x="165" y="135"/>
                  </a:lnTo>
                  <a:lnTo>
                    <a:pt x="152" y="128"/>
                  </a:lnTo>
                  <a:lnTo>
                    <a:pt x="125" y="121"/>
                  </a:lnTo>
                  <a:lnTo>
                    <a:pt x="119" y="115"/>
                  </a:lnTo>
                  <a:lnTo>
                    <a:pt x="99" y="101"/>
                  </a:lnTo>
                  <a:lnTo>
                    <a:pt x="99" y="81"/>
                  </a:lnTo>
                  <a:lnTo>
                    <a:pt x="112" y="81"/>
                  </a:lnTo>
                  <a:lnTo>
                    <a:pt x="105" y="61"/>
                  </a:lnTo>
                  <a:lnTo>
                    <a:pt x="112" y="54"/>
                  </a:lnTo>
                  <a:lnTo>
                    <a:pt x="99" y="40"/>
                  </a:lnTo>
                  <a:lnTo>
                    <a:pt x="86" y="40"/>
                  </a:lnTo>
                  <a:lnTo>
                    <a:pt x="86" y="27"/>
                  </a:lnTo>
                  <a:lnTo>
                    <a:pt x="79" y="14"/>
                  </a:lnTo>
                  <a:lnTo>
                    <a:pt x="66" y="20"/>
                  </a:lnTo>
                  <a:lnTo>
                    <a:pt x="59" y="14"/>
                  </a:lnTo>
                  <a:lnTo>
                    <a:pt x="53" y="7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20" y="0"/>
                  </a:lnTo>
                  <a:lnTo>
                    <a:pt x="13" y="14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6" y="40"/>
                  </a:lnTo>
                  <a:lnTo>
                    <a:pt x="20" y="40"/>
                  </a:lnTo>
                  <a:lnTo>
                    <a:pt x="33" y="40"/>
                  </a:lnTo>
                  <a:lnTo>
                    <a:pt x="46" y="47"/>
                  </a:lnTo>
                  <a:lnTo>
                    <a:pt x="53" y="54"/>
                  </a:lnTo>
                  <a:lnTo>
                    <a:pt x="53" y="67"/>
                  </a:lnTo>
                  <a:lnTo>
                    <a:pt x="59" y="81"/>
                  </a:lnTo>
                  <a:lnTo>
                    <a:pt x="46" y="88"/>
                  </a:lnTo>
                  <a:lnTo>
                    <a:pt x="46" y="101"/>
                  </a:lnTo>
                  <a:lnTo>
                    <a:pt x="53" y="108"/>
                  </a:lnTo>
                  <a:lnTo>
                    <a:pt x="66" y="108"/>
                  </a:lnTo>
                  <a:lnTo>
                    <a:pt x="66" y="115"/>
                  </a:lnTo>
                  <a:lnTo>
                    <a:pt x="72" y="128"/>
                  </a:lnTo>
                  <a:lnTo>
                    <a:pt x="86" y="142"/>
                  </a:lnTo>
                  <a:lnTo>
                    <a:pt x="86" y="155"/>
                  </a:lnTo>
                  <a:lnTo>
                    <a:pt x="86" y="175"/>
                  </a:lnTo>
                  <a:lnTo>
                    <a:pt x="79" y="182"/>
                  </a:lnTo>
                  <a:lnTo>
                    <a:pt x="72" y="202"/>
                  </a:lnTo>
                  <a:lnTo>
                    <a:pt x="66" y="216"/>
                  </a:lnTo>
                  <a:lnTo>
                    <a:pt x="86" y="209"/>
                  </a:lnTo>
                  <a:lnTo>
                    <a:pt x="92" y="229"/>
                  </a:lnTo>
                  <a:lnTo>
                    <a:pt x="105" y="243"/>
                  </a:lnTo>
                  <a:lnTo>
                    <a:pt x="119" y="229"/>
                  </a:lnTo>
                  <a:lnTo>
                    <a:pt x="125" y="229"/>
                  </a:lnTo>
                  <a:lnTo>
                    <a:pt x="132" y="229"/>
                  </a:lnTo>
                  <a:lnTo>
                    <a:pt x="152" y="236"/>
                  </a:lnTo>
                  <a:lnTo>
                    <a:pt x="171" y="236"/>
                  </a:lnTo>
                  <a:lnTo>
                    <a:pt x="185" y="243"/>
                  </a:lnTo>
                  <a:lnTo>
                    <a:pt x="185" y="236"/>
                  </a:lnTo>
                  <a:lnTo>
                    <a:pt x="198" y="236"/>
                  </a:lnTo>
                  <a:lnTo>
                    <a:pt x="198" y="229"/>
                  </a:lnTo>
                  <a:lnTo>
                    <a:pt x="204" y="229"/>
                  </a:lnTo>
                  <a:lnTo>
                    <a:pt x="211" y="223"/>
                  </a:lnTo>
                  <a:lnTo>
                    <a:pt x="218" y="223"/>
                  </a:lnTo>
                  <a:lnTo>
                    <a:pt x="211" y="202"/>
                  </a:lnTo>
                  <a:lnTo>
                    <a:pt x="218" y="202"/>
                  </a:lnTo>
                  <a:lnTo>
                    <a:pt x="224" y="196"/>
                  </a:lnTo>
                  <a:lnTo>
                    <a:pt x="237" y="182"/>
                  </a:lnTo>
                  <a:lnTo>
                    <a:pt x="244" y="175"/>
                  </a:lnTo>
                  <a:lnTo>
                    <a:pt x="244" y="169"/>
                  </a:lnTo>
                  <a:lnTo>
                    <a:pt x="244" y="155"/>
                  </a:lnTo>
                  <a:lnTo>
                    <a:pt x="237" y="135"/>
                  </a:lnTo>
                  <a:lnTo>
                    <a:pt x="224" y="121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2472152" y="2984792"/>
              <a:ext cx="862718" cy="927556"/>
            </a:xfrm>
            <a:custGeom>
              <a:avLst/>
              <a:gdLst/>
              <a:ahLst/>
              <a:cxnLst>
                <a:cxn ang="0">
                  <a:pos x="389" y="40"/>
                </a:cxn>
                <a:cxn ang="0">
                  <a:pos x="363" y="27"/>
                </a:cxn>
                <a:cxn ang="0">
                  <a:pos x="350" y="0"/>
                </a:cxn>
                <a:cxn ang="0">
                  <a:pos x="310" y="0"/>
                </a:cxn>
                <a:cxn ang="0">
                  <a:pos x="271" y="40"/>
                </a:cxn>
                <a:cxn ang="0">
                  <a:pos x="244" y="101"/>
                </a:cxn>
                <a:cxn ang="0">
                  <a:pos x="211" y="168"/>
                </a:cxn>
                <a:cxn ang="0">
                  <a:pos x="119" y="182"/>
                </a:cxn>
                <a:cxn ang="0">
                  <a:pos x="0" y="195"/>
                </a:cxn>
                <a:cxn ang="0">
                  <a:pos x="33" y="236"/>
                </a:cxn>
                <a:cxn ang="0">
                  <a:pos x="33" y="283"/>
                </a:cxn>
                <a:cxn ang="0">
                  <a:pos x="40" y="316"/>
                </a:cxn>
                <a:cxn ang="0">
                  <a:pos x="66" y="343"/>
                </a:cxn>
                <a:cxn ang="0">
                  <a:pos x="73" y="337"/>
                </a:cxn>
                <a:cxn ang="0">
                  <a:pos x="132" y="411"/>
                </a:cxn>
                <a:cxn ang="0">
                  <a:pos x="158" y="418"/>
                </a:cxn>
                <a:cxn ang="0">
                  <a:pos x="178" y="438"/>
                </a:cxn>
                <a:cxn ang="0">
                  <a:pos x="185" y="451"/>
                </a:cxn>
                <a:cxn ang="0">
                  <a:pos x="205" y="478"/>
                </a:cxn>
                <a:cxn ang="0">
                  <a:pos x="238" y="485"/>
                </a:cxn>
                <a:cxn ang="0">
                  <a:pos x="257" y="478"/>
                </a:cxn>
                <a:cxn ang="0">
                  <a:pos x="290" y="498"/>
                </a:cxn>
                <a:cxn ang="0">
                  <a:pos x="323" y="532"/>
                </a:cxn>
                <a:cxn ang="0">
                  <a:pos x="343" y="539"/>
                </a:cxn>
                <a:cxn ang="0">
                  <a:pos x="383" y="532"/>
                </a:cxn>
                <a:cxn ang="0">
                  <a:pos x="396" y="485"/>
                </a:cxn>
                <a:cxn ang="0">
                  <a:pos x="376" y="471"/>
                </a:cxn>
                <a:cxn ang="0">
                  <a:pos x="376" y="418"/>
                </a:cxn>
                <a:cxn ang="0">
                  <a:pos x="376" y="391"/>
                </a:cxn>
                <a:cxn ang="0">
                  <a:pos x="409" y="364"/>
                </a:cxn>
                <a:cxn ang="0">
                  <a:pos x="416" y="357"/>
                </a:cxn>
                <a:cxn ang="0">
                  <a:pos x="429" y="377"/>
                </a:cxn>
                <a:cxn ang="0">
                  <a:pos x="462" y="364"/>
                </a:cxn>
                <a:cxn ang="0">
                  <a:pos x="482" y="343"/>
                </a:cxn>
                <a:cxn ang="0">
                  <a:pos x="495" y="330"/>
                </a:cxn>
                <a:cxn ang="0">
                  <a:pos x="482" y="296"/>
                </a:cxn>
                <a:cxn ang="0">
                  <a:pos x="469" y="269"/>
                </a:cxn>
                <a:cxn ang="0">
                  <a:pos x="455" y="256"/>
                </a:cxn>
                <a:cxn ang="0">
                  <a:pos x="455" y="222"/>
                </a:cxn>
                <a:cxn ang="0">
                  <a:pos x="442" y="195"/>
                </a:cxn>
                <a:cxn ang="0">
                  <a:pos x="429" y="175"/>
                </a:cxn>
                <a:cxn ang="0">
                  <a:pos x="416" y="134"/>
                </a:cxn>
                <a:cxn ang="0">
                  <a:pos x="396" y="121"/>
                </a:cxn>
                <a:cxn ang="0">
                  <a:pos x="403" y="87"/>
                </a:cxn>
                <a:cxn ang="0">
                  <a:pos x="416" y="60"/>
                </a:cxn>
                <a:cxn ang="0">
                  <a:pos x="416" y="33"/>
                </a:cxn>
              </a:cxnLst>
              <a:rect l="0" t="0" r="r" b="b"/>
              <a:pathLst>
                <a:path w="495" h="546">
                  <a:moveTo>
                    <a:pt x="416" y="33"/>
                  </a:moveTo>
                  <a:lnTo>
                    <a:pt x="389" y="40"/>
                  </a:lnTo>
                  <a:lnTo>
                    <a:pt x="383" y="27"/>
                  </a:lnTo>
                  <a:lnTo>
                    <a:pt x="363" y="27"/>
                  </a:lnTo>
                  <a:lnTo>
                    <a:pt x="363" y="6"/>
                  </a:lnTo>
                  <a:lnTo>
                    <a:pt x="350" y="0"/>
                  </a:lnTo>
                  <a:lnTo>
                    <a:pt x="337" y="13"/>
                  </a:lnTo>
                  <a:lnTo>
                    <a:pt x="310" y="0"/>
                  </a:lnTo>
                  <a:lnTo>
                    <a:pt x="290" y="13"/>
                  </a:lnTo>
                  <a:lnTo>
                    <a:pt x="271" y="40"/>
                  </a:lnTo>
                  <a:lnTo>
                    <a:pt x="257" y="80"/>
                  </a:lnTo>
                  <a:lnTo>
                    <a:pt x="244" y="101"/>
                  </a:lnTo>
                  <a:lnTo>
                    <a:pt x="218" y="134"/>
                  </a:lnTo>
                  <a:lnTo>
                    <a:pt x="211" y="168"/>
                  </a:lnTo>
                  <a:lnTo>
                    <a:pt x="178" y="188"/>
                  </a:lnTo>
                  <a:lnTo>
                    <a:pt x="119" y="182"/>
                  </a:lnTo>
                  <a:lnTo>
                    <a:pt x="46" y="175"/>
                  </a:lnTo>
                  <a:lnTo>
                    <a:pt x="0" y="195"/>
                  </a:lnTo>
                  <a:lnTo>
                    <a:pt x="13" y="215"/>
                  </a:lnTo>
                  <a:lnTo>
                    <a:pt x="33" y="236"/>
                  </a:lnTo>
                  <a:lnTo>
                    <a:pt x="40" y="269"/>
                  </a:lnTo>
                  <a:lnTo>
                    <a:pt x="33" y="283"/>
                  </a:lnTo>
                  <a:lnTo>
                    <a:pt x="33" y="303"/>
                  </a:lnTo>
                  <a:lnTo>
                    <a:pt x="40" y="316"/>
                  </a:lnTo>
                  <a:lnTo>
                    <a:pt x="53" y="343"/>
                  </a:lnTo>
                  <a:lnTo>
                    <a:pt x="66" y="343"/>
                  </a:lnTo>
                  <a:lnTo>
                    <a:pt x="66" y="337"/>
                  </a:lnTo>
                  <a:lnTo>
                    <a:pt x="73" y="337"/>
                  </a:lnTo>
                  <a:lnTo>
                    <a:pt x="112" y="370"/>
                  </a:lnTo>
                  <a:lnTo>
                    <a:pt x="132" y="411"/>
                  </a:lnTo>
                  <a:lnTo>
                    <a:pt x="145" y="411"/>
                  </a:lnTo>
                  <a:lnTo>
                    <a:pt x="158" y="418"/>
                  </a:lnTo>
                  <a:lnTo>
                    <a:pt x="172" y="424"/>
                  </a:lnTo>
                  <a:lnTo>
                    <a:pt x="178" y="438"/>
                  </a:lnTo>
                  <a:lnTo>
                    <a:pt x="178" y="445"/>
                  </a:lnTo>
                  <a:lnTo>
                    <a:pt x="185" y="451"/>
                  </a:lnTo>
                  <a:lnTo>
                    <a:pt x="198" y="471"/>
                  </a:lnTo>
                  <a:lnTo>
                    <a:pt x="205" y="478"/>
                  </a:lnTo>
                  <a:lnTo>
                    <a:pt x="224" y="485"/>
                  </a:lnTo>
                  <a:lnTo>
                    <a:pt x="238" y="485"/>
                  </a:lnTo>
                  <a:lnTo>
                    <a:pt x="244" y="478"/>
                  </a:lnTo>
                  <a:lnTo>
                    <a:pt x="257" y="478"/>
                  </a:lnTo>
                  <a:lnTo>
                    <a:pt x="271" y="485"/>
                  </a:lnTo>
                  <a:lnTo>
                    <a:pt x="290" y="498"/>
                  </a:lnTo>
                  <a:lnTo>
                    <a:pt x="310" y="532"/>
                  </a:lnTo>
                  <a:lnTo>
                    <a:pt x="323" y="532"/>
                  </a:lnTo>
                  <a:lnTo>
                    <a:pt x="337" y="546"/>
                  </a:lnTo>
                  <a:lnTo>
                    <a:pt x="343" y="539"/>
                  </a:lnTo>
                  <a:lnTo>
                    <a:pt x="356" y="546"/>
                  </a:lnTo>
                  <a:lnTo>
                    <a:pt x="383" y="532"/>
                  </a:lnTo>
                  <a:lnTo>
                    <a:pt x="396" y="512"/>
                  </a:lnTo>
                  <a:lnTo>
                    <a:pt x="396" y="485"/>
                  </a:lnTo>
                  <a:lnTo>
                    <a:pt x="389" y="485"/>
                  </a:lnTo>
                  <a:lnTo>
                    <a:pt x="376" y="471"/>
                  </a:lnTo>
                  <a:lnTo>
                    <a:pt x="370" y="438"/>
                  </a:lnTo>
                  <a:lnTo>
                    <a:pt x="376" y="418"/>
                  </a:lnTo>
                  <a:lnTo>
                    <a:pt x="370" y="404"/>
                  </a:lnTo>
                  <a:lnTo>
                    <a:pt x="376" y="391"/>
                  </a:lnTo>
                  <a:lnTo>
                    <a:pt x="389" y="377"/>
                  </a:lnTo>
                  <a:lnTo>
                    <a:pt x="409" y="364"/>
                  </a:lnTo>
                  <a:lnTo>
                    <a:pt x="409" y="357"/>
                  </a:lnTo>
                  <a:lnTo>
                    <a:pt x="416" y="357"/>
                  </a:lnTo>
                  <a:lnTo>
                    <a:pt x="422" y="364"/>
                  </a:lnTo>
                  <a:lnTo>
                    <a:pt x="429" y="377"/>
                  </a:lnTo>
                  <a:lnTo>
                    <a:pt x="449" y="370"/>
                  </a:lnTo>
                  <a:lnTo>
                    <a:pt x="462" y="364"/>
                  </a:lnTo>
                  <a:lnTo>
                    <a:pt x="469" y="357"/>
                  </a:lnTo>
                  <a:lnTo>
                    <a:pt x="482" y="343"/>
                  </a:lnTo>
                  <a:lnTo>
                    <a:pt x="488" y="330"/>
                  </a:lnTo>
                  <a:lnTo>
                    <a:pt x="495" y="330"/>
                  </a:lnTo>
                  <a:lnTo>
                    <a:pt x="495" y="303"/>
                  </a:lnTo>
                  <a:lnTo>
                    <a:pt x="482" y="296"/>
                  </a:lnTo>
                  <a:lnTo>
                    <a:pt x="469" y="283"/>
                  </a:lnTo>
                  <a:lnTo>
                    <a:pt x="469" y="269"/>
                  </a:lnTo>
                  <a:lnTo>
                    <a:pt x="462" y="262"/>
                  </a:lnTo>
                  <a:lnTo>
                    <a:pt x="455" y="256"/>
                  </a:lnTo>
                  <a:lnTo>
                    <a:pt x="449" y="242"/>
                  </a:lnTo>
                  <a:lnTo>
                    <a:pt x="455" y="222"/>
                  </a:lnTo>
                  <a:lnTo>
                    <a:pt x="449" y="202"/>
                  </a:lnTo>
                  <a:lnTo>
                    <a:pt x="442" y="195"/>
                  </a:lnTo>
                  <a:lnTo>
                    <a:pt x="436" y="188"/>
                  </a:lnTo>
                  <a:lnTo>
                    <a:pt x="429" y="175"/>
                  </a:lnTo>
                  <a:lnTo>
                    <a:pt x="429" y="141"/>
                  </a:lnTo>
                  <a:lnTo>
                    <a:pt x="416" y="134"/>
                  </a:lnTo>
                  <a:lnTo>
                    <a:pt x="403" y="134"/>
                  </a:lnTo>
                  <a:lnTo>
                    <a:pt x="396" y="121"/>
                  </a:lnTo>
                  <a:lnTo>
                    <a:pt x="403" y="101"/>
                  </a:lnTo>
                  <a:lnTo>
                    <a:pt x="403" y="87"/>
                  </a:lnTo>
                  <a:lnTo>
                    <a:pt x="409" y="67"/>
                  </a:lnTo>
                  <a:lnTo>
                    <a:pt x="416" y="60"/>
                  </a:lnTo>
                  <a:lnTo>
                    <a:pt x="422" y="53"/>
                  </a:lnTo>
                  <a:lnTo>
                    <a:pt x="416" y="33"/>
                  </a:lnTo>
                  <a:close/>
                </a:path>
              </a:pathLst>
            </a:custGeom>
            <a:solidFill>
              <a:srgbClr val="666633"/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8" name="Freeform 96"/>
            <p:cNvSpPr>
              <a:spLocks/>
            </p:cNvSpPr>
            <p:nvPr/>
          </p:nvSpPr>
          <p:spPr bwMode="auto">
            <a:xfrm>
              <a:off x="3829405" y="3305713"/>
              <a:ext cx="471438" cy="538931"/>
            </a:xfrm>
            <a:custGeom>
              <a:avLst/>
              <a:gdLst/>
              <a:ahLst/>
              <a:cxnLst>
                <a:cxn ang="0">
                  <a:pos x="86" y="209"/>
                </a:cxn>
                <a:cxn ang="0">
                  <a:pos x="92" y="236"/>
                </a:cxn>
                <a:cxn ang="0">
                  <a:pos x="99" y="270"/>
                </a:cxn>
                <a:cxn ang="0">
                  <a:pos x="105" y="297"/>
                </a:cxn>
                <a:cxn ang="0">
                  <a:pos x="105" y="317"/>
                </a:cxn>
                <a:cxn ang="0">
                  <a:pos x="119" y="317"/>
                </a:cxn>
                <a:cxn ang="0">
                  <a:pos x="132" y="290"/>
                </a:cxn>
                <a:cxn ang="0">
                  <a:pos x="152" y="277"/>
                </a:cxn>
                <a:cxn ang="0">
                  <a:pos x="165" y="277"/>
                </a:cxn>
                <a:cxn ang="0">
                  <a:pos x="165" y="283"/>
                </a:cxn>
                <a:cxn ang="0">
                  <a:pos x="178" y="283"/>
                </a:cxn>
                <a:cxn ang="0">
                  <a:pos x="185" y="283"/>
                </a:cxn>
                <a:cxn ang="0">
                  <a:pos x="204" y="297"/>
                </a:cxn>
                <a:cxn ang="0">
                  <a:pos x="218" y="290"/>
                </a:cxn>
                <a:cxn ang="0">
                  <a:pos x="224" y="277"/>
                </a:cxn>
                <a:cxn ang="0">
                  <a:pos x="244" y="270"/>
                </a:cxn>
                <a:cxn ang="0">
                  <a:pos x="257" y="263"/>
                </a:cxn>
                <a:cxn ang="0">
                  <a:pos x="270" y="263"/>
                </a:cxn>
                <a:cxn ang="0">
                  <a:pos x="257" y="236"/>
                </a:cxn>
                <a:cxn ang="0">
                  <a:pos x="244" y="223"/>
                </a:cxn>
                <a:cxn ang="0">
                  <a:pos x="237" y="203"/>
                </a:cxn>
                <a:cxn ang="0">
                  <a:pos x="237" y="189"/>
                </a:cxn>
                <a:cxn ang="0">
                  <a:pos x="244" y="169"/>
                </a:cxn>
                <a:cxn ang="0">
                  <a:pos x="257" y="155"/>
                </a:cxn>
                <a:cxn ang="0">
                  <a:pos x="264" y="142"/>
                </a:cxn>
                <a:cxn ang="0">
                  <a:pos x="264" y="128"/>
                </a:cxn>
                <a:cxn ang="0">
                  <a:pos x="270" y="108"/>
                </a:cxn>
                <a:cxn ang="0">
                  <a:pos x="264" y="74"/>
                </a:cxn>
                <a:cxn ang="0">
                  <a:pos x="257" y="68"/>
                </a:cxn>
                <a:cxn ang="0">
                  <a:pos x="251" y="61"/>
                </a:cxn>
                <a:cxn ang="0">
                  <a:pos x="251" y="48"/>
                </a:cxn>
                <a:cxn ang="0">
                  <a:pos x="244" y="34"/>
                </a:cxn>
                <a:cxn ang="0">
                  <a:pos x="244" y="27"/>
                </a:cxn>
                <a:cxn ang="0">
                  <a:pos x="224" y="27"/>
                </a:cxn>
                <a:cxn ang="0">
                  <a:pos x="191" y="34"/>
                </a:cxn>
                <a:cxn ang="0">
                  <a:pos x="171" y="34"/>
                </a:cxn>
                <a:cxn ang="0">
                  <a:pos x="171" y="27"/>
                </a:cxn>
                <a:cxn ang="0">
                  <a:pos x="158" y="14"/>
                </a:cxn>
                <a:cxn ang="0">
                  <a:pos x="152" y="14"/>
                </a:cxn>
                <a:cxn ang="0">
                  <a:pos x="138" y="14"/>
                </a:cxn>
                <a:cxn ang="0">
                  <a:pos x="125" y="0"/>
                </a:cxn>
                <a:cxn ang="0">
                  <a:pos x="105" y="7"/>
                </a:cxn>
                <a:cxn ang="0">
                  <a:pos x="79" y="14"/>
                </a:cxn>
                <a:cxn ang="0">
                  <a:pos x="46" y="7"/>
                </a:cxn>
                <a:cxn ang="0">
                  <a:pos x="33" y="7"/>
                </a:cxn>
                <a:cxn ang="0">
                  <a:pos x="26" y="14"/>
                </a:cxn>
                <a:cxn ang="0">
                  <a:pos x="0" y="27"/>
                </a:cxn>
                <a:cxn ang="0">
                  <a:pos x="6" y="61"/>
                </a:cxn>
                <a:cxn ang="0">
                  <a:pos x="26" y="95"/>
                </a:cxn>
                <a:cxn ang="0">
                  <a:pos x="59" y="108"/>
                </a:cxn>
                <a:cxn ang="0">
                  <a:pos x="72" y="128"/>
                </a:cxn>
                <a:cxn ang="0">
                  <a:pos x="79" y="155"/>
                </a:cxn>
                <a:cxn ang="0">
                  <a:pos x="79" y="176"/>
                </a:cxn>
                <a:cxn ang="0">
                  <a:pos x="86" y="209"/>
                </a:cxn>
              </a:cxnLst>
              <a:rect l="0" t="0" r="r" b="b"/>
              <a:pathLst>
                <a:path w="270" h="317">
                  <a:moveTo>
                    <a:pt x="86" y="209"/>
                  </a:moveTo>
                  <a:lnTo>
                    <a:pt x="92" y="236"/>
                  </a:lnTo>
                  <a:lnTo>
                    <a:pt x="99" y="270"/>
                  </a:lnTo>
                  <a:lnTo>
                    <a:pt x="105" y="297"/>
                  </a:lnTo>
                  <a:lnTo>
                    <a:pt x="105" y="317"/>
                  </a:lnTo>
                  <a:lnTo>
                    <a:pt x="119" y="317"/>
                  </a:lnTo>
                  <a:lnTo>
                    <a:pt x="132" y="290"/>
                  </a:lnTo>
                  <a:lnTo>
                    <a:pt x="152" y="277"/>
                  </a:lnTo>
                  <a:lnTo>
                    <a:pt x="165" y="277"/>
                  </a:lnTo>
                  <a:lnTo>
                    <a:pt x="165" y="283"/>
                  </a:lnTo>
                  <a:lnTo>
                    <a:pt x="178" y="283"/>
                  </a:lnTo>
                  <a:lnTo>
                    <a:pt x="185" y="283"/>
                  </a:lnTo>
                  <a:lnTo>
                    <a:pt x="204" y="297"/>
                  </a:lnTo>
                  <a:lnTo>
                    <a:pt x="218" y="290"/>
                  </a:lnTo>
                  <a:lnTo>
                    <a:pt x="224" y="277"/>
                  </a:lnTo>
                  <a:lnTo>
                    <a:pt x="244" y="270"/>
                  </a:lnTo>
                  <a:lnTo>
                    <a:pt x="257" y="263"/>
                  </a:lnTo>
                  <a:lnTo>
                    <a:pt x="270" y="263"/>
                  </a:lnTo>
                  <a:lnTo>
                    <a:pt x="257" y="236"/>
                  </a:lnTo>
                  <a:lnTo>
                    <a:pt x="244" y="223"/>
                  </a:lnTo>
                  <a:lnTo>
                    <a:pt x="237" y="203"/>
                  </a:lnTo>
                  <a:lnTo>
                    <a:pt x="237" y="189"/>
                  </a:lnTo>
                  <a:lnTo>
                    <a:pt x="244" y="169"/>
                  </a:lnTo>
                  <a:lnTo>
                    <a:pt x="257" y="155"/>
                  </a:lnTo>
                  <a:lnTo>
                    <a:pt x="264" y="142"/>
                  </a:lnTo>
                  <a:lnTo>
                    <a:pt x="264" y="128"/>
                  </a:lnTo>
                  <a:lnTo>
                    <a:pt x="270" y="108"/>
                  </a:lnTo>
                  <a:lnTo>
                    <a:pt x="264" y="74"/>
                  </a:lnTo>
                  <a:lnTo>
                    <a:pt x="257" y="68"/>
                  </a:lnTo>
                  <a:lnTo>
                    <a:pt x="251" y="61"/>
                  </a:lnTo>
                  <a:lnTo>
                    <a:pt x="251" y="48"/>
                  </a:lnTo>
                  <a:lnTo>
                    <a:pt x="244" y="34"/>
                  </a:lnTo>
                  <a:lnTo>
                    <a:pt x="244" y="27"/>
                  </a:lnTo>
                  <a:lnTo>
                    <a:pt x="224" y="27"/>
                  </a:lnTo>
                  <a:lnTo>
                    <a:pt x="191" y="34"/>
                  </a:lnTo>
                  <a:lnTo>
                    <a:pt x="171" y="34"/>
                  </a:lnTo>
                  <a:lnTo>
                    <a:pt x="171" y="27"/>
                  </a:lnTo>
                  <a:lnTo>
                    <a:pt x="158" y="14"/>
                  </a:lnTo>
                  <a:lnTo>
                    <a:pt x="152" y="14"/>
                  </a:lnTo>
                  <a:lnTo>
                    <a:pt x="138" y="14"/>
                  </a:lnTo>
                  <a:lnTo>
                    <a:pt x="125" y="0"/>
                  </a:lnTo>
                  <a:lnTo>
                    <a:pt x="105" y="7"/>
                  </a:lnTo>
                  <a:lnTo>
                    <a:pt x="79" y="14"/>
                  </a:lnTo>
                  <a:lnTo>
                    <a:pt x="46" y="7"/>
                  </a:lnTo>
                  <a:lnTo>
                    <a:pt x="33" y="7"/>
                  </a:lnTo>
                  <a:lnTo>
                    <a:pt x="26" y="14"/>
                  </a:lnTo>
                  <a:lnTo>
                    <a:pt x="0" y="27"/>
                  </a:lnTo>
                  <a:lnTo>
                    <a:pt x="6" y="61"/>
                  </a:lnTo>
                  <a:lnTo>
                    <a:pt x="26" y="95"/>
                  </a:lnTo>
                  <a:lnTo>
                    <a:pt x="59" y="108"/>
                  </a:lnTo>
                  <a:lnTo>
                    <a:pt x="72" y="128"/>
                  </a:lnTo>
                  <a:lnTo>
                    <a:pt x="79" y="155"/>
                  </a:lnTo>
                  <a:lnTo>
                    <a:pt x="79" y="176"/>
                  </a:lnTo>
                  <a:lnTo>
                    <a:pt x="86" y="20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3576703" y="2869694"/>
              <a:ext cx="355956" cy="448206"/>
            </a:xfrm>
            <a:custGeom>
              <a:avLst/>
              <a:gdLst/>
              <a:ahLst/>
              <a:cxnLst>
                <a:cxn ang="0">
                  <a:pos x="39" y="7"/>
                </a:cxn>
                <a:cxn ang="0">
                  <a:pos x="26" y="34"/>
                </a:cxn>
                <a:cxn ang="0">
                  <a:pos x="26" y="41"/>
                </a:cxn>
                <a:cxn ang="0">
                  <a:pos x="0" y="61"/>
                </a:cxn>
                <a:cxn ang="0">
                  <a:pos x="0" y="74"/>
                </a:cxn>
                <a:cxn ang="0">
                  <a:pos x="6" y="88"/>
                </a:cxn>
                <a:cxn ang="0">
                  <a:pos x="13" y="101"/>
                </a:cxn>
                <a:cxn ang="0">
                  <a:pos x="19" y="115"/>
                </a:cxn>
                <a:cxn ang="0">
                  <a:pos x="26" y="121"/>
                </a:cxn>
                <a:cxn ang="0">
                  <a:pos x="26" y="142"/>
                </a:cxn>
                <a:cxn ang="0">
                  <a:pos x="46" y="169"/>
                </a:cxn>
                <a:cxn ang="0">
                  <a:pos x="59" y="202"/>
                </a:cxn>
                <a:cxn ang="0">
                  <a:pos x="66" y="216"/>
                </a:cxn>
                <a:cxn ang="0">
                  <a:pos x="72" y="229"/>
                </a:cxn>
                <a:cxn ang="0">
                  <a:pos x="79" y="236"/>
                </a:cxn>
                <a:cxn ang="0">
                  <a:pos x="99" y="263"/>
                </a:cxn>
                <a:cxn ang="0">
                  <a:pos x="92" y="229"/>
                </a:cxn>
                <a:cxn ang="0">
                  <a:pos x="105" y="175"/>
                </a:cxn>
                <a:cxn ang="0">
                  <a:pos x="118" y="162"/>
                </a:cxn>
                <a:cxn ang="0">
                  <a:pos x="132" y="148"/>
                </a:cxn>
                <a:cxn ang="0">
                  <a:pos x="151" y="135"/>
                </a:cxn>
                <a:cxn ang="0">
                  <a:pos x="171" y="128"/>
                </a:cxn>
                <a:cxn ang="0">
                  <a:pos x="184" y="135"/>
                </a:cxn>
                <a:cxn ang="0">
                  <a:pos x="198" y="135"/>
                </a:cxn>
                <a:cxn ang="0">
                  <a:pos x="204" y="128"/>
                </a:cxn>
                <a:cxn ang="0">
                  <a:pos x="204" y="121"/>
                </a:cxn>
                <a:cxn ang="0">
                  <a:pos x="198" y="108"/>
                </a:cxn>
                <a:cxn ang="0">
                  <a:pos x="204" y="101"/>
                </a:cxn>
                <a:cxn ang="0">
                  <a:pos x="204" y="95"/>
                </a:cxn>
                <a:cxn ang="0">
                  <a:pos x="198" y="88"/>
                </a:cxn>
                <a:cxn ang="0">
                  <a:pos x="191" y="74"/>
                </a:cxn>
                <a:cxn ang="0">
                  <a:pos x="184" y="61"/>
                </a:cxn>
                <a:cxn ang="0">
                  <a:pos x="184" y="41"/>
                </a:cxn>
                <a:cxn ang="0">
                  <a:pos x="178" y="20"/>
                </a:cxn>
                <a:cxn ang="0">
                  <a:pos x="171" y="20"/>
                </a:cxn>
                <a:cxn ang="0">
                  <a:pos x="158" y="14"/>
                </a:cxn>
                <a:cxn ang="0">
                  <a:pos x="145" y="20"/>
                </a:cxn>
                <a:cxn ang="0">
                  <a:pos x="125" y="20"/>
                </a:cxn>
                <a:cxn ang="0">
                  <a:pos x="118" y="20"/>
                </a:cxn>
                <a:cxn ang="0">
                  <a:pos x="112" y="27"/>
                </a:cxn>
                <a:cxn ang="0">
                  <a:pos x="99" y="20"/>
                </a:cxn>
                <a:cxn ang="0">
                  <a:pos x="85" y="27"/>
                </a:cxn>
                <a:cxn ang="0">
                  <a:pos x="66" y="7"/>
                </a:cxn>
                <a:cxn ang="0">
                  <a:pos x="59" y="0"/>
                </a:cxn>
                <a:cxn ang="0">
                  <a:pos x="52" y="7"/>
                </a:cxn>
                <a:cxn ang="0">
                  <a:pos x="39" y="7"/>
                </a:cxn>
              </a:cxnLst>
              <a:rect l="0" t="0" r="r" b="b"/>
              <a:pathLst>
                <a:path w="204" h="263">
                  <a:moveTo>
                    <a:pt x="39" y="7"/>
                  </a:moveTo>
                  <a:lnTo>
                    <a:pt x="26" y="34"/>
                  </a:lnTo>
                  <a:lnTo>
                    <a:pt x="26" y="4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6" y="88"/>
                  </a:lnTo>
                  <a:lnTo>
                    <a:pt x="13" y="101"/>
                  </a:lnTo>
                  <a:lnTo>
                    <a:pt x="19" y="115"/>
                  </a:lnTo>
                  <a:lnTo>
                    <a:pt x="26" y="121"/>
                  </a:lnTo>
                  <a:lnTo>
                    <a:pt x="26" y="142"/>
                  </a:lnTo>
                  <a:lnTo>
                    <a:pt x="46" y="169"/>
                  </a:lnTo>
                  <a:lnTo>
                    <a:pt x="59" y="202"/>
                  </a:lnTo>
                  <a:lnTo>
                    <a:pt x="66" y="216"/>
                  </a:lnTo>
                  <a:lnTo>
                    <a:pt x="72" y="229"/>
                  </a:lnTo>
                  <a:lnTo>
                    <a:pt x="79" y="236"/>
                  </a:lnTo>
                  <a:lnTo>
                    <a:pt x="99" y="263"/>
                  </a:lnTo>
                  <a:lnTo>
                    <a:pt x="92" y="229"/>
                  </a:lnTo>
                  <a:lnTo>
                    <a:pt x="105" y="175"/>
                  </a:lnTo>
                  <a:lnTo>
                    <a:pt x="118" y="162"/>
                  </a:lnTo>
                  <a:lnTo>
                    <a:pt x="132" y="148"/>
                  </a:lnTo>
                  <a:lnTo>
                    <a:pt x="151" y="135"/>
                  </a:lnTo>
                  <a:lnTo>
                    <a:pt x="171" y="128"/>
                  </a:lnTo>
                  <a:lnTo>
                    <a:pt x="184" y="135"/>
                  </a:lnTo>
                  <a:lnTo>
                    <a:pt x="198" y="135"/>
                  </a:lnTo>
                  <a:lnTo>
                    <a:pt x="204" y="128"/>
                  </a:lnTo>
                  <a:lnTo>
                    <a:pt x="204" y="121"/>
                  </a:lnTo>
                  <a:lnTo>
                    <a:pt x="198" y="108"/>
                  </a:lnTo>
                  <a:lnTo>
                    <a:pt x="204" y="101"/>
                  </a:lnTo>
                  <a:lnTo>
                    <a:pt x="204" y="95"/>
                  </a:lnTo>
                  <a:lnTo>
                    <a:pt x="198" y="88"/>
                  </a:lnTo>
                  <a:lnTo>
                    <a:pt x="191" y="74"/>
                  </a:lnTo>
                  <a:lnTo>
                    <a:pt x="184" y="61"/>
                  </a:lnTo>
                  <a:lnTo>
                    <a:pt x="184" y="41"/>
                  </a:lnTo>
                  <a:lnTo>
                    <a:pt x="178" y="20"/>
                  </a:lnTo>
                  <a:lnTo>
                    <a:pt x="171" y="20"/>
                  </a:lnTo>
                  <a:lnTo>
                    <a:pt x="158" y="14"/>
                  </a:lnTo>
                  <a:lnTo>
                    <a:pt x="145" y="20"/>
                  </a:lnTo>
                  <a:lnTo>
                    <a:pt x="125" y="20"/>
                  </a:lnTo>
                  <a:lnTo>
                    <a:pt x="118" y="20"/>
                  </a:lnTo>
                  <a:lnTo>
                    <a:pt x="112" y="27"/>
                  </a:lnTo>
                  <a:lnTo>
                    <a:pt x="99" y="20"/>
                  </a:lnTo>
                  <a:lnTo>
                    <a:pt x="85" y="27"/>
                  </a:lnTo>
                  <a:lnTo>
                    <a:pt x="66" y="7"/>
                  </a:lnTo>
                  <a:lnTo>
                    <a:pt x="59" y="0"/>
                  </a:lnTo>
                  <a:lnTo>
                    <a:pt x="52" y="7"/>
                  </a:lnTo>
                  <a:lnTo>
                    <a:pt x="39" y="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0" name="Freeform 98"/>
            <p:cNvSpPr>
              <a:spLocks/>
            </p:cNvSpPr>
            <p:nvPr/>
          </p:nvSpPr>
          <p:spPr bwMode="auto">
            <a:xfrm>
              <a:off x="3011521" y="2653038"/>
              <a:ext cx="461929" cy="400812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40" y="47"/>
                </a:cxn>
                <a:cxn ang="0">
                  <a:pos x="73" y="27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2" y="20"/>
                </a:cxn>
                <a:cxn ang="0">
                  <a:pos x="139" y="14"/>
                </a:cxn>
                <a:cxn ang="0">
                  <a:pos x="159" y="14"/>
                </a:cxn>
                <a:cxn ang="0">
                  <a:pos x="178" y="0"/>
                </a:cxn>
                <a:cxn ang="0">
                  <a:pos x="192" y="0"/>
                </a:cxn>
                <a:cxn ang="0">
                  <a:pos x="205" y="7"/>
                </a:cxn>
                <a:cxn ang="0">
                  <a:pos x="211" y="14"/>
                </a:cxn>
                <a:cxn ang="0">
                  <a:pos x="211" y="27"/>
                </a:cxn>
                <a:cxn ang="0">
                  <a:pos x="225" y="34"/>
                </a:cxn>
                <a:cxn ang="0">
                  <a:pos x="231" y="47"/>
                </a:cxn>
                <a:cxn ang="0">
                  <a:pos x="258" y="61"/>
                </a:cxn>
                <a:cxn ang="0">
                  <a:pos x="264" y="74"/>
                </a:cxn>
                <a:cxn ang="0">
                  <a:pos x="264" y="88"/>
                </a:cxn>
                <a:cxn ang="0">
                  <a:pos x="264" y="101"/>
                </a:cxn>
                <a:cxn ang="0">
                  <a:pos x="251" y="108"/>
                </a:cxn>
                <a:cxn ang="0">
                  <a:pos x="251" y="121"/>
                </a:cxn>
                <a:cxn ang="0">
                  <a:pos x="251" y="135"/>
                </a:cxn>
                <a:cxn ang="0">
                  <a:pos x="258" y="155"/>
                </a:cxn>
                <a:cxn ang="0">
                  <a:pos x="258" y="175"/>
                </a:cxn>
                <a:cxn ang="0">
                  <a:pos x="258" y="202"/>
                </a:cxn>
                <a:cxn ang="0">
                  <a:pos x="244" y="209"/>
                </a:cxn>
                <a:cxn ang="0">
                  <a:pos x="238" y="202"/>
                </a:cxn>
                <a:cxn ang="0">
                  <a:pos x="231" y="189"/>
                </a:cxn>
                <a:cxn ang="0">
                  <a:pos x="205" y="175"/>
                </a:cxn>
                <a:cxn ang="0">
                  <a:pos x="198" y="169"/>
                </a:cxn>
                <a:cxn ang="0">
                  <a:pos x="185" y="175"/>
                </a:cxn>
                <a:cxn ang="0">
                  <a:pos x="185" y="182"/>
                </a:cxn>
                <a:cxn ang="0">
                  <a:pos x="178" y="182"/>
                </a:cxn>
                <a:cxn ang="0">
                  <a:pos x="165" y="189"/>
                </a:cxn>
                <a:cxn ang="0">
                  <a:pos x="152" y="189"/>
                </a:cxn>
                <a:cxn ang="0">
                  <a:pos x="145" y="189"/>
                </a:cxn>
                <a:cxn ang="0">
                  <a:pos x="132" y="196"/>
                </a:cxn>
                <a:cxn ang="0">
                  <a:pos x="119" y="202"/>
                </a:cxn>
                <a:cxn ang="0">
                  <a:pos x="119" y="216"/>
                </a:cxn>
                <a:cxn ang="0">
                  <a:pos x="119" y="229"/>
                </a:cxn>
                <a:cxn ang="0">
                  <a:pos x="106" y="229"/>
                </a:cxn>
                <a:cxn ang="0">
                  <a:pos x="79" y="236"/>
                </a:cxn>
                <a:cxn ang="0">
                  <a:pos x="73" y="223"/>
                </a:cxn>
                <a:cxn ang="0">
                  <a:pos x="53" y="223"/>
                </a:cxn>
                <a:cxn ang="0">
                  <a:pos x="53" y="202"/>
                </a:cxn>
                <a:cxn ang="0">
                  <a:pos x="40" y="196"/>
                </a:cxn>
                <a:cxn ang="0">
                  <a:pos x="27" y="209"/>
                </a:cxn>
                <a:cxn ang="0">
                  <a:pos x="0" y="196"/>
                </a:cxn>
                <a:cxn ang="0">
                  <a:pos x="7" y="189"/>
                </a:cxn>
                <a:cxn ang="0">
                  <a:pos x="27" y="175"/>
                </a:cxn>
                <a:cxn ang="0">
                  <a:pos x="40" y="128"/>
                </a:cxn>
                <a:cxn ang="0">
                  <a:pos x="13" y="101"/>
                </a:cxn>
                <a:cxn ang="0">
                  <a:pos x="0" y="81"/>
                </a:cxn>
              </a:cxnLst>
              <a:rect l="0" t="0" r="r" b="b"/>
              <a:pathLst>
                <a:path w="264" h="236">
                  <a:moveTo>
                    <a:pt x="0" y="81"/>
                  </a:moveTo>
                  <a:lnTo>
                    <a:pt x="40" y="47"/>
                  </a:lnTo>
                  <a:lnTo>
                    <a:pt x="73" y="27"/>
                  </a:lnTo>
                  <a:lnTo>
                    <a:pt x="99" y="20"/>
                  </a:lnTo>
                  <a:lnTo>
                    <a:pt x="106" y="20"/>
                  </a:lnTo>
                  <a:lnTo>
                    <a:pt x="112" y="20"/>
                  </a:lnTo>
                  <a:lnTo>
                    <a:pt x="139" y="14"/>
                  </a:lnTo>
                  <a:lnTo>
                    <a:pt x="159" y="14"/>
                  </a:lnTo>
                  <a:lnTo>
                    <a:pt x="178" y="0"/>
                  </a:lnTo>
                  <a:lnTo>
                    <a:pt x="192" y="0"/>
                  </a:lnTo>
                  <a:lnTo>
                    <a:pt x="205" y="7"/>
                  </a:lnTo>
                  <a:lnTo>
                    <a:pt x="211" y="14"/>
                  </a:lnTo>
                  <a:lnTo>
                    <a:pt x="211" y="27"/>
                  </a:lnTo>
                  <a:lnTo>
                    <a:pt x="225" y="34"/>
                  </a:lnTo>
                  <a:lnTo>
                    <a:pt x="231" y="47"/>
                  </a:lnTo>
                  <a:lnTo>
                    <a:pt x="258" y="61"/>
                  </a:lnTo>
                  <a:lnTo>
                    <a:pt x="264" y="74"/>
                  </a:lnTo>
                  <a:lnTo>
                    <a:pt x="264" y="88"/>
                  </a:lnTo>
                  <a:lnTo>
                    <a:pt x="264" y="101"/>
                  </a:lnTo>
                  <a:lnTo>
                    <a:pt x="251" y="108"/>
                  </a:lnTo>
                  <a:lnTo>
                    <a:pt x="251" y="121"/>
                  </a:lnTo>
                  <a:lnTo>
                    <a:pt x="251" y="135"/>
                  </a:lnTo>
                  <a:lnTo>
                    <a:pt x="258" y="155"/>
                  </a:lnTo>
                  <a:lnTo>
                    <a:pt x="258" y="175"/>
                  </a:lnTo>
                  <a:lnTo>
                    <a:pt x="258" y="202"/>
                  </a:lnTo>
                  <a:lnTo>
                    <a:pt x="244" y="209"/>
                  </a:lnTo>
                  <a:lnTo>
                    <a:pt x="238" y="202"/>
                  </a:lnTo>
                  <a:lnTo>
                    <a:pt x="231" y="189"/>
                  </a:lnTo>
                  <a:lnTo>
                    <a:pt x="205" y="175"/>
                  </a:lnTo>
                  <a:lnTo>
                    <a:pt x="198" y="169"/>
                  </a:lnTo>
                  <a:lnTo>
                    <a:pt x="185" y="175"/>
                  </a:lnTo>
                  <a:lnTo>
                    <a:pt x="185" y="182"/>
                  </a:lnTo>
                  <a:lnTo>
                    <a:pt x="178" y="182"/>
                  </a:lnTo>
                  <a:lnTo>
                    <a:pt x="165" y="189"/>
                  </a:lnTo>
                  <a:lnTo>
                    <a:pt x="152" y="189"/>
                  </a:lnTo>
                  <a:lnTo>
                    <a:pt x="145" y="189"/>
                  </a:lnTo>
                  <a:lnTo>
                    <a:pt x="132" y="196"/>
                  </a:lnTo>
                  <a:lnTo>
                    <a:pt x="119" y="202"/>
                  </a:lnTo>
                  <a:lnTo>
                    <a:pt x="119" y="216"/>
                  </a:lnTo>
                  <a:lnTo>
                    <a:pt x="119" y="229"/>
                  </a:lnTo>
                  <a:lnTo>
                    <a:pt x="106" y="229"/>
                  </a:lnTo>
                  <a:lnTo>
                    <a:pt x="79" y="236"/>
                  </a:lnTo>
                  <a:lnTo>
                    <a:pt x="73" y="223"/>
                  </a:lnTo>
                  <a:lnTo>
                    <a:pt x="53" y="223"/>
                  </a:lnTo>
                  <a:lnTo>
                    <a:pt x="53" y="202"/>
                  </a:lnTo>
                  <a:lnTo>
                    <a:pt x="40" y="196"/>
                  </a:lnTo>
                  <a:lnTo>
                    <a:pt x="27" y="209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27" y="175"/>
                  </a:lnTo>
                  <a:lnTo>
                    <a:pt x="40" y="128"/>
                  </a:lnTo>
                  <a:lnTo>
                    <a:pt x="13" y="101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3170918" y="2764311"/>
              <a:ext cx="586920" cy="790793"/>
            </a:xfrm>
            <a:custGeom>
              <a:avLst/>
              <a:gdLst/>
              <a:ahLst/>
              <a:cxnLst>
                <a:cxn ang="0">
                  <a:pos x="99" y="438"/>
                </a:cxn>
                <a:cxn ang="0">
                  <a:pos x="73" y="418"/>
                </a:cxn>
                <a:cxn ang="0">
                  <a:pos x="66" y="397"/>
                </a:cxn>
                <a:cxn ang="0">
                  <a:pos x="53" y="377"/>
                </a:cxn>
                <a:cxn ang="0">
                  <a:pos x="53" y="337"/>
                </a:cxn>
                <a:cxn ang="0">
                  <a:pos x="40" y="323"/>
                </a:cxn>
                <a:cxn ang="0">
                  <a:pos x="33" y="276"/>
                </a:cxn>
                <a:cxn ang="0">
                  <a:pos x="7" y="269"/>
                </a:cxn>
                <a:cxn ang="0">
                  <a:pos x="7" y="236"/>
                </a:cxn>
                <a:cxn ang="0">
                  <a:pos x="13" y="202"/>
                </a:cxn>
                <a:cxn ang="0">
                  <a:pos x="26" y="188"/>
                </a:cxn>
                <a:cxn ang="0">
                  <a:pos x="33" y="168"/>
                </a:cxn>
                <a:cxn ang="0">
                  <a:pos x="33" y="141"/>
                </a:cxn>
                <a:cxn ang="0">
                  <a:pos x="59" y="128"/>
                </a:cxn>
                <a:cxn ang="0">
                  <a:pos x="79" y="128"/>
                </a:cxn>
                <a:cxn ang="0">
                  <a:pos x="99" y="121"/>
                </a:cxn>
                <a:cxn ang="0">
                  <a:pos x="112" y="108"/>
                </a:cxn>
                <a:cxn ang="0">
                  <a:pos x="145" y="128"/>
                </a:cxn>
                <a:cxn ang="0">
                  <a:pos x="158" y="148"/>
                </a:cxn>
                <a:cxn ang="0">
                  <a:pos x="172" y="114"/>
                </a:cxn>
                <a:cxn ang="0">
                  <a:pos x="165" y="74"/>
                </a:cxn>
                <a:cxn ang="0">
                  <a:pos x="165" y="47"/>
                </a:cxn>
                <a:cxn ang="0">
                  <a:pos x="178" y="27"/>
                </a:cxn>
                <a:cxn ang="0">
                  <a:pos x="172" y="0"/>
                </a:cxn>
                <a:cxn ang="0">
                  <a:pos x="185" y="20"/>
                </a:cxn>
                <a:cxn ang="0">
                  <a:pos x="191" y="40"/>
                </a:cxn>
                <a:cxn ang="0">
                  <a:pos x="244" y="40"/>
                </a:cxn>
                <a:cxn ang="0">
                  <a:pos x="264" y="54"/>
                </a:cxn>
                <a:cxn ang="0">
                  <a:pos x="264" y="101"/>
                </a:cxn>
                <a:cxn ang="0">
                  <a:pos x="238" y="128"/>
                </a:cxn>
                <a:cxn ang="0">
                  <a:pos x="244" y="155"/>
                </a:cxn>
                <a:cxn ang="0">
                  <a:pos x="257" y="182"/>
                </a:cxn>
                <a:cxn ang="0">
                  <a:pos x="264" y="209"/>
                </a:cxn>
                <a:cxn ang="0">
                  <a:pos x="297" y="269"/>
                </a:cxn>
                <a:cxn ang="0">
                  <a:pos x="310" y="296"/>
                </a:cxn>
                <a:cxn ang="0">
                  <a:pos x="337" y="330"/>
                </a:cxn>
                <a:cxn ang="0">
                  <a:pos x="317" y="411"/>
                </a:cxn>
                <a:cxn ang="0">
                  <a:pos x="277" y="397"/>
                </a:cxn>
                <a:cxn ang="0">
                  <a:pos x="264" y="411"/>
                </a:cxn>
                <a:cxn ang="0">
                  <a:pos x="251" y="424"/>
                </a:cxn>
                <a:cxn ang="0">
                  <a:pos x="231" y="424"/>
                </a:cxn>
                <a:cxn ang="0">
                  <a:pos x="205" y="424"/>
                </a:cxn>
                <a:cxn ang="0">
                  <a:pos x="198" y="418"/>
                </a:cxn>
                <a:cxn ang="0">
                  <a:pos x="191" y="404"/>
                </a:cxn>
                <a:cxn ang="0">
                  <a:pos x="165" y="438"/>
                </a:cxn>
                <a:cxn ang="0">
                  <a:pos x="158" y="451"/>
                </a:cxn>
                <a:cxn ang="0">
                  <a:pos x="139" y="445"/>
                </a:cxn>
                <a:cxn ang="0">
                  <a:pos x="125" y="458"/>
                </a:cxn>
                <a:cxn ang="0">
                  <a:pos x="99" y="465"/>
                </a:cxn>
              </a:cxnLst>
              <a:rect l="0" t="0" r="r" b="b"/>
              <a:pathLst>
                <a:path w="337" h="465">
                  <a:moveTo>
                    <a:pt x="99" y="465"/>
                  </a:moveTo>
                  <a:lnTo>
                    <a:pt x="99" y="438"/>
                  </a:lnTo>
                  <a:lnTo>
                    <a:pt x="86" y="431"/>
                  </a:lnTo>
                  <a:lnTo>
                    <a:pt x="73" y="418"/>
                  </a:lnTo>
                  <a:lnTo>
                    <a:pt x="73" y="404"/>
                  </a:lnTo>
                  <a:lnTo>
                    <a:pt x="66" y="397"/>
                  </a:lnTo>
                  <a:lnTo>
                    <a:pt x="59" y="391"/>
                  </a:lnTo>
                  <a:lnTo>
                    <a:pt x="53" y="377"/>
                  </a:lnTo>
                  <a:lnTo>
                    <a:pt x="59" y="357"/>
                  </a:lnTo>
                  <a:lnTo>
                    <a:pt x="53" y="337"/>
                  </a:lnTo>
                  <a:lnTo>
                    <a:pt x="46" y="330"/>
                  </a:lnTo>
                  <a:lnTo>
                    <a:pt x="40" y="323"/>
                  </a:lnTo>
                  <a:lnTo>
                    <a:pt x="33" y="310"/>
                  </a:lnTo>
                  <a:lnTo>
                    <a:pt x="33" y="276"/>
                  </a:lnTo>
                  <a:lnTo>
                    <a:pt x="20" y="269"/>
                  </a:lnTo>
                  <a:lnTo>
                    <a:pt x="7" y="269"/>
                  </a:lnTo>
                  <a:lnTo>
                    <a:pt x="0" y="256"/>
                  </a:lnTo>
                  <a:lnTo>
                    <a:pt x="7" y="236"/>
                  </a:lnTo>
                  <a:lnTo>
                    <a:pt x="7" y="222"/>
                  </a:lnTo>
                  <a:lnTo>
                    <a:pt x="13" y="202"/>
                  </a:lnTo>
                  <a:lnTo>
                    <a:pt x="20" y="195"/>
                  </a:lnTo>
                  <a:lnTo>
                    <a:pt x="26" y="188"/>
                  </a:lnTo>
                  <a:lnTo>
                    <a:pt x="20" y="168"/>
                  </a:lnTo>
                  <a:lnTo>
                    <a:pt x="33" y="168"/>
                  </a:lnTo>
                  <a:lnTo>
                    <a:pt x="33" y="155"/>
                  </a:lnTo>
                  <a:lnTo>
                    <a:pt x="33" y="141"/>
                  </a:lnTo>
                  <a:lnTo>
                    <a:pt x="46" y="135"/>
                  </a:lnTo>
                  <a:lnTo>
                    <a:pt x="59" y="128"/>
                  </a:lnTo>
                  <a:lnTo>
                    <a:pt x="66" y="128"/>
                  </a:lnTo>
                  <a:lnTo>
                    <a:pt x="79" y="128"/>
                  </a:lnTo>
                  <a:lnTo>
                    <a:pt x="92" y="121"/>
                  </a:lnTo>
                  <a:lnTo>
                    <a:pt x="99" y="121"/>
                  </a:lnTo>
                  <a:lnTo>
                    <a:pt x="99" y="114"/>
                  </a:lnTo>
                  <a:lnTo>
                    <a:pt x="112" y="108"/>
                  </a:lnTo>
                  <a:lnTo>
                    <a:pt x="119" y="114"/>
                  </a:lnTo>
                  <a:lnTo>
                    <a:pt x="145" y="128"/>
                  </a:lnTo>
                  <a:lnTo>
                    <a:pt x="152" y="141"/>
                  </a:lnTo>
                  <a:lnTo>
                    <a:pt x="158" y="148"/>
                  </a:lnTo>
                  <a:lnTo>
                    <a:pt x="172" y="141"/>
                  </a:lnTo>
                  <a:lnTo>
                    <a:pt x="172" y="114"/>
                  </a:lnTo>
                  <a:lnTo>
                    <a:pt x="172" y="94"/>
                  </a:lnTo>
                  <a:lnTo>
                    <a:pt x="165" y="74"/>
                  </a:lnTo>
                  <a:lnTo>
                    <a:pt x="165" y="60"/>
                  </a:lnTo>
                  <a:lnTo>
                    <a:pt x="165" y="47"/>
                  </a:lnTo>
                  <a:lnTo>
                    <a:pt x="178" y="40"/>
                  </a:lnTo>
                  <a:lnTo>
                    <a:pt x="178" y="27"/>
                  </a:lnTo>
                  <a:lnTo>
                    <a:pt x="178" y="13"/>
                  </a:lnTo>
                  <a:lnTo>
                    <a:pt x="172" y="0"/>
                  </a:lnTo>
                  <a:lnTo>
                    <a:pt x="185" y="6"/>
                  </a:lnTo>
                  <a:lnTo>
                    <a:pt x="185" y="20"/>
                  </a:lnTo>
                  <a:lnTo>
                    <a:pt x="191" y="27"/>
                  </a:lnTo>
                  <a:lnTo>
                    <a:pt x="191" y="40"/>
                  </a:lnTo>
                  <a:lnTo>
                    <a:pt x="231" y="40"/>
                  </a:lnTo>
                  <a:lnTo>
                    <a:pt x="244" y="40"/>
                  </a:lnTo>
                  <a:lnTo>
                    <a:pt x="257" y="40"/>
                  </a:lnTo>
                  <a:lnTo>
                    <a:pt x="264" y="54"/>
                  </a:lnTo>
                  <a:lnTo>
                    <a:pt x="277" y="74"/>
                  </a:lnTo>
                  <a:lnTo>
                    <a:pt x="264" y="101"/>
                  </a:lnTo>
                  <a:lnTo>
                    <a:pt x="264" y="108"/>
                  </a:lnTo>
                  <a:lnTo>
                    <a:pt x="238" y="128"/>
                  </a:lnTo>
                  <a:lnTo>
                    <a:pt x="238" y="141"/>
                  </a:lnTo>
                  <a:lnTo>
                    <a:pt x="244" y="155"/>
                  </a:lnTo>
                  <a:lnTo>
                    <a:pt x="251" y="168"/>
                  </a:lnTo>
                  <a:lnTo>
                    <a:pt x="257" y="182"/>
                  </a:lnTo>
                  <a:lnTo>
                    <a:pt x="264" y="188"/>
                  </a:lnTo>
                  <a:lnTo>
                    <a:pt x="264" y="209"/>
                  </a:lnTo>
                  <a:lnTo>
                    <a:pt x="284" y="236"/>
                  </a:lnTo>
                  <a:lnTo>
                    <a:pt x="297" y="269"/>
                  </a:lnTo>
                  <a:lnTo>
                    <a:pt x="304" y="283"/>
                  </a:lnTo>
                  <a:lnTo>
                    <a:pt x="310" y="296"/>
                  </a:lnTo>
                  <a:lnTo>
                    <a:pt x="317" y="303"/>
                  </a:lnTo>
                  <a:lnTo>
                    <a:pt x="337" y="330"/>
                  </a:lnTo>
                  <a:lnTo>
                    <a:pt x="323" y="411"/>
                  </a:lnTo>
                  <a:lnTo>
                    <a:pt x="317" y="411"/>
                  </a:lnTo>
                  <a:lnTo>
                    <a:pt x="297" y="411"/>
                  </a:lnTo>
                  <a:lnTo>
                    <a:pt x="277" y="397"/>
                  </a:lnTo>
                  <a:lnTo>
                    <a:pt x="271" y="397"/>
                  </a:lnTo>
                  <a:lnTo>
                    <a:pt x="264" y="411"/>
                  </a:lnTo>
                  <a:lnTo>
                    <a:pt x="257" y="418"/>
                  </a:lnTo>
                  <a:lnTo>
                    <a:pt x="251" y="424"/>
                  </a:lnTo>
                  <a:lnTo>
                    <a:pt x="238" y="424"/>
                  </a:lnTo>
                  <a:lnTo>
                    <a:pt x="231" y="424"/>
                  </a:lnTo>
                  <a:lnTo>
                    <a:pt x="224" y="418"/>
                  </a:lnTo>
                  <a:lnTo>
                    <a:pt x="205" y="424"/>
                  </a:lnTo>
                  <a:lnTo>
                    <a:pt x="198" y="424"/>
                  </a:lnTo>
                  <a:lnTo>
                    <a:pt x="198" y="418"/>
                  </a:lnTo>
                  <a:lnTo>
                    <a:pt x="198" y="404"/>
                  </a:lnTo>
                  <a:lnTo>
                    <a:pt x="191" y="404"/>
                  </a:lnTo>
                  <a:lnTo>
                    <a:pt x="172" y="411"/>
                  </a:lnTo>
                  <a:lnTo>
                    <a:pt x="165" y="438"/>
                  </a:lnTo>
                  <a:lnTo>
                    <a:pt x="165" y="445"/>
                  </a:lnTo>
                  <a:lnTo>
                    <a:pt x="158" y="451"/>
                  </a:lnTo>
                  <a:lnTo>
                    <a:pt x="145" y="451"/>
                  </a:lnTo>
                  <a:lnTo>
                    <a:pt x="139" y="445"/>
                  </a:lnTo>
                  <a:lnTo>
                    <a:pt x="125" y="451"/>
                  </a:lnTo>
                  <a:lnTo>
                    <a:pt x="125" y="458"/>
                  </a:lnTo>
                  <a:lnTo>
                    <a:pt x="112" y="458"/>
                  </a:lnTo>
                  <a:lnTo>
                    <a:pt x="99" y="46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3379705" y="2573146"/>
              <a:ext cx="898041" cy="789439"/>
            </a:xfrm>
            <a:custGeom>
              <a:avLst/>
              <a:gdLst/>
              <a:ahLst/>
              <a:cxnLst>
                <a:cxn ang="0">
                  <a:pos x="238" y="40"/>
                </a:cxn>
                <a:cxn ang="0">
                  <a:pos x="205" y="47"/>
                </a:cxn>
                <a:cxn ang="0">
                  <a:pos x="198" y="7"/>
                </a:cxn>
                <a:cxn ang="0">
                  <a:pos x="165" y="7"/>
                </a:cxn>
                <a:cxn ang="0">
                  <a:pos x="132" y="7"/>
                </a:cxn>
                <a:cxn ang="0">
                  <a:pos x="126" y="40"/>
                </a:cxn>
                <a:cxn ang="0">
                  <a:pos x="132" y="67"/>
                </a:cxn>
                <a:cxn ang="0">
                  <a:pos x="119" y="81"/>
                </a:cxn>
                <a:cxn ang="0">
                  <a:pos x="93" y="74"/>
                </a:cxn>
                <a:cxn ang="0">
                  <a:pos x="80" y="61"/>
                </a:cxn>
                <a:cxn ang="0">
                  <a:pos x="40" y="61"/>
                </a:cxn>
                <a:cxn ang="0">
                  <a:pos x="0" y="74"/>
                </a:cxn>
                <a:cxn ang="0">
                  <a:pos x="20" y="94"/>
                </a:cxn>
                <a:cxn ang="0">
                  <a:pos x="60" y="114"/>
                </a:cxn>
                <a:cxn ang="0">
                  <a:pos x="66" y="135"/>
                </a:cxn>
                <a:cxn ang="0">
                  <a:pos x="106" y="148"/>
                </a:cxn>
                <a:cxn ang="0">
                  <a:pos x="132" y="148"/>
                </a:cxn>
                <a:cxn ang="0">
                  <a:pos x="152" y="182"/>
                </a:cxn>
                <a:cxn ang="0">
                  <a:pos x="172" y="175"/>
                </a:cxn>
                <a:cxn ang="0">
                  <a:pos x="198" y="202"/>
                </a:cxn>
                <a:cxn ang="0">
                  <a:pos x="225" y="202"/>
                </a:cxn>
                <a:cxn ang="0">
                  <a:pos x="238" y="195"/>
                </a:cxn>
                <a:cxn ang="0">
                  <a:pos x="271" y="189"/>
                </a:cxn>
                <a:cxn ang="0">
                  <a:pos x="291" y="195"/>
                </a:cxn>
                <a:cxn ang="0">
                  <a:pos x="297" y="236"/>
                </a:cxn>
                <a:cxn ang="0">
                  <a:pos x="311" y="263"/>
                </a:cxn>
                <a:cxn ang="0">
                  <a:pos x="317" y="276"/>
                </a:cxn>
                <a:cxn ang="0">
                  <a:pos x="317" y="296"/>
                </a:cxn>
                <a:cxn ang="0">
                  <a:pos x="311" y="310"/>
                </a:cxn>
                <a:cxn ang="0">
                  <a:pos x="284" y="303"/>
                </a:cxn>
                <a:cxn ang="0">
                  <a:pos x="245" y="323"/>
                </a:cxn>
                <a:cxn ang="0">
                  <a:pos x="218" y="350"/>
                </a:cxn>
                <a:cxn ang="0">
                  <a:pos x="212" y="438"/>
                </a:cxn>
                <a:cxn ang="0">
                  <a:pos x="231" y="445"/>
                </a:cxn>
                <a:cxn ang="0">
                  <a:pos x="251" y="452"/>
                </a:cxn>
                <a:cxn ang="0">
                  <a:pos x="284" y="445"/>
                </a:cxn>
                <a:cxn ang="0">
                  <a:pos x="304" y="438"/>
                </a:cxn>
                <a:cxn ang="0">
                  <a:pos x="363" y="438"/>
                </a:cxn>
                <a:cxn ang="0">
                  <a:pos x="396" y="445"/>
                </a:cxn>
                <a:cxn ang="0">
                  <a:pos x="416" y="445"/>
                </a:cxn>
                <a:cxn ang="0">
                  <a:pos x="429" y="465"/>
                </a:cxn>
                <a:cxn ang="0">
                  <a:pos x="482" y="458"/>
                </a:cxn>
                <a:cxn ang="0">
                  <a:pos x="495" y="431"/>
                </a:cxn>
                <a:cxn ang="0">
                  <a:pos x="482" y="398"/>
                </a:cxn>
                <a:cxn ang="0">
                  <a:pos x="449" y="377"/>
                </a:cxn>
                <a:cxn ang="0">
                  <a:pos x="449" y="344"/>
                </a:cxn>
                <a:cxn ang="0">
                  <a:pos x="476" y="337"/>
                </a:cxn>
                <a:cxn ang="0">
                  <a:pos x="482" y="317"/>
                </a:cxn>
                <a:cxn ang="0">
                  <a:pos x="482" y="303"/>
                </a:cxn>
                <a:cxn ang="0">
                  <a:pos x="476" y="263"/>
                </a:cxn>
                <a:cxn ang="0">
                  <a:pos x="469" y="222"/>
                </a:cxn>
                <a:cxn ang="0">
                  <a:pos x="489" y="209"/>
                </a:cxn>
                <a:cxn ang="0">
                  <a:pos x="476" y="189"/>
                </a:cxn>
                <a:cxn ang="0">
                  <a:pos x="462" y="168"/>
                </a:cxn>
                <a:cxn ang="0">
                  <a:pos x="489" y="155"/>
                </a:cxn>
                <a:cxn ang="0">
                  <a:pos x="515" y="114"/>
                </a:cxn>
                <a:cxn ang="0">
                  <a:pos x="476" y="54"/>
                </a:cxn>
                <a:cxn ang="0">
                  <a:pos x="416" y="67"/>
                </a:cxn>
                <a:cxn ang="0">
                  <a:pos x="403" y="40"/>
                </a:cxn>
                <a:cxn ang="0">
                  <a:pos x="330" y="20"/>
                </a:cxn>
                <a:cxn ang="0">
                  <a:pos x="304" y="0"/>
                </a:cxn>
                <a:cxn ang="0">
                  <a:pos x="258" y="0"/>
                </a:cxn>
              </a:cxnLst>
              <a:rect l="0" t="0" r="r" b="b"/>
              <a:pathLst>
                <a:path w="515" h="465">
                  <a:moveTo>
                    <a:pt x="258" y="0"/>
                  </a:moveTo>
                  <a:lnTo>
                    <a:pt x="238" y="40"/>
                  </a:lnTo>
                  <a:lnTo>
                    <a:pt x="218" y="54"/>
                  </a:lnTo>
                  <a:lnTo>
                    <a:pt x="205" y="47"/>
                  </a:lnTo>
                  <a:lnTo>
                    <a:pt x="205" y="20"/>
                  </a:lnTo>
                  <a:lnTo>
                    <a:pt x="198" y="7"/>
                  </a:lnTo>
                  <a:lnTo>
                    <a:pt x="179" y="7"/>
                  </a:lnTo>
                  <a:lnTo>
                    <a:pt x="165" y="7"/>
                  </a:lnTo>
                  <a:lnTo>
                    <a:pt x="152" y="0"/>
                  </a:lnTo>
                  <a:lnTo>
                    <a:pt x="132" y="7"/>
                  </a:lnTo>
                  <a:lnTo>
                    <a:pt x="126" y="20"/>
                  </a:lnTo>
                  <a:lnTo>
                    <a:pt x="126" y="40"/>
                  </a:lnTo>
                  <a:lnTo>
                    <a:pt x="132" y="47"/>
                  </a:lnTo>
                  <a:lnTo>
                    <a:pt x="132" y="67"/>
                  </a:lnTo>
                  <a:lnTo>
                    <a:pt x="126" y="74"/>
                  </a:lnTo>
                  <a:lnTo>
                    <a:pt x="119" y="81"/>
                  </a:lnTo>
                  <a:lnTo>
                    <a:pt x="99" y="81"/>
                  </a:lnTo>
                  <a:lnTo>
                    <a:pt x="93" y="74"/>
                  </a:lnTo>
                  <a:lnTo>
                    <a:pt x="86" y="74"/>
                  </a:lnTo>
                  <a:lnTo>
                    <a:pt x="80" y="61"/>
                  </a:lnTo>
                  <a:lnTo>
                    <a:pt x="73" y="54"/>
                  </a:lnTo>
                  <a:lnTo>
                    <a:pt x="40" y="61"/>
                  </a:lnTo>
                  <a:lnTo>
                    <a:pt x="0" y="61"/>
                  </a:lnTo>
                  <a:lnTo>
                    <a:pt x="0" y="74"/>
                  </a:lnTo>
                  <a:lnTo>
                    <a:pt x="14" y="81"/>
                  </a:lnTo>
                  <a:lnTo>
                    <a:pt x="20" y="94"/>
                  </a:lnTo>
                  <a:lnTo>
                    <a:pt x="47" y="108"/>
                  </a:lnTo>
                  <a:lnTo>
                    <a:pt x="60" y="114"/>
                  </a:lnTo>
                  <a:lnTo>
                    <a:pt x="60" y="128"/>
                  </a:lnTo>
                  <a:lnTo>
                    <a:pt x="66" y="135"/>
                  </a:lnTo>
                  <a:lnTo>
                    <a:pt x="66" y="148"/>
                  </a:lnTo>
                  <a:lnTo>
                    <a:pt x="106" y="148"/>
                  </a:lnTo>
                  <a:lnTo>
                    <a:pt x="119" y="148"/>
                  </a:lnTo>
                  <a:lnTo>
                    <a:pt x="132" y="148"/>
                  </a:lnTo>
                  <a:lnTo>
                    <a:pt x="139" y="162"/>
                  </a:lnTo>
                  <a:lnTo>
                    <a:pt x="152" y="182"/>
                  </a:lnTo>
                  <a:lnTo>
                    <a:pt x="165" y="182"/>
                  </a:lnTo>
                  <a:lnTo>
                    <a:pt x="172" y="175"/>
                  </a:lnTo>
                  <a:lnTo>
                    <a:pt x="179" y="182"/>
                  </a:lnTo>
                  <a:lnTo>
                    <a:pt x="198" y="202"/>
                  </a:lnTo>
                  <a:lnTo>
                    <a:pt x="212" y="195"/>
                  </a:lnTo>
                  <a:lnTo>
                    <a:pt x="225" y="202"/>
                  </a:lnTo>
                  <a:lnTo>
                    <a:pt x="231" y="195"/>
                  </a:lnTo>
                  <a:lnTo>
                    <a:pt x="238" y="195"/>
                  </a:lnTo>
                  <a:lnTo>
                    <a:pt x="258" y="195"/>
                  </a:lnTo>
                  <a:lnTo>
                    <a:pt x="271" y="189"/>
                  </a:lnTo>
                  <a:lnTo>
                    <a:pt x="284" y="195"/>
                  </a:lnTo>
                  <a:lnTo>
                    <a:pt x="291" y="195"/>
                  </a:lnTo>
                  <a:lnTo>
                    <a:pt x="297" y="216"/>
                  </a:lnTo>
                  <a:lnTo>
                    <a:pt x="297" y="236"/>
                  </a:lnTo>
                  <a:lnTo>
                    <a:pt x="304" y="249"/>
                  </a:lnTo>
                  <a:lnTo>
                    <a:pt x="311" y="263"/>
                  </a:lnTo>
                  <a:lnTo>
                    <a:pt x="317" y="270"/>
                  </a:lnTo>
                  <a:lnTo>
                    <a:pt x="317" y="276"/>
                  </a:lnTo>
                  <a:lnTo>
                    <a:pt x="311" y="283"/>
                  </a:lnTo>
                  <a:lnTo>
                    <a:pt x="317" y="296"/>
                  </a:lnTo>
                  <a:lnTo>
                    <a:pt x="317" y="303"/>
                  </a:lnTo>
                  <a:lnTo>
                    <a:pt x="311" y="310"/>
                  </a:lnTo>
                  <a:lnTo>
                    <a:pt x="297" y="310"/>
                  </a:lnTo>
                  <a:lnTo>
                    <a:pt x="284" y="303"/>
                  </a:lnTo>
                  <a:lnTo>
                    <a:pt x="264" y="310"/>
                  </a:lnTo>
                  <a:lnTo>
                    <a:pt x="245" y="323"/>
                  </a:lnTo>
                  <a:lnTo>
                    <a:pt x="231" y="337"/>
                  </a:lnTo>
                  <a:lnTo>
                    <a:pt x="218" y="350"/>
                  </a:lnTo>
                  <a:lnTo>
                    <a:pt x="205" y="404"/>
                  </a:lnTo>
                  <a:lnTo>
                    <a:pt x="212" y="438"/>
                  </a:lnTo>
                  <a:lnTo>
                    <a:pt x="225" y="438"/>
                  </a:lnTo>
                  <a:lnTo>
                    <a:pt x="231" y="445"/>
                  </a:lnTo>
                  <a:lnTo>
                    <a:pt x="245" y="438"/>
                  </a:lnTo>
                  <a:lnTo>
                    <a:pt x="251" y="452"/>
                  </a:lnTo>
                  <a:lnTo>
                    <a:pt x="258" y="458"/>
                  </a:lnTo>
                  <a:lnTo>
                    <a:pt x="284" y="445"/>
                  </a:lnTo>
                  <a:lnTo>
                    <a:pt x="291" y="438"/>
                  </a:lnTo>
                  <a:lnTo>
                    <a:pt x="304" y="438"/>
                  </a:lnTo>
                  <a:lnTo>
                    <a:pt x="337" y="445"/>
                  </a:lnTo>
                  <a:lnTo>
                    <a:pt x="363" y="438"/>
                  </a:lnTo>
                  <a:lnTo>
                    <a:pt x="383" y="431"/>
                  </a:lnTo>
                  <a:lnTo>
                    <a:pt x="396" y="445"/>
                  </a:lnTo>
                  <a:lnTo>
                    <a:pt x="410" y="445"/>
                  </a:lnTo>
                  <a:lnTo>
                    <a:pt x="416" y="445"/>
                  </a:lnTo>
                  <a:lnTo>
                    <a:pt x="429" y="458"/>
                  </a:lnTo>
                  <a:lnTo>
                    <a:pt x="429" y="465"/>
                  </a:lnTo>
                  <a:lnTo>
                    <a:pt x="449" y="465"/>
                  </a:lnTo>
                  <a:lnTo>
                    <a:pt x="482" y="458"/>
                  </a:lnTo>
                  <a:lnTo>
                    <a:pt x="502" y="458"/>
                  </a:lnTo>
                  <a:lnTo>
                    <a:pt x="495" y="431"/>
                  </a:lnTo>
                  <a:lnTo>
                    <a:pt x="495" y="404"/>
                  </a:lnTo>
                  <a:lnTo>
                    <a:pt x="482" y="398"/>
                  </a:lnTo>
                  <a:lnTo>
                    <a:pt x="462" y="377"/>
                  </a:lnTo>
                  <a:lnTo>
                    <a:pt x="449" y="377"/>
                  </a:lnTo>
                  <a:lnTo>
                    <a:pt x="449" y="371"/>
                  </a:lnTo>
                  <a:lnTo>
                    <a:pt x="449" y="344"/>
                  </a:lnTo>
                  <a:lnTo>
                    <a:pt x="462" y="337"/>
                  </a:lnTo>
                  <a:lnTo>
                    <a:pt x="476" y="337"/>
                  </a:lnTo>
                  <a:lnTo>
                    <a:pt x="476" y="330"/>
                  </a:lnTo>
                  <a:lnTo>
                    <a:pt x="482" y="317"/>
                  </a:lnTo>
                  <a:lnTo>
                    <a:pt x="489" y="317"/>
                  </a:lnTo>
                  <a:lnTo>
                    <a:pt x="482" y="303"/>
                  </a:lnTo>
                  <a:lnTo>
                    <a:pt x="476" y="276"/>
                  </a:lnTo>
                  <a:lnTo>
                    <a:pt x="476" y="263"/>
                  </a:lnTo>
                  <a:lnTo>
                    <a:pt x="476" y="243"/>
                  </a:lnTo>
                  <a:lnTo>
                    <a:pt x="469" y="222"/>
                  </a:lnTo>
                  <a:lnTo>
                    <a:pt x="482" y="209"/>
                  </a:lnTo>
                  <a:lnTo>
                    <a:pt x="489" y="209"/>
                  </a:lnTo>
                  <a:lnTo>
                    <a:pt x="489" y="202"/>
                  </a:lnTo>
                  <a:lnTo>
                    <a:pt x="476" y="189"/>
                  </a:lnTo>
                  <a:lnTo>
                    <a:pt x="469" y="182"/>
                  </a:lnTo>
                  <a:lnTo>
                    <a:pt x="462" y="168"/>
                  </a:lnTo>
                  <a:lnTo>
                    <a:pt x="476" y="155"/>
                  </a:lnTo>
                  <a:lnTo>
                    <a:pt x="489" y="155"/>
                  </a:lnTo>
                  <a:lnTo>
                    <a:pt x="509" y="141"/>
                  </a:lnTo>
                  <a:lnTo>
                    <a:pt x="515" y="114"/>
                  </a:lnTo>
                  <a:lnTo>
                    <a:pt x="515" y="88"/>
                  </a:lnTo>
                  <a:lnTo>
                    <a:pt x="476" y="54"/>
                  </a:lnTo>
                  <a:lnTo>
                    <a:pt x="449" y="61"/>
                  </a:lnTo>
                  <a:lnTo>
                    <a:pt x="416" y="67"/>
                  </a:lnTo>
                  <a:lnTo>
                    <a:pt x="410" y="54"/>
                  </a:lnTo>
                  <a:lnTo>
                    <a:pt x="403" y="40"/>
                  </a:lnTo>
                  <a:lnTo>
                    <a:pt x="363" y="27"/>
                  </a:lnTo>
                  <a:lnTo>
                    <a:pt x="330" y="20"/>
                  </a:lnTo>
                  <a:lnTo>
                    <a:pt x="311" y="20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3175">
              <a:noFill/>
              <a:prstDash val="solid"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3" name="Freeform 101"/>
            <p:cNvSpPr>
              <a:spLocks/>
            </p:cNvSpPr>
            <p:nvPr/>
          </p:nvSpPr>
          <p:spPr bwMode="auto">
            <a:xfrm>
              <a:off x="3473449" y="3317900"/>
              <a:ext cx="506762" cy="869330"/>
            </a:xfrm>
            <a:custGeom>
              <a:avLst/>
              <a:gdLst/>
              <a:ahLst/>
              <a:cxnLst>
                <a:cxn ang="0">
                  <a:pos x="139" y="506"/>
                </a:cxn>
                <a:cxn ang="0">
                  <a:pos x="119" y="485"/>
                </a:cxn>
                <a:cxn ang="0">
                  <a:pos x="106" y="479"/>
                </a:cxn>
                <a:cxn ang="0">
                  <a:pos x="79" y="479"/>
                </a:cxn>
                <a:cxn ang="0">
                  <a:pos x="53" y="479"/>
                </a:cxn>
                <a:cxn ang="0">
                  <a:pos x="33" y="458"/>
                </a:cxn>
                <a:cxn ang="0">
                  <a:pos x="13" y="438"/>
                </a:cxn>
                <a:cxn ang="0">
                  <a:pos x="7" y="405"/>
                </a:cxn>
                <a:cxn ang="0">
                  <a:pos x="0" y="378"/>
                </a:cxn>
                <a:cxn ang="0">
                  <a:pos x="27" y="357"/>
                </a:cxn>
                <a:cxn ang="0">
                  <a:pos x="53" y="324"/>
                </a:cxn>
                <a:cxn ang="0">
                  <a:pos x="53" y="276"/>
                </a:cxn>
                <a:cxn ang="0">
                  <a:pos x="73" y="250"/>
                </a:cxn>
                <a:cxn ang="0">
                  <a:pos x="86" y="209"/>
                </a:cxn>
                <a:cxn ang="0">
                  <a:pos x="73" y="162"/>
                </a:cxn>
                <a:cxn ang="0">
                  <a:pos x="93" y="142"/>
                </a:cxn>
                <a:cxn ang="0">
                  <a:pos x="112" y="121"/>
                </a:cxn>
                <a:cxn ang="0">
                  <a:pos x="132" y="115"/>
                </a:cxn>
                <a:cxn ang="0">
                  <a:pos x="132" y="88"/>
                </a:cxn>
                <a:cxn ang="0">
                  <a:pos x="159" y="0"/>
                </a:cxn>
                <a:cxn ang="0">
                  <a:pos x="178" y="7"/>
                </a:cxn>
                <a:cxn ang="0">
                  <a:pos x="198" y="14"/>
                </a:cxn>
                <a:cxn ang="0">
                  <a:pos x="211" y="54"/>
                </a:cxn>
                <a:cxn ang="0">
                  <a:pos x="264" y="101"/>
                </a:cxn>
                <a:cxn ang="0">
                  <a:pos x="284" y="148"/>
                </a:cxn>
                <a:cxn ang="0">
                  <a:pos x="291" y="202"/>
                </a:cxn>
                <a:cxn ang="0">
                  <a:pos x="271" y="209"/>
                </a:cxn>
                <a:cxn ang="0">
                  <a:pos x="251" y="216"/>
                </a:cxn>
                <a:cxn ang="0">
                  <a:pos x="238" y="229"/>
                </a:cxn>
                <a:cxn ang="0">
                  <a:pos x="205" y="229"/>
                </a:cxn>
                <a:cxn ang="0">
                  <a:pos x="192" y="256"/>
                </a:cxn>
                <a:cxn ang="0">
                  <a:pos x="178" y="283"/>
                </a:cxn>
                <a:cxn ang="0">
                  <a:pos x="165" y="303"/>
                </a:cxn>
                <a:cxn ang="0">
                  <a:pos x="165" y="344"/>
                </a:cxn>
                <a:cxn ang="0">
                  <a:pos x="159" y="391"/>
                </a:cxn>
                <a:cxn ang="0">
                  <a:pos x="159" y="411"/>
                </a:cxn>
                <a:cxn ang="0">
                  <a:pos x="178" y="411"/>
                </a:cxn>
                <a:cxn ang="0">
                  <a:pos x="198" y="411"/>
                </a:cxn>
                <a:cxn ang="0">
                  <a:pos x="211" y="418"/>
                </a:cxn>
                <a:cxn ang="0">
                  <a:pos x="205" y="432"/>
                </a:cxn>
                <a:cxn ang="0">
                  <a:pos x="192" y="438"/>
                </a:cxn>
                <a:cxn ang="0">
                  <a:pos x="172" y="445"/>
                </a:cxn>
                <a:cxn ang="0">
                  <a:pos x="172" y="472"/>
                </a:cxn>
                <a:cxn ang="0">
                  <a:pos x="178" y="485"/>
                </a:cxn>
                <a:cxn ang="0">
                  <a:pos x="198" y="506"/>
                </a:cxn>
                <a:cxn ang="0">
                  <a:pos x="145" y="506"/>
                </a:cxn>
              </a:cxnLst>
              <a:rect l="0" t="0" r="r" b="b"/>
              <a:pathLst>
                <a:path w="291" h="512">
                  <a:moveTo>
                    <a:pt x="145" y="506"/>
                  </a:moveTo>
                  <a:lnTo>
                    <a:pt x="139" y="506"/>
                  </a:lnTo>
                  <a:lnTo>
                    <a:pt x="126" y="499"/>
                  </a:lnTo>
                  <a:lnTo>
                    <a:pt x="119" y="485"/>
                  </a:lnTo>
                  <a:lnTo>
                    <a:pt x="119" y="479"/>
                  </a:lnTo>
                  <a:lnTo>
                    <a:pt x="106" y="479"/>
                  </a:lnTo>
                  <a:lnTo>
                    <a:pt x="93" y="472"/>
                  </a:lnTo>
                  <a:lnTo>
                    <a:pt x="79" y="479"/>
                  </a:lnTo>
                  <a:lnTo>
                    <a:pt x="60" y="492"/>
                  </a:lnTo>
                  <a:lnTo>
                    <a:pt x="53" y="479"/>
                  </a:lnTo>
                  <a:lnTo>
                    <a:pt x="40" y="472"/>
                  </a:lnTo>
                  <a:lnTo>
                    <a:pt x="33" y="458"/>
                  </a:lnTo>
                  <a:lnTo>
                    <a:pt x="27" y="438"/>
                  </a:lnTo>
                  <a:lnTo>
                    <a:pt x="13" y="438"/>
                  </a:lnTo>
                  <a:lnTo>
                    <a:pt x="7" y="418"/>
                  </a:lnTo>
                  <a:lnTo>
                    <a:pt x="7" y="405"/>
                  </a:lnTo>
                  <a:lnTo>
                    <a:pt x="7" y="391"/>
                  </a:lnTo>
                  <a:lnTo>
                    <a:pt x="0" y="378"/>
                  </a:lnTo>
                  <a:lnTo>
                    <a:pt x="7" y="364"/>
                  </a:lnTo>
                  <a:lnTo>
                    <a:pt x="27" y="357"/>
                  </a:lnTo>
                  <a:lnTo>
                    <a:pt x="40" y="337"/>
                  </a:lnTo>
                  <a:lnTo>
                    <a:pt x="53" y="324"/>
                  </a:lnTo>
                  <a:lnTo>
                    <a:pt x="53" y="303"/>
                  </a:lnTo>
                  <a:lnTo>
                    <a:pt x="53" y="276"/>
                  </a:lnTo>
                  <a:lnTo>
                    <a:pt x="60" y="263"/>
                  </a:lnTo>
                  <a:lnTo>
                    <a:pt x="73" y="250"/>
                  </a:lnTo>
                  <a:lnTo>
                    <a:pt x="79" y="223"/>
                  </a:lnTo>
                  <a:lnTo>
                    <a:pt x="86" y="209"/>
                  </a:lnTo>
                  <a:lnTo>
                    <a:pt x="79" y="189"/>
                  </a:lnTo>
                  <a:lnTo>
                    <a:pt x="73" y="162"/>
                  </a:lnTo>
                  <a:lnTo>
                    <a:pt x="86" y="142"/>
                  </a:lnTo>
                  <a:lnTo>
                    <a:pt x="93" y="142"/>
                  </a:lnTo>
                  <a:lnTo>
                    <a:pt x="106" y="128"/>
                  </a:lnTo>
                  <a:lnTo>
                    <a:pt x="112" y="121"/>
                  </a:lnTo>
                  <a:lnTo>
                    <a:pt x="126" y="115"/>
                  </a:lnTo>
                  <a:lnTo>
                    <a:pt x="132" y="115"/>
                  </a:lnTo>
                  <a:lnTo>
                    <a:pt x="139" y="101"/>
                  </a:lnTo>
                  <a:lnTo>
                    <a:pt x="132" y="88"/>
                  </a:lnTo>
                  <a:lnTo>
                    <a:pt x="145" y="81"/>
                  </a:lnTo>
                  <a:lnTo>
                    <a:pt x="159" y="0"/>
                  </a:lnTo>
                  <a:lnTo>
                    <a:pt x="172" y="0"/>
                  </a:lnTo>
                  <a:lnTo>
                    <a:pt x="178" y="7"/>
                  </a:lnTo>
                  <a:lnTo>
                    <a:pt x="192" y="0"/>
                  </a:lnTo>
                  <a:lnTo>
                    <a:pt x="198" y="14"/>
                  </a:lnTo>
                  <a:lnTo>
                    <a:pt x="205" y="20"/>
                  </a:lnTo>
                  <a:lnTo>
                    <a:pt x="211" y="54"/>
                  </a:lnTo>
                  <a:lnTo>
                    <a:pt x="231" y="88"/>
                  </a:lnTo>
                  <a:lnTo>
                    <a:pt x="264" y="101"/>
                  </a:lnTo>
                  <a:lnTo>
                    <a:pt x="277" y="121"/>
                  </a:lnTo>
                  <a:lnTo>
                    <a:pt x="284" y="148"/>
                  </a:lnTo>
                  <a:lnTo>
                    <a:pt x="284" y="169"/>
                  </a:lnTo>
                  <a:lnTo>
                    <a:pt x="291" y="202"/>
                  </a:lnTo>
                  <a:lnTo>
                    <a:pt x="284" y="202"/>
                  </a:lnTo>
                  <a:lnTo>
                    <a:pt x="271" y="209"/>
                  </a:lnTo>
                  <a:lnTo>
                    <a:pt x="264" y="216"/>
                  </a:lnTo>
                  <a:lnTo>
                    <a:pt x="251" y="216"/>
                  </a:lnTo>
                  <a:lnTo>
                    <a:pt x="244" y="223"/>
                  </a:lnTo>
                  <a:lnTo>
                    <a:pt x="238" y="229"/>
                  </a:lnTo>
                  <a:lnTo>
                    <a:pt x="218" y="229"/>
                  </a:lnTo>
                  <a:lnTo>
                    <a:pt x="205" y="229"/>
                  </a:lnTo>
                  <a:lnTo>
                    <a:pt x="198" y="243"/>
                  </a:lnTo>
                  <a:lnTo>
                    <a:pt x="192" y="256"/>
                  </a:lnTo>
                  <a:lnTo>
                    <a:pt x="192" y="270"/>
                  </a:lnTo>
                  <a:lnTo>
                    <a:pt x="178" y="283"/>
                  </a:lnTo>
                  <a:lnTo>
                    <a:pt x="172" y="297"/>
                  </a:lnTo>
                  <a:lnTo>
                    <a:pt x="165" y="303"/>
                  </a:lnTo>
                  <a:lnTo>
                    <a:pt x="165" y="31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59" y="391"/>
                  </a:lnTo>
                  <a:lnTo>
                    <a:pt x="159" y="405"/>
                  </a:lnTo>
                  <a:lnTo>
                    <a:pt x="159" y="411"/>
                  </a:lnTo>
                  <a:lnTo>
                    <a:pt x="165" y="418"/>
                  </a:lnTo>
                  <a:lnTo>
                    <a:pt x="178" y="411"/>
                  </a:lnTo>
                  <a:lnTo>
                    <a:pt x="192" y="411"/>
                  </a:lnTo>
                  <a:lnTo>
                    <a:pt x="198" y="411"/>
                  </a:lnTo>
                  <a:lnTo>
                    <a:pt x="205" y="411"/>
                  </a:lnTo>
                  <a:lnTo>
                    <a:pt x="211" y="418"/>
                  </a:lnTo>
                  <a:lnTo>
                    <a:pt x="211" y="425"/>
                  </a:lnTo>
                  <a:lnTo>
                    <a:pt x="205" y="432"/>
                  </a:lnTo>
                  <a:lnTo>
                    <a:pt x="198" y="438"/>
                  </a:lnTo>
                  <a:lnTo>
                    <a:pt x="192" y="438"/>
                  </a:lnTo>
                  <a:lnTo>
                    <a:pt x="178" y="445"/>
                  </a:lnTo>
                  <a:lnTo>
                    <a:pt x="172" y="445"/>
                  </a:lnTo>
                  <a:lnTo>
                    <a:pt x="172" y="458"/>
                  </a:lnTo>
                  <a:lnTo>
                    <a:pt x="172" y="472"/>
                  </a:lnTo>
                  <a:lnTo>
                    <a:pt x="172" y="479"/>
                  </a:lnTo>
                  <a:lnTo>
                    <a:pt x="178" y="485"/>
                  </a:lnTo>
                  <a:lnTo>
                    <a:pt x="192" y="492"/>
                  </a:lnTo>
                  <a:lnTo>
                    <a:pt x="198" y="506"/>
                  </a:lnTo>
                  <a:lnTo>
                    <a:pt x="172" y="512"/>
                  </a:lnTo>
                  <a:lnTo>
                    <a:pt x="145" y="50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2425960" y="1656423"/>
              <a:ext cx="391281" cy="366961"/>
            </a:xfrm>
            <a:custGeom>
              <a:avLst/>
              <a:gdLst/>
              <a:ahLst/>
              <a:cxnLst>
                <a:cxn ang="0">
                  <a:pos x="0" y="101"/>
                </a:cxn>
                <a:cxn ang="0">
                  <a:pos x="13" y="94"/>
                </a:cxn>
                <a:cxn ang="0">
                  <a:pos x="59" y="107"/>
                </a:cxn>
                <a:cxn ang="0">
                  <a:pos x="92" y="134"/>
                </a:cxn>
                <a:cxn ang="0">
                  <a:pos x="112" y="148"/>
                </a:cxn>
                <a:cxn ang="0">
                  <a:pos x="132" y="182"/>
                </a:cxn>
                <a:cxn ang="0">
                  <a:pos x="132" y="209"/>
                </a:cxn>
                <a:cxn ang="0">
                  <a:pos x="158" y="202"/>
                </a:cxn>
                <a:cxn ang="0">
                  <a:pos x="198" y="215"/>
                </a:cxn>
                <a:cxn ang="0">
                  <a:pos x="217" y="215"/>
                </a:cxn>
                <a:cxn ang="0">
                  <a:pos x="217" y="195"/>
                </a:cxn>
                <a:cxn ang="0">
                  <a:pos x="204" y="182"/>
                </a:cxn>
                <a:cxn ang="0">
                  <a:pos x="204" y="175"/>
                </a:cxn>
                <a:cxn ang="0">
                  <a:pos x="211" y="161"/>
                </a:cxn>
                <a:cxn ang="0">
                  <a:pos x="211" y="148"/>
                </a:cxn>
                <a:cxn ang="0">
                  <a:pos x="211" y="134"/>
                </a:cxn>
                <a:cxn ang="0">
                  <a:pos x="217" y="121"/>
                </a:cxn>
                <a:cxn ang="0">
                  <a:pos x="224" y="114"/>
                </a:cxn>
                <a:cxn ang="0">
                  <a:pos x="224" y="101"/>
                </a:cxn>
                <a:cxn ang="0">
                  <a:pos x="224" y="94"/>
                </a:cxn>
                <a:cxn ang="0">
                  <a:pos x="217" y="80"/>
                </a:cxn>
                <a:cxn ang="0">
                  <a:pos x="211" y="74"/>
                </a:cxn>
                <a:cxn ang="0">
                  <a:pos x="204" y="67"/>
                </a:cxn>
                <a:cxn ang="0">
                  <a:pos x="211" y="53"/>
                </a:cxn>
                <a:cxn ang="0">
                  <a:pos x="217" y="47"/>
                </a:cxn>
                <a:cxn ang="0">
                  <a:pos x="224" y="33"/>
                </a:cxn>
                <a:cxn ang="0">
                  <a:pos x="217" y="20"/>
                </a:cxn>
                <a:cxn ang="0">
                  <a:pos x="211" y="20"/>
                </a:cxn>
                <a:cxn ang="0">
                  <a:pos x="211" y="0"/>
                </a:cxn>
                <a:cxn ang="0">
                  <a:pos x="191" y="6"/>
                </a:cxn>
                <a:cxn ang="0">
                  <a:pos x="184" y="6"/>
                </a:cxn>
                <a:cxn ang="0">
                  <a:pos x="171" y="20"/>
                </a:cxn>
                <a:cxn ang="0">
                  <a:pos x="165" y="27"/>
                </a:cxn>
                <a:cxn ang="0">
                  <a:pos x="165" y="47"/>
                </a:cxn>
                <a:cxn ang="0">
                  <a:pos x="151" y="53"/>
                </a:cxn>
                <a:cxn ang="0">
                  <a:pos x="138" y="53"/>
                </a:cxn>
                <a:cxn ang="0">
                  <a:pos x="125" y="47"/>
                </a:cxn>
                <a:cxn ang="0">
                  <a:pos x="118" y="27"/>
                </a:cxn>
                <a:cxn ang="0">
                  <a:pos x="92" y="27"/>
                </a:cxn>
                <a:cxn ang="0">
                  <a:pos x="85" y="20"/>
                </a:cxn>
                <a:cxn ang="0">
                  <a:pos x="79" y="27"/>
                </a:cxn>
                <a:cxn ang="0">
                  <a:pos x="72" y="33"/>
                </a:cxn>
                <a:cxn ang="0">
                  <a:pos x="66" y="40"/>
                </a:cxn>
                <a:cxn ang="0">
                  <a:pos x="52" y="40"/>
                </a:cxn>
                <a:cxn ang="0">
                  <a:pos x="52" y="27"/>
                </a:cxn>
                <a:cxn ang="0">
                  <a:pos x="33" y="13"/>
                </a:cxn>
                <a:cxn ang="0">
                  <a:pos x="26" y="20"/>
                </a:cxn>
                <a:cxn ang="0">
                  <a:pos x="19" y="6"/>
                </a:cxn>
                <a:cxn ang="0">
                  <a:pos x="6" y="0"/>
                </a:cxn>
                <a:cxn ang="0">
                  <a:pos x="13" y="27"/>
                </a:cxn>
                <a:cxn ang="0">
                  <a:pos x="13" y="40"/>
                </a:cxn>
                <a:cxn ang="0">
                  <a:pos x="19" y="60"/>
                </a:cxn>
                <a:cxn ang="0">
                  <a:pos x="0" y="74"/>
                </a:cxn>
                <a:cxn ang="0">
                  <a:pos x="0" y="80"/>
                </a:cxn>
                <a:cxn ang="0">
                  <a:pos x="0" y="101"/>
                </a:cxn>
              </a:cxnLst>
              <a:rect l="0" t="0" r="r" b="b"/>
              <a:pathLst>
                <a:path w="224" h="215">
                  <a:moveTo>
                    <a:pt x="0" y="101"/>
                  </a:moveTo>
                  <a:lnTo>
                    <a:pt x="13" y="94"/>
                  </a:lnTo>
                  <a:lnTo>
                    <a:pt x="59" y="107"/>
                  </a:lnTo>
                  <a:lnTo>
                    <a:pt x="92" y="134"/>
                  </a:lnTo>
                  <a:lnTo>
                    <a:pt x="112" y="148"/>
                  </a:lnTo>
                  <a:lnTo>
                    <a:pt x="132" y="182"/>
                  </a:lnTo>
                  <a:lnTo>
                    <a:pt x="132" y="209"/>
                  </a:lnTo>
                  <a:lnTo>
                    <a:pt x="158" y="202"/>
                  </a:lnTo>
                  <a:lnTo>
                    <a:pt x="198" y="215"/>
                  </a:lnTo>
                  <a:lnTo>
                    <a:pt x="217" y="215"/>
                  </a:lnTo>
                  <a:lnTo>
                    <a:pt x="217" y="195"/>
                  </a:lnTo>
                  <a:lnTo>
                    <a:pt x="204" y="182"/>
                  </a:lnTo>
                  <a:lnTo>
                    <a:pt x="204" y="175"/>
                  </a:lnTo>
                  <a:lnTo>
                    <a:pt x="211" y="161"/>
                  </a:lnTo>
                  <a:lnTo>
                    <a:pt x="211" y="148"/>
                  </a:lnTo>
                  <a:lnTo>
                    <a:pt x="211" y="134"/>
                  </a:lnTo>
                  <a:lnTo>
                    <a:pt x="217" y="121"/>
                  </a:lnTo>
                  <a:lnTo>
                    <a:pt x="224" y="114"/>
                  </a:lnTo>
                  <a:lnTo>
                    <a:pt x="224" y="101"/>
                  </a:lnTo>
                  <a:lnTo>
                    <a:pt x="224" y="94"/>
                  </a:lnTo>
                  <a:lnTo>
                    <a:pt x="217" y="80"/>
                  </a:lnTo>
                  <a:lnTo>
                    <a:pt x="211" y="74"/>
                  </a:lnTo>
                  <a:lnTo>
                    <a:pt x="204" y="67"/>
                  </a:lnTo>
                  <a:lnTo>
                    <a:pt x="211" y="53"/>
                  </a:lnTo>
                  <a:lnTo>
                    <a:pt x="217" y="47"/>
                  </a:lnTo>
                  <a:lnTo>
                    <a:pt x="224" y="33"/>
                  </a:lnTo>
                  <a:lnTo>
                    <a:pt x="217" y="20"/>
                  </a:lnTo>
                  <a:lnTo>
                    <a:pt x="211" y="20"/>
                  </a:lnTo>
                  <a:lnTo>
                    <a:pt x="211" y="0"/>
                  </a:lnTo>
                  <a:lnTo>
                    <a:pt x="191" y="6"/>
                  </a:lnTo>
                  <a:lnTo>
                    <a:pt x="184" y="6"/>
                  </a:lnTo>
                  <a:lnTo>
                    <a:pt x="171" y="20"/>
                  </a:lnTo>
                  <a:lnTo>
                    <a:pt x="165" y="27"/>
                  </a:lnTo>
                  <a:lnTo>
                    <a:pt x="165" y="47"/>
                  </a:lnTo>
                  <a:lnTo>
                    <a:pt x="151" y="53"/>
                  </a:lnTo>
                  <a:lnTo>
                    <a:pt x="138" y="53"/>
                  </a:lnTo>
                  <a:lnTo>
                    <a:pt x="125" y="47"/>
                  </a:lnTo>
                  <a:lnTo>
                    <a:pt x="118" y="27"/>
                  </a:lnTo>
                  <a:lnTo>
                    <a:pt x="92" y="27"/>
                  </a:lnTo>
                  <a:lnTo>
                    <a:pt x="85" y="20"/>
                  </a:lnTo>
                  <a:lnTo>
                    <a:pt x="79" y="27"/>
                  </a:lnTo>
                  <a:lnTo>
                    <a:pt x="72" y="33"/>
                  </a:lnTo>
                  <a:lnTo>
                    <a:pt x="66" y="40"/>
                  </a:lnTo>
                  <a:lnTo>
                    <a:pt x="52" y="40"/>
                  </a:lnTo>
                  <a:lnTo>
                    <a:pt x="52" y="27"/>
                  </a:lnTo>
                  <a:lnTo>
                    <a:pt x="33" y="13"/>
                  </a:lnTo>
                  <a:lnTo>
                    <a:pt x="26" y="20"/>
                  </a:lnTo>
                  <a:lnTo>
                    <a:pt x="19" y="6"/>
                  </a:lnTo>
                  <a:lnTo>
                    <a:pt x="6" y="0"/>
                  </a:lnTo>
                  <a:lnTo>
                    <a:pt x="13" y="27"/>
                  </a:lnTo>
                  <a:lnTo>
                    <a:pt x="13" y="40"/>
                  </a:lnTo>
                  <a:lnTo>
                    <a:pt x="19" y="60"/>
                  </a:lnTo>
                  <a:lnTo>
                    <a:pt x="0" y="74"/>
                  </a:lnTo>
                  <a:lnTo>
                    <a:pt x="0" y="80"/>
                  </a:lnTo>
                  <a:lnTo>
                    <a:pt x="0" y="10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5" name="Freeform 103"/>
            <p:cNvSpPr>
              <a:spLocks/>
            </p:cNvSpPr>
            <p:nvPr/>
          </p:nvSpPr>
          <p:spPr bwMode="auto">
            <a:xfrm>
              <a:off x="2747950" y="1221757"/>
              <a:ext cx="343729" cy="147596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98" y="14"/>
                </a:cxn>
                <a:cxn ang="0">
                  <a:pos x="192" y="27"/>
                </a:cxn>
                <a:cxn ang="0">
                  <a:pos x="192" y="41"/>
                </a:cxn>
                <a:cxn ang="0">
                  <a:pos x="185" y="61"/>
                </a:cxn>
                <a:cxn ang="0">
                  <a:pos x="172" y="54"/>
                </a:cxn>
                <a:cxn ang="0">
                  <a:pos x="165" y="61"/>
                </a:cxn>
                <a:cxn ang="0">
                  <a:pos x="159" y="75"/>
                </a:cxn>
                <a:cxn ang="0">
                  <a:pos x="146" y="75"/>
                </a:cxn>
                <a:cxn ang="0">
                  <a:pos x="93" y="68"/>
                </a:cxn>
                <a:cxn ang="0">
                  <a:pos x="73" y="81"/>
                </a:cxn>
                <a:cxn ang="0">
                  <a:pos x="40" y="81"/>
                </a:cxn>
                <a:cxn ang="0">
                  <a:pos x="14" y="88"/>
                </a:cxn>
                <a:cxn ang="0">
                  <a:pos x="7" y="68"/>
                </a:cxn>
                <a:cxn ang="0">
                  <a:pos x="0" y="68"/>
                </a:cxn>
                <a:cxn ang="0">
                  <a:pos x="0" y="48"/>
                </a:cxn>
                <a:cxn ang="0">
                  <a:pos x="7" y="48"/>
                </a:cxn>
                <a:cxn ang="0">
                  <a:pos x="27" y="48"/>
                </a:cxn>
                <a:cxn ang="0">
                  <a:pos x="53" y="54"/>
                </a:cxn>
                <a:cxn ang="0">
                  <a:pos x="80" y="48"/>
                </a:cxn>
                <a:cxn ang="0">
                  <a:pos x="99" y="14"/>
                </a:cxn>
                <a:cxn ang="0">
                  <a:pos x="139" y="14"/>
                </a:cxn>
                <a:cxn ang="0">
                  <a:pos x="198" y="0"/>
                </a:cxn>
              </a:cxnLst>
              <a:rect l="0" t="0" r="r" b="b"/>
              <a:pathLst>
                <a:path w="198" h="88">
                  <a:moveTo>
                    <a:pt x="198" y="0"/>
                  </a:moveTo>
                  <a:lnTo>
                    <a:pt x="198" y="14"/>
                  </a:lnTo>
                  <a:lnTo>
                    <a:pt x="192" y="27"/>
                  </a:lnTo>
                  <a:lnTo>
                    <a:pt x="192" y="41"/>
                  </a:lnTo>
                  <a:lnTo>
                    <a:pt x="185" y="61"/>
                  </a:lnTo>
                  <a:lnTo>
                    <a:pt x="172" y="54"/>
                  </a:lnTo>
                  <a:lnTo>
                    <a:pt x="165" y="61"/>
                  </a:lnTo>
                  <a:lnTo>
                    <a:pt x="159" y="75"/>
                  </a:lnTo>
                  <a:lnTo>
                    <a:pt x="146" y="75"/>
                  </a:lnTo>
                  <a:lnTo>
                    <a:pt x="93" y="68"/>
                  </a:lnTo>
                  <a:lnTo>
                    <a:pt x="73" y="81"/>
                  </a:lnTo>
                  <a:lnTo>
                    <a:pt x="40" y="81"/>
                  </a:lnTo>
                  <a:lnTo>
                    <a:pt x="14" y="88"/>
                  </a:lnTo>
                  <a:lnTo>
                    <a:pt x="7" y="68"/>
                  </a:lnTo>
                  <a:lnTo>
                    <a:pt x="0" y="68"/>
                  </a:lnTo>
                  <a:lnTo>
                    <a:pt x="0" y="48"/>
                  </a:lnTo>
                  <a:lnTo>
                    <a:pt x="7" y="48"/>
                  </a:lnTo>
                  <a:lnTo>
                    <a:pt x="27" y="48"/>
                  </a:lnTo>
                  <a:lnTo>
                    <a:pt x="53" y="54"/>
                  </a:lnTo>
                  <a:lnTo>
                    <a:pt x="80" y="48"/>
                  </a:lnTo>
                  <a:lnTo>
                    <a:pt x="99" y="14"/>
                  </a:lnTo>
                  <a:lnTo>
                    <a:pt x="139" y="1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2493890" y="1977343"/>
              <a:ext cx="483666" cy="641842"/>
            </a:xfrm>
            <a:custGeom>
              <a:avLst/>
              <a:gdLst/>
              <a:ahLst/>
              <a:cxnLst>
                <a:cxn ang="0">
                  <a:pos x="93" y="21"/>
                </a:cxn>
                <a:cxn ang="0">
                  <a:pos x="119" y="14"/>
                </a:cxn>
                <a:cxn ang="0">
                  <a:pos x="159" y="27"/>
                </a:cxn>
                <a:cxn ang="0">
                  <a:pos x="178" y="27"/>
                </a:cxn>
                <a:cxn ang="0">
                  <a:pos x="178" y="7"/>
                </a:cxn>
                <a:cxn ang="0">
                  <a:pos x="192" y="7"/>
                </a:cxn>
                <a:cxn ang="0">
                  <a:pos x="218" y="0"/>
                </a:cxn>
                <a:cxn ang="0">
                  <a:pos x="238" y="21"/>
                </a:cxn>
                <a:cxn ang="0">
                  <a:pos x="238" y="34"/>
                </a:cxn>
                <a:cxn ang="0">
                  <a:pos x="238" y="41"/>
                </a:cxn>
                <a:cxn ang="0">
                  <a:pos x="244" y="47"/>
                </a:cxn>
                <a:cxn ang="0">
                  <a:pos x="244" y="54"/>
                </a:cxn>
                <a:cxn ang="0">
                  <a:pos x="238" y="68"/>
                </a:cxn>
                <a:cxn ang="0">
                  <a:pos x="231" y="74"/>
                </a:cxn>
                <a:cxn ang="0">
                  <a:pos x="225" y="81"/>
                </a:cxn>
                <a:cxn ang="0">
                  <a:pos x="225" y="95"/>
                </a:cxn>
                <a:cxn ang="0">
                  <a:pos x="238" y="95"/>
                </a:cxn>
                <a:cxn ang="0">
                  <a:pos x="244" y="101"/>
                </a:cxn>
                <a:cxn ang="0">
                  <a:pos x="251" y="101"/>
                </a:cxn>
                <a:cxn ang="0">
                  <a:pos x="251" y="115"/>
                </a:cxn>
                <a:cxn ang="0">
                  <a:pos x="258" y="122"/>
                </a:cxn>
                <a:cxn ang="0">
                  <a:pos x="264" y="122"/>
                </a:cxn>
                <a:cxn ang="0">
                  <a:pos x="277" y="122"/>
                </a:cxn>
                <a:cxn ang="0">
                  <a:pos x="277" y="128"/>
                </a:cxn>
                <a:cxn ang="0">
                  <a:pos x="271" y="135"/>
                </a:cxn>
                <a:cxn ang="0">
                  <a:pos x="271" y="142"/>
                </a:cxn>
                <a:cxn ang="0">
                  <a:pos x="271" y="149"/>
                </a:cxn>
                <a:cxn ang="0">
                  <a:pos x="277" y="176"/>
                </a:cxn>
                <a:cxn ang="0">
                  <a:pos x="277" y="196"/>
                </a:cxn>
                <a:cxn ang="0">
                  <a:pos x="271" y="203"/>
                </a:cxn>
                <a:cxn ang="0">
                  <a:pos x="264" y="203"/>
                </a:cxn>
                <a:cxn ang="0">
                  <a:pos x="258" y="203"/>
                </a:cxn>
                <a:cxn ang="0">
                  <a:pos x="238" y="209"/>
                </a:cxn>
                <a:cxn ang="0">
                  <a:pos x="218" y="223"/>
                </a:cxn>
                <a:cxn ang="0">
                  <a:pos x="211" y="223"/>
                </a:cxn>
                <a:cxn ang="0">
                  <a:pos x="198" y="223"/>
                </a:cxn>
                <a:cxn ang="0">
                  <a:pos x="185" y="230"/>
                </a:cxn>
                <a:cxn ang="0">
                  <a:pos x="192" y="243"/>
                </a:cxn>
                <a:cxn ang="0">
                  <a:pos x="185" y="290"/>
                </a:cxn>
                <a:cxn ang="0">
                  <a:pos x="178" y="337"/>
                </a:cxn>
                <a:cxn ang="0">
                  <a:pos x="165" y="344"/>
                </a:cxn>
                <a:cxn ang="0">
                  <a:pos x="159" y="371"/>
                </a:cxn>
                <a:cxn ang="0">
                  <a:pos x="132" y="371"/>
                </a:cxn>
                <a:cxn ang="0">
                  <a:pos x="119" y="378"/>
                </a:cxn>
                <a:cxn ang="0">
                  <a:pos x="112" y="364"/>
                </a:cxn>
                <a:cxn ang="0">
                  <a:pos x="119" y="351"/>
                </a:cxn>
                <a:cxn ang="0">
                  <a:pos x="99" y="331"/>
                </a:cxn>
                <a:cxn ang="0">
                  <a:pos x="73" y="331"/>
                </a:cxn>
                <a:cxn ang="0">
                  <a:pos x="27" y="324"/>
                </a:cxn>
                <a:cxn ang="0">
                  <a:pos x="20" y="304"/>
                </a:cxn>
                <a:cxn ang="0">
                  <a:pos x="40" y="290"/>
                </a:cxn>
                <a:cxn ang="0">
                  <a:pos x="20" y="250"/>
                </a:cxn>
                <a:cxn ang="0">
                  <a:pos x="13" y="236"/>
                </a:cxn>
                <a:cxn ang="0">
                  <a:pos x="0" y="189"/>
                </a:cxn>
                <a:cxn ang="0">
                  <a:pos x="0" y="149"/>
                </a:cxn>
                <a:cxn ang="0">
                  <a:pos x="33" y="101"/>
                </a:cxn>
                <a:cxn ang="0">
                  <a:pos x="73" y="95"/>
                </a:cxn>
                <a:cxn ang="0">
                  <a:pos x="99" y="47"/>
                </a:cxn>
                <a:cxn ang="0">
                  <a:pos x="93" y="21"/>
                </a:cxn>
              </a:cxnLst>
              <a:rect l="0" t="0" r="r" b="b"/>
              <a:pathLst>
                <a:path w="277" h="378">
                  <a:moveTo>
                    <a:pt x="93" y="21"/>
                  </a:moveTo>
                  <a:lnTo>
                    <a:pt x="119" y="14"/>
                  </a:lnTo>
                  <a:lnTo>
                    <a:pt x="159" y="27"/>
                  </a:lnTo>
                  <a:lnTo>
                    <a:pt x="178" y="27"/>
                  </a:lnTo>
                  <a:lnTo>
                    <a:pt x="178" y="7"/>
                  </a:lnTo>
                  <a:lnTo>
                    <a:pt x="192" y="7"/>
                  </a:lnTo>
                  <a:lnTo>
                    <a:pt x="218" y="0"/>
                  </a:lnTo>
                  <a:lnTo>
                    <a:pt x="238" y="21"/>
                  </a:lnTo>
                  <a:lnTo>
                    <a:pt x="238" y="34"/>
                  </a:lnTo>
                  <a:lnTo>
                    <a:pt x="238" y="41"/>
                  </a:lnTo>
                  <a:lnTo>
                    <a:pt x="244" y="47"/>
                  </a:lnTo>
                  <a:lnTo>
                    <a:pt x="244" y="54"/>
                  </a:lnTo>
                  <a:lnTo>
                    <a:pt x="238" y="68"/>
                  </a:lnTo>
                  <a:lnTo>
                    <a:pt x="231" y="74"/>
                  </a:lnTo>
                  <a:lnTo>
                    <a:pt x="225" y="81"/>
                  </a:lnTo>
                  <a:lnTo>
                    <a:pt x="225" y="95"/>
                  </a:lnTo>
                  <a:lnTo>
                    <a:pt x="238" y="95"/>
                  </a:lnTo>
                  <a:lnTo>
                    <a:pt x="244" y="101"/>
                  </a:lnTo>
                  <a:lnTo>
                    <a:pt x="251" y="101"/>
                  </a:lnTo>
                  <a:lnTo>
                    <a:pt x="251" y="115"/>
                  </a:lnTo>
                  <a:lnTo>
                    <a:pt x="258" y="122"/>
                  </a:lnTo>
                  <a:lnTo>
                    <a:pt x="264" y="122"/>
                  </a:lnTo>
                  <a:lnTo>
                    <a:pt x="277" y="122"/>
                  </a:lnTo>
                  <a:lnTo>
                    <a:pt x="277" y="128"/>
                  </a:lnTo>
                  <a:lnTo>
                    <a:pt x="271" y="135"/>
                  </a:lnTo>
                  <a:lnTo>
                    <a:pt x="271" y="142"/>
                  </a:lnTo>
                  <a:lnTo>
                    <a:pt x="271" y="149"/>
                  </a:lnTo>
                  <a:lnTo>
                    <a:pt x="277" y="176"/>
                  </a:lnTo>
                  <a:lnTo>
                    <a:pt x="277" y="196"/>
                  </a:lnTo>
                  <a:lnTo>
                    <a:pt x="271" y="203"/>
                  </a:lnTo>
                  <a:lnTo>
                    <a:pt x="264" y="203"/>
                  </a:lnTo>
                  <a:lnTo>
                    <a:pt x="258" y="203"/>
                  </a:lnTo>
                  <a:lnTo>
                    <a:pt x="238" y="209"/>
                  </a:lnTo>
                  <a:lnTo>
                    <a:pt x="218" y="223"/>
                  </a:lnTo>
                  <a:lnTo>
                    <a:pt x="211" y="223"/>
                  </a:lnTo>
                  <a:lnTo>
                    <a:pt x="198" y="223"/>
                  </a:lnTo>
                  <a:lnTo>
                    <a:pt x="185" y="230"/>
                  </a:lnTo>
                  <a:lnTo>
                    <a:pt x="192" y="243"/>
                  </a:lnTo>
                  <a:lnTo>
                    <a:pt x="185" y="290"/>
                  </a:lnTo>
                  <a:lnTo>
                    <a:pt x="178" y="337"/>
                  </a:lnTo>
                  <a:lnTo>
                    <a:pt x="165" y="344"/>
                  </a:lnTo>
                  <a:lnTo>
                    <a:pt x="159" y="371"/>
                  </a:lnTo>
                  <a:lnTo>
                    <a:pt x="132" y="371"/>
                  </a:lnTo>
                  <a:lnTo>
                    <a:pt x="119" y="378"/>
                  </a:lnTo>
                  <a:lnTo>
                    <a:pt x="112" y="364"/>
                  </a:lnTo>
                  <a:lnTo>
                    <a:pt x="119" y="351"/>
                  </a:lnTo>
                  <a:lnTo>
                    <a:pt x="99" y="331"/>
                  </a:lnTo>
                  <a:lnTo>
                    <a:pt x="73" y="331"/>
                  </a:lnTo>
                  <a:lnTo>
                    <a:pt x="27" y="324"/>
                  </a:lnTo>
                  <a:lnTo>
                    <a:pt x="20" y="304"/>
                  </a:lnTo>
                  <a:lnTo>
                    <a:pt x="40" y="290"/>
                  </a:lnTo>
                  <a:lnTo>
                    <a:pt x="20" y="250"/>
                  </a:lnTo>
                  <a:lnTo>
                    <a:pt x="13" y="236"/>
                  </a:lnTo>
                  <a:lnTo>
                    <a:pt x="0" y="189"/>
                  </a:lnTo>
                  <a:lnTo>
                    <a:pt x="0" y="149"/>
                  </a:lnTo>
                  <a:lnTo>
                    <a:pt x="33" y="101"/>
                  </a:lnTo>
                  <a:lnTo>
                    <a:pt x="73" y="95"/>
                  </a:lnTo>
                  <a:lnTo>
                    <a:pt x="99" y="47"/>
                  </a:lnTo>
                  <a:lnTo>
                    <a:pt x="93" y="2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7" name="Freeform 105"/>
            <p:cNvSpPr>
              <a:spLocks/>
            </p:cNvSpPr>
            <p:nvPr/>
          </p:nvSpPr>
          <p:spPr bwMode="auto">
            <a:xfrm>
              <a:off x="2068645" y="1473619"/>
              <a:ext cx="389922" cy="354773"/>
            </a:xfrm>
            <a:custGeom>
              <a:avLst/>
              <a:gdLst/>
              <a:ahLst/>
              <a:cxnLst>
                <a:cxn ang="0">
                  <a:pos x="20" y="182"/>
                </a:cxn>
                <a:cxn ang="0">
                  <a:pos x="0" y="168"/>
                </a:cxn>
                <a:cxn ang="0">
                  <a:pos x="13" y="155"/>
                </a:cxn>
                <a:cxn ang="0">
                  <a:pos x="40" y="128"/>
                </a:cxn>
                <a:cxn ang="0">
                  <a:pos x="26" y="87"/>
                </a:cxn>
                <a:cxn ang="0">
                  <a:pos x="13" y="47"/>
                </a:cxn>
                <a:cxn ang="0">
                  <a:pos x="20" y="33"/>
                </a:cxn>
                <a:cxn ang="0">
                  <a:pos x="13" y="13"/>
                </a:cxn>
                <a:cxn ang="0">
                  <a:pos x="7" y="0"/>
                </a:cxn>
                <a:cxn ang="0">
                  <a:pos x="106" y="0"/>
                </a:cxn>
                <a:cxn ang="0">
                  <a:pos x="132" y="13"/>
                </a:cxn>
                <a:cxn ang="0">
                  <a:pos x="139" y="67"/>
                </a:cxn>
                <a:cxn ang="0">
                  <a:pos x="172" y="74"/>
                </a:cxn>
                <a:cxn ang="0">
                  <a:pos x="211" y="81"/>
                </a:cxn>
                <a:cxn ang="0">
                  <a:pos x="218" y="87"/>
                </a:cxn>
                <a:cxn ang="0">
                  <a:pos x="211" y="108"/>
                </a:cxn>
                <a:cxn ang="0">
                  <a:pos x="218" y="135"/>
                </a:cxn>
                <a:cxn ang="0">
                  <a:pos x="218" y="148"/>
                </a:cxn>
                <a:cxn ang="0">
                  <a:pos x="224" y="168"/>
                </a:cxn>
                <a:cxn ang="0">
                  <a:pos x="205" y="182"/>
                </a:cxn>
                <a:cxn ang="0">
                  <a:pos x="205" y="188"/>
                </a:cxn>
                <a:cxn ang="0">
                  <a:pos x="205" y="209"/>
                </a:cxn>
                <a:cxn ang="0">
                  <a:pos x="172" y="209"/>
                </a:cxn>
                <a:cxn ang="0">
                  <a:pos x="165" y="209"/>
                </a:cxn>
                <a:cxn ang="0">
                  <a:pos x="132" y="195"/>
                </a:cxn>
                <a:cxn ang="0">
                  <a:pos x="99" y="168"/>
                </a:cxn>
                <a:cxn ang="0">
                  <a:pos x="73" y="182"/>
                </a:cxn>
                <a:cxn ang="0">
                  <a:pos x="40" y="202"/>
                </a:cxn>
                <a:cxn ang="0">
                  <a:pos x="20" y="182"/>
                </a:cxn>
              </a:cxnLst>
              <a:rect l="0" t="0" r="r" b="b"/>
              <a:pathLst>
                <a:path w="224" h="209">
                  <a:moveTo>
                    <a:pt x="20" y="182"/>
                  </a:moveTo>
                  <a:lnTo>
                    <a:pt x="0" y="168"/>
                  </a:lnTo>
                  <a:lnTo>
                    <a:pt x="13" y="155"/>
                  </a:lnTo>
                  <a:lnTo>
                    <a:pt x="40" y="128"/>
                  </a:lnTo>
                  <a:lnTo>
                    <a:pt x="26" y="87"/>
                  </a:lnTo>
                  <a:lnTo>
                    <a:pt x="13" y="47"/>
                  </a:lnTo>
                  <a:lnTo>
                    <a:pt x="20" y="33"/>
                  </a:lnTo>
                  <a:lnTo>
                    <a:pt x="13" y="13"/>
                  </a:lnTo>
                  <a:lnTo>
                    <a:pt x="7" y="0"/>
                  </a:lnTo>
                  <a:lnTo>
                    <a:pt x="106" y="0"/>
                  </a:lnTo>
                  <a:lnTo>
                    <a:pt x="132" y="13"/>
                  </a:lnTo>
                  <a:lnTo>
                    <a:pt x="139" y="67"/>
                  </a:lnTo>
                  <a:lnTo>
                    <a:pt x="172" y="74"/>
                  </a:lnTo>
                  <a:lnTo>
                    <a:pt x="211" y="81"/>
                  </a:lnTo>
                  <a:lnTo>
                    <a:pt x="218" y="87"/>
                  </a:lnTo>
                  <a:lnTo>
                    <a:pt x="211" y="108"/>
                  </a:lnTo>
                  <a:lnTo>
                    <a:pt x="218" y="135"/>
                  </a:lnTo>
                  <a:lnTo>
                    <a:pt x="218" y="148"/>
                  </a:lnTo>
                  <a:lnTo>
                    <a:pt x="224" y="168"/>
                  </a:lnTo>
                  <a:lnTo>
                    <a:pt x="205" y="182"/>
                  </a:lnTo>
                  <a:lnTo>
                    <a:pt x="205" y="188"/>
                  </a:lnTo>
                  <a:lnTo>
                    <a:pt x="205" y="209"/>
                  </a:lnTo>
                  <a:lnTo>
                    <a:pt x="172" y="209"/>
                  </a:lnTo>
                  <a:lnTo>
                    <a:pt x="165" y="209"/>
                  </a:lnTo>
                  <a:lnTo>
                    <a:pt x="132" y="195"/>
                  </a:lnTo>
                  <a:lnTo>
                    <a:pt x="99" y="168"/>
                  </a:lnTo>
                  <a:lnTo>
                    <a:pt x="73" y="182"/>
                  </a:lnTo>
                  <a:lnTo>
                    <a:pt x="40" y="202"/>
                  </a:lnTo>
                  <a:lnTo>
                    <a:pt x="20" y="1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8" name="Freeform 106"/>
            <p:cNvSpPr>
              <a:spLocks/>
            </p:cNvSpPr>
            <p:nvPr/>
          </p:nvSpPr>
          <p:spPr bwMode="auto">
            <a:xfrm>
              <a:off x="2909626" y="1312482"/>
              <a:ext cx="366825" cy="297901"/>
            </a:xfrm>
            <a:custGeom>
              <a:avLst/>
              <a:gdLst/>
              <a:ahLst/>
              <a:cxnLst>
                <a:cxn ang="0">
                  <a:pos x="6" y="176"/>
                </a:cxn>
                <a:cxn ang="0">
                  <a:pos x="0" y="162"/>
                </a:cxn>
                <a:cxn ang="0">
                  <a:pos x="6" y="149"/>
                </a:cxn>
                <a:cxn ang="0">
                  <a:pos x="20" y="135"/>
                </a:cxn>
                <a:cxn ang="0">
                  <a:pos x="13" y="108"/>
                </a:cxn>
                <a:cxn ang="0">
                  <a:pos x="33" y="108"/>
                </a:cxn>
                <a:cxn ang="0">
                  <a:pos x="66" y="81"/>
                </a:cxn>
                <a:cxn ang="0">
                  <a:pos x="59" y="47"/>
                </a:cxn>
                <a:cxn ang="0">
                  <a:pos x="53" y="21"/>
                </a:cxn>
                <a:cxn ang="0">
                  <a:pos x="66" y="21"/>
                </a:cxn>
                <a:cxn ang="0">
                  <a:pos x="72" y="7"/>
                </a:cxn>
                <a:cxn ang="0">
                  <a:pos x="79" y="0"/>
                </a:cxn>
                <a:cxn ang="0">
                  <a:pos x="92" y="7"/>
                </a:cxn>
                <a:cxn ang="0">
                  <a:pos x="99" y="14"/>
                </a:cxn>
                <a:cxn ang="0">
                  <a:pos x="105" y="21"/>
                </a:cxn>
                <a:cxn ang="0">
                  <a:pos x="112" y="21"/>
                </a:cxn>
                <a:cxn ang="0">
                  <a:pos x="125" y="21"/>
                </a:cxn>
                <a:cxn ang="0">
                  <a:pos x="145" y="21"/>
                </a:cxn>
                <a:cxn ang="0">
                  <a:pos x="152" y="41"/>
                </a:cxn>
                <a:cxn ang="0">
                  <a:pos x="158" y="47"/>
                </a:cxn>
                <a:cxn ang="0">
                  <a:pos x="165" y="61"/>
                </a:cxn>
                <a:cxn ang="0">
                  <a:pos x="171" y="61"/>
                </a:cxn>
                <a:cxn ang="0">
                  <a:pos x="178" y="54"/>
                </a:cxn>
                <a:cxn ang="0">
                  <a:pos x="191" y="47"/>
                </a:cxn>
                <a:cxn ang="0">
                  <a:pos x="198" y="47"/>
                </a:cxn>
                <a:cxn ang="0">
                  <a:pos x="211" y="47"/>
                </a:cxn>
                <a:cxn ang="0">
                  <a:pos x="204" y="61"/>
                </a:cxn>
                <a:cxn ang="0">
                  <a:pos x="198" y="68"/>
                </a:cxn>
                <a:cxn ang="0">
                  <a:pos x="185" y="81"/>
                </a:cxn>
                <a:cxn ang="0">
                  <a:pos x="171" y="88"/>
                </a:cxn>
                <a:cxn ang="0">
                  <a:pos x="178" y="101"/>
                </a:cxn>
                <a:cxn ang="0">
                  <a:pos x="178" y="115"/>
                </a:cxn>
                <a:cxn ang="0">
                  <a:pos x="185" y="115"/>
                </a:cxn>
                <a:cxn ang="0">
                  <a:pos x="191" y="128"/>
                </a:cxn>
                <a:cxn ang="0">
                  <a:pos x="198" y="128"/>
                </a:cxn>
                <a:cxn ang="0">
                  <a:pos x="198" y="149"/>
                </a:cxn>
                <a:cxn ang="0">
                  <a:pos x="178" y="142"/>
                </a:cxn>
                <a:cxn ang="0">
                  <a:pos x="158" y="142"/>
                </a:cxn>
                <a:cxn ang="0">
                  <a:pos x="145" y="149"/>
                </a:cxn>
                <a:cxn ang="0">
                  <a:pos x="138" y="162"/>
                </a:cxn>
                <a:cxn ang="0">
                  <a:pos x="125" y="169"/>
                </a:cxn>
                <a:cxn ang="0">
                  <a:pos x="105" y="176"/>
                </a:cxn>
                <a:cxn ang="0">
                  <a:pos x="92" y="169"/>
                </a:cxn>
                <a:cxn ang="0">
                  <a:pos x="79" y="149"/>
                </a:cxn>
                <a:cxn ang="0">
                  <a:pos x="66" y="149"/>
                </a:cxn>
                <a:cxn ang="0">
                  <a:pos x="66" y="169"/>
                </a:cxn>
                <a:cxn ang="0">
                  <a:pos x="46" y="169"/>
                </a:cxn>
                <a:cxn ang="0">
                  <a:pos x="33" y="176"/>
                </a:cxn>
                <a:cxn ang="0">
                  <a:pos x="20" y="169"/>
                </a:cxn>
                <a:cxn ang="0">
                  <a:pos x="6" y="176"/>
                </a:cxn>
              </a:cxnLst>
              <a:rect l="0" t="0" r="r" b="b"/>
              <a:pathLst>
                <a:path w="211" h="176">
                  <a:moveTo>
                    <a:pt x="6" y="176"/>
                  </a:moveTo>
                  <a:lnTo>
                    <a:pt x="0" y="162"/>
                  </a:lnTo>
                  <a:lnTo>
                    <a:pt x="6" y="149"/>
                  </a:lnTo>
                  <a:lnTo>
                    <a:pt x="20" y="135"/>
                  </a:lnTo>
                  <a:lnTo>
                    <a:pt x="13" y="108"/>
                  </a:lnTo>
                  <a:lnTo>
                    <a:pt x="33" y="108"/>
                  </a:lnTo>
                  <a:lnTo>
                    <a:pt x="66" y="81"/>
                  </a:lnTo>
                  <a:lnTo>
                    <a:pt x="59" y="47"/>
                  </a:lnTo>
                  <a:lnTo>
                    <a:pt x="53" y="21"/>
                  </a:lnTo>
                  <a:lnTo>
                    <a:pt x="66" y="21"/>
                  </a:lnTo>
                  <a:lnTo>
                    <a:pt x="72" y="7"/>
                  </a:lnTo>
                  <a:lnTo>
                    <a:pt x="79" y="0"/>
                  </a:lnTo>
                  <a:lnTo>
                    <a:pt x="92" y="7"/>
                  </a:lnTo>
                  <a:lnTo>
                    <a:pt x="99" y="14"/>
                  </a:lnTo>
                  <a:lnTo>
                    <a:pt x="105" y="21"/>
                  </a:lnTo>
                  <a:lnTo>
                    <a:pt x="112" y="21"/>
                  </a:lnTo>
                  <a:lnTo>
                    <a:pt x="125" y="21"/>
                  </a:lnTo>
                  <a:lnTo>
                    <a:pt x="145" y="21"/>
                  </a:lnTo>
                  <a:lnTo>
                    <a:pt x="152" y="41"/>
                  </a:lnTo>
                  <a:lnTo>
                    <a:pt x="158" y="47"/>
                  </a:lnTo>
                  <a:lnTo>
                    <a:pt x="165" y="61"/>
                  </a:lnTo>
                  <a:lnTo>
                    <a:pt x="171" y="61"/>
                  </a:lnTo>
                  <a:lnTo>
                    <a:pt x="178" y="54"/>
                  </a:lnTo>
                  <a:lnTo>
                    <a:pt x="191" y="47"/>
                  </a:lnTo>
                  <a:lnTo>
                    <a:pt x="198" y="47"/>
                  </a:lnTo>
                  <a:lnTo>
                    <a:pt x="211" y="47"/>
                  </a:lnTo>
                  <a:lnTo>
                    <a:pt x="204" y="61"/>
                  </a:lnTo>
                  <a:lnTo>
                    <a:pt x="198" y="68"/>
                  </a:lnTo>
                  <a:lnTo>
                    <a:pt x="185" y="81"/>
                  </a:lnTo>
                  <a:lnTo>
                    <a:pt x="171" y="88"/>
                  </a:lnTo>
                  <a:lnTo>
                    <a:pt x="178" y="101"/>
                  </a:lnTo>
                  <a:lnTo>
                    <a:pt x="178" y="115"/>
                  </a:lnTo>
                  <a:lnTo>
                    <a:pt x="185" y="115"/>
                  </a:lnTo>
                  <a:lnTo>
                    <a:pt x="191" y="128"/>
                  </a:lnTo>
                  <a:lnTo>
                    <a:pt x="198" y="128"/>
                  </a:lnTo>
                  <a:lnTo>
                    <a:pt x="198" y="149"/>
                  </a:lnTo>
                  <a:lnTo>
                    <a:pt x="178" y="142"/>
                  </a:lnTo>
                  <a:lnTo>
                    <a:pt x="158" y="142"/>
                  </a:lnTo>
                  <a:lnTo>
                    <a:pt x="145" y="149"/>
                  </a:lnTo>
                  <a:lnTo>
                    <a:pt x="138" y="162"/>
                  </a:lnTo>
                  <a:lnTo>
                    <a:pt x="125" y="169"/>
                  </a:lnTo>
                  <a:lnTo>
                    <a:pt x="105" y="176"/>
                  </a:lnTo>
                  <a:lnTo>
                    <a:pt x="92" y="169"/>
                  </a:lnTo>
                  <a:lnTo>
                    <a:pt x="79" y="149"/>
                  </a:lnTo>
                  <a:lnTo>
                    <a:pt x="66" y="149"/>
                  </a:lnTo>
                  <a:lnTo>
                    <a:pt x="66" y="169"/>
                  </a:lnTo>
                  <a:lnTo>
                    <a:pt x="46" y="169"/>
                  </a:lnTo>
                  <a:lnTo>
                    <a:pt x="33" y="176"/>
                  </a:lnTo>
                  <a:lnTo>
                    <a:pt x="20" y="169"/>
                  </a:lnTo>
                  <a:lnTo>
                    <a:pt x="6" y="176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79" name="Freeform 107"/>
            <p:cNvSpPr>
              <a:spLocks/>
            </p:cNvSpPr>
            <p:nvPr/>
          </p:nvSpPr>
          <p:spPr bwMode="auto">
            <a:xfrm>
              <a:off x="2253416" y="1349042"/>
              <a:ext cx="332860" cy="261342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91" y="26"/>
                </a:cxn>
                <a:cxn ang="0">
                  <a:pos x="191" y="67"/>
                </a:cxn>
                <a:cxn ang="0">
                  <a:pos x="191" y="94"/>
                </a:cxn>
                <a:cxn ang="0">
                  <a:pos x="184" y="121"/>
                </a:cxn>
                <a:cxn ang="0">
                  <a:pos x="178" y="121"/>
                </a:cxn>
                <a:cxn ang="0">
                  <a:pos x="158" y="121"/>
                </a:cxn>
                <a:cxn ang="0">
                  <a:pos x="145" y="114"/>
                </a:cxn>
                <a:cxn ang="0">
                  <a:pos x="132" y="114"/>
                </a:cxn>
                <a:cxn ang="0">
                  <a:pos x="125" y="114"/>
                </a:cxn>
                <a:cxn ang="0">
                  <a:pos x="125" y="134"/>
                </a:cxn>
                <a:cxn ang="0">
                  <a:pos x="112" y="134"/>
                </a:cxn>
                <a:cxn ang="0">
                  <a:pos x="105" y="148"/>
                </a:cxn>
                <a:cxn ang="0">
                  <a:pos x="105" y="155"/>
                </a:cxn>
                <a:cxn ang="0">
                  <a:pos x="66" y="148"/>
                </a:cxn>
                <a:cxn ang="0">
                  <a:pos x="33" y="141"/>
                </a:cxn>
                <a:cxn ang="0">
                  <a:pos x="26" y="87"/>
                </a:cxn>
                <a:cxn ang="0">
                  <a:pos x="0" y="74"/>
                </a:cxn>
                <a:cxn ang="0">
                  <a:pos x="26" y="33"/>
                </a:cxn>
                <a:cxn ang="0">
                  <a:pos x="191" y="0"/>
                </a:cxn>
              </a:cxnLst>
              <a:rect l="0" t="0" r="r" b="b"/>
              <a:pathLst>
                <a:path w="191" h="155">
                  <a:moveTo>
                    <a:pt x="191" y="0"/>
                  </a:moveTo>
                  <a:lnTo>
                    <a:pt x="191" y="26"/>
                  </a:lnTo>
                  <a:lnTo>
                    <a:pt x="191" y="67"/>
                  </a:lnTo>
                  <a:lnTo>
                    <a:pt x="191" y="94"/>
                  </a:lnTo>
                  <a:lnTo>
                    <a:pt x="184" y="121"/>
                  </a:lnTo>
                  <a:lnTo>
                    <a:pt x="178" y="121"/>
                  </a:lnTo>
                  <a:lnTo>
                    <a:pt x="158" y="121"/>
                  </a:lnTo>
                  <a:lnTo>
                    <a:pt x="145" y="114"/>
                  </a:lnTo>
                  <a:lnTo>
                    <a:pt x="132" y="114"/>
                  </a:lnTo>
                  <a:lnTo>
                    <a:pt x="125" y="114"/>
                  </a:lnTo>
                  <a:lnTo>
                    <a:pt x="125" y="134"/>
                  </a:lnTo>
                  <a:lnTo>
                    <a:pt x="112" y="134"/>
                  </a:lnTo>
                  <a:lnTo>
                    <a:pt x="105" y="148"/>
                  </a:lnTo>
                  <a:lnTo>
                    <a:pt x="105" y="155"/>
                  </a:lnTo>
                  <a:lnTo>
                    <a:pt x="66" y="148"/>
                  </a:lnTo>
                  <a:lnTo>
                    <a:pt x="33" y="141"/>
                  </a:lnTo>
                  <a:lnTo>
                    <a:pt x="26" y="87"/>
                  </a:lnTo>
                  <a:lnTo>
                    <a:pt x="0" y="74"/>
                  </a:lnTo>
                  <a:lnTo>
                    <a:pt x="26" y="33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2436828" y="1529137"/>
              <a:ext cx="368184" cy="218011"/>
            </a:xfrm>
            <a:custGeom>
              <a:avLst/>
              <a:gdLst/>
              <a:ahLst/>
              <a:cxnLst>
                <a:cxn ang="0">
                  <a:pos x="211" y="48"/>
                </a:cxn>
                <a:cxn ang="0">
                  <a:pos x="192" y="21"/>
                </a:cxn>
                <a:cxn ang="0">
                  <a:pos x="185" y="14"/>
                </a:cxn>
                <a:cxn ang="0">
                  <a:pos x="178" y="7"/>
                </a:cxn>
                <a:cxn ang="0">
                  <a:pos x="159" y="14"/>
                </a:cxn>
                <a:cxn ang="0">
                  <a:pos x="145" y="14"/>
                </a:cxn>
                <a:cxn ang="0">
                  <a:pos x="126" y="21"/>
                </a:cxn>
                <a:cxn ang="0">
                  <a:pos x="112" y="7"/>
                </a:cxn>
                <a:cxn ang="0">
                  <a:pos x="99" y="7"/>
                </a:cxn>
                <a:cxn ang="0">
                  <a:pos x="99" y="0"/>
                </a:cxn>
                <a:cxn ang="0">
                  <a:pos x="79" y="14"/>
                </a:cxn>
                <a:cxn ang="0">
                  <a:pos x="73" y="14"/>
                </a:cxn>
                <a:cxn ang="0">
                  <a:pos x="53" y="14"/>
                </a:cxn>
                <a:cxn ang="0">
                  <a:pos x="40" y="7"/>
                </a:cxn>
                <a:cxn ang="0">
                  <a:pos x="27" y="7"/>
                </a:cxn>
                <a:cxn ang="0">
                  <a:pos x="20" y="7"/>
                </a:cxn>
                <a:cxn ang="0">
                  <a:pos x="20" y="27"/>
                </a:cxn>
                <a:cxn ang="0">
                  <a:pos x="7" y="27"/>
                </a:cxn>
                <a:cxn ang="0">
                  <a:pos x="0" y="41"/>
                </a:cxn>
                <a:cxn ang="0">
                  <a:pos x="0" y="48"/>
                </a:cxn>
                <a:cxn ang="0">
                  <a:pos x="7" y="54"/>
                </a:cxn>
                <a:cxn ang="0">
                  <a:pos x="0" y="75"/>
                </a:cxn>
                <a:cxn ang="0">
                  <a:pos x="13" y="81"/>
                </a:cxn>
                <a:cxn ang="0">
                  <a:pos x="20" y="95"/>
                </a:cxn>
                <a:cxn ang="0">
                  <a:pos x="27" y="88"/>
                </a:cxn>
                <a:cxn ang="0">
                  <a:pos x="46" y="102"/>
                </a:cxn>
                <a:cxn ang="0">
                  <a:pos x="46" y="115"/>
                </a:cxn>
                <a:cxn ang="0">
                  <a:pos x="60" y="115"/>
                </a:cxn>
                <a:cxn ang="0">
                  <a:pos x="66" y="108"/>
                </a:cxn>
                <a:cxn ang="0">
                  <a:pos x="73" y="102"/>
                </a:cxn>
                <a:cxn ang="0">
                  <a:pos x="79" y="95"/>
                </a:cxn>
                <a:cxn ang="0">
                  <a:pos x="86" y="102"/>
                </a:cxn>
                <a:cxn ang="0">
                  <a:pos x="112" y="102"/>
                </a:cxn>
                <a:cxn ang="0">
                  <a:pos x="119" y="122"/>
                </a:cxn>
                <a:cxn ang="0">
                  <a:pos x="132" y="128"/>
                </a:cxn>
                <a:cxn ang="0">
                  <a:pos x="145" y="128"/>
                </a:cxn>
                <a:cxn ang="0">
                  <a:pos x="159" y="122"/>
                </a:cxn>
                <a:cxn ang="0">
                  <a:pos x="159" y="102"/>
                </a:cxn>
                <a:cxn ang="0">
                  <a:pos x="165" y="95"/>
                </a:cxn>
                <a:cxn ang="0">
                  <a:pos x="178" y="81"/>
                </a:cxn>
                <a:cxn ang="0">
                  <a:pos x="185" y="81"/>
                </a:cxn>
                <a:cxn ang="0">
                  <a:pos x="205" y="75"/>
                </a:cxn>
                <a:cxn ang="0">
                  <a:pos x="205" y="48"/>
                </a:cxn>
                <a:cxn ang="0">
                  <a:pos x="211" y="48"/>
                </a:cxn>
              </a:cxnLst>
              <a:rect l="0" t="0" r="r" b="b"/>
              <a:pathLst>
                <a:path w="211" h="128">
                  <a:moveTo>
                    <a:pt x="211" y="48"/>
                  </a:moveTo>
                  <a:lnTo>
                    <a:pt x="192" y="21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59" y="14"/>
                  </a:lnTo>
                  <a:lnTo>
                    <a:pt x="145" y="14"/>
                  </a:lnTo>
                  <a:lnTo>
                    <a:pt x="126" y="21"/>
                  </a:lnTo>
                  <a:lnTo>
                    <a:pt x="112" y="7"/>
                  </a:lnTo>
                  <a:lnTo>
                    <a:pt x="99" y="7"/>
                  </a:lnTo>
                  <a:lnTo>
                    <a:pt x="99" y="0"/>
                  </a:lnTo>
                  <a:lnTo>
                    <a:pt x="79" y="14"/>
                  </a:lnTo>
                  <a:lnTo>
                    <a:pt x="73" y="14"/>
                  </a:lnTo>
                  <a:lnTo>
                    <a:pt x="53" y="14"/>
                  </a:lnTo>
                  <a:lnTo>
                    <a:pt x="40" y="7"/>
                  </a:lnTo>
                  <a:lnTo>
                    <a:pt x="27" y="7"/>
                  </a:lnTo>
                  <a:lnTo>
                    <a:pt x="20" y="7"/>
                  </a:lnTo>
                  <a:lnTo>
                    <a:pt x="20" y="27"/>
                  </a:lnTo>
                  <a:lnTo>
                    <a:pt x="7" y="27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7" y="54"/>
                  </a:lnTo>
                  <a:lnTo>
                    <a:pt x="0" y="75"/>
                  </a:lnTo>
                  <a:lnTo>
                    <a:pt x="13" y="81"/>
                  </a:lnTo>
                  <a:lnTo>
                    <a:pt x="20" y="95"/>
                  </a:lnTo>
                  <a:lnTo>
                    <a:pt x="27" y="88"/>
                  </a:lnTo>
                  <a:lnTo>
                    <a:pt x="46" y="102"/>
                  </a:lnTo>
                  <a:lnTo>
                    <a:pt x="46" y="115"/>
                  </a:lnTo>
                  <a:lnTo>
                    <a:pt x="60" y="115"/>
                  </a:lnTo>
                  <a:lnTo>
                    <a:pt x="66" y="108"/>
                  </a:lnTo>
                  <a:lnTo>
                    <a:pt x="73" y="102"/>
                  </a:lnTo>
                  <a:lnTo>
                    <a:pt x="79" y="95"/>
                  </a:lnTo>
                  <a:lnTo>
                    <a:pt x="86" y="102"/>
                  </a:lnTo>
                  <a:lnTo>
                    <a:pt x="112" y="102"/>
                  </a:lnTo>
                  <a:lnTo>
                    <a:pt x="119" y="122"/>
                  </a:lnTo>
                  <a:lnTo>
                    <a:pt x="132" y="128"/>
                  </a:lnTo>
                  <a:lnTo>
                    <a:pt x="145" y="128"/>
                  </a:lnTo>
                  <a:lnTo>
                    <a:pt x="159" y="122"/>
                  </a:lnTo>
                  <a:lnTo>
                    <a:pt x="159" y="102"/>
                  </a:lnTo>
                  <a:lnTo>
                    <a:pt x="165" y="95"/>
                  </a:lnTo>
                  <a:lnTo>
                    <a:pt x="178" y="81"/>
                  </a:lnTo>
                  <a:lnTo>
                    <a:pt x="185" y="81"/>
                  </a:lnTo>
                  <a:lnTo>
                    <a:pt x="205" y="75"/>
                  </a:lnTo>
                  <a:lnTo>
                    <a:pt x="205" y="48"/>
                  </a:lnTo>
                  <a:lnTo>
                    <a:pt x="211" y="48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1" name="Freeform 109"/>
            <p:cNvSpPr>
              <a:spLocks/>
            </p:cNvSpPr>
            <p:nvPr/>
          </p:nvSpPr>
          <p:spPr bwMode="auto">
            <a:xfrm>
              <a:off x="2678661" y="2057235"/>
              <a:ext cx="552955" cy="746107"/>
            </a:xfrm>
            <a:custGeom>
              <a:avLst/>
              <a:gdLst/>
              <a:ahLst/>
              <a:cxnLst>
                <a:cxn ang="0">
                  <a:pos x="158" y="338"/>
                </a:cxn>
                <a:cxn ang="0">
                  <a:pos x="185" y="331"/>
                </a:cxn>
                <a:cxn ang="0">
                  <a:pos x="204" y="317"/>
                </a:cxn>
                <a:cxn ang="0">
                  <a:pos x="237" y="324"/>
                </a:cxn>
                <a:cxn ang="0">
                  <a:pos x="264" y="311"/>
                </a:cxn>
                <a:cxn ang="0">
                  <a:pos x="297" y="290"/>
                </a:cxn>
                <a:cxn ang="0">
                  <a:pos x="310" y="257"/>
                </a:cxn>
                <a:cxn ang="0">
                  <a:pos x="317" y="216"/>
                </a:cxn>
                <a:cxn ang="0">
                  <a:pos x="317" y="203"/>
                </a:cxn>
                <a:cxn ang="0">
                  <a:pos x="284" y="196"/>
                </a:cxn>
                <a:cxn ang="0">
                  <a:pos x="257" y="189"/>
                </a:cxn>
                <a:cxn ang="0">
                  <a:pos x="237" y="203"/>
                </a:cxn>
                <a:cxn ang="0">
                  <a:pos x="218" y="169"/>
                </a:cxn>
                <a:cxn ang="0">
                  <a:pos x="204" y="162"/>
                </a:cxn>
                <a:cxn ang="0">
                  <a:pos x="218" y="135"/>
                </a:cxn>
                <a:cxn ang="0">
                  <a:pos x="218" y="102"/>
                </a:cxn>
                <a:cxn ang="0">
                  <a:pos x="198" y="75"/>
                </a:cxn>
                <a:cxn ang="0">
                  <a:pos x="185" y="68"/>
                </a:cxn>
                <a:cxn ang="0">
                  <a:pos x="178" y="48"/>
                </a:cxn>
                <a:cxn ang="0">
                  <a:pos x="185" y="27"/>
                </a:cxn>
                <a:cxn ang="0">
                  <a:pos x="178" y="7"/>
                </a:cxn>
                <a:cxn ang="0">
                  <a:pos x="152" y="0"/>
                </a:cxn>
                <a:cxn ang="0">
                  <a:pos x="138" y="7"/>
                </a:cxn>
                <a:cxn ang="0">
                  <a:pos x="125" y="27"/>
                </a:cxn>
                <a:cxn ang="0">
                  <a:pos x="119" y="48"/>
                </a:cxn>
                <a:cxn ang="0">
                  <a:pos x="138" y="54"/>
                </a:cxn>
                <a:cxn ang="0">
                  <a:pos x="145" y="68"/>
                </a:cxn>
                <a:cxn ang="0">
                  <a:pos x="158" y="75"/>
                </a:cxn>
                <a:cxn ang="0">
                  <a:pos x="171" y="81"/>
                </a:cxn>
                <a:cxn ang="0">
                  <a:pos x="165" y="95"/>
                </a:cxn>
                <a:cxn ang="0">
                  <a:pos x="171" y="129"/>
                </a:cxn>
                <a:cxn ang="0">
                  <a:pos x="165" y="156"/>
                </a:cxn>
                <a:cxn ang="0">
                  <a:pos x="152" y="156"/>
                </a:cxn>
                <a:cxn ang="0">
                  <a:pos x="112" y="176"/>
                </a:cxn>
                <a:cxn ang="0">
                  <a:pos x="92" y="176"/>
                </a:cxn>
                <a:cxn ang="0">
                  <a:pos x="86" y="196"/>
                </a:cxn>
                <a:cxn ang="0">
                  <a:pos x="72" y="290"/>
                </a:cxn>
                <a:cxn ang="0">
                  <a:pos x="53" y="324"/>
                </a:cxn>
                <a:cxn ang="0">
                  <a:pos x="13" y="331"/>
                </a:cxn>
                <a:cxn ang="0">
                  <a:pos x="0" y="418"/>
                </a:cxn>
                <a:cxn ang="0">
                  <a:pos x="13" y="439"/>
                </a:cxn>
                <a:cxn ang="0">
                  <a:pos x="145" y="378"/>
                </a:cxn>
              </a:cxnLst>
              <a:rect l="0" t="0" r="r" b="b"/>
              <a:pathLst>
                <a:path w="317" h="439">
                  <a:moveTo>
                    <a:pt x="165" y="365"/>
                  </a:moveTo>
                  <a:lnTo>
                    <a:pt x="158" y="338"/>
                  </a:lnTo>
                  <a:lnTo>
                    <a:pt x="171" y="331"/>
                  </a:lnTo>
                  <a:lnTo>
                    <a:pt x="185" y="331"/>
                  </a:lnTo>
                  <a:lnTo>
                    <a:pt x="191" y="311"/>
                  </a:lnTo>
                  <a:lnTo>
                    <a:pt x="204" y="317"/>
                  </a:lnTo>
                  <a:lnTo>
                    <a:pt x="218" y="324"/>
                  </a:lnTo>
                  <a:lnTo>
                    <a:pt x="237" y="324"/>
                  </a:lnTo>
                  <a:lnTo>
                    <a:pt x="251" y="317"/>
                  </a:lnTo>
                  <a:lnTo>
                    <a:pt x="264" y="311"/>
                  </a:lnTo>
                  <a:lnTo>
                    <a:pt x="277" y="304"/>
                  </a:lnTo>
                  <a:lnTo>
                    <a:pt x="297" y="290"/>
                  </a:lnTo>
                  <a:lnTo>
                    <a:pt x="303" y="277"/>
                  </a:lnTo>
                  <a:lnTo>
                    <a:pt x="310" y="257"/>
                  </a:lnTo>
                  <a:lnTo>
                    <a:pt x="317" y="236"/>
                  </a:lnTo>
                  <a:lnTo>
                    <a:pt x="317" y="216"/>
                  </a:lnTo>
                  <a:lnTo>
                    <a:pt x="317" y="196"/>
                  </a:lnTo>
                  <a:lnTo>
                    <a:pt x="317" y="203"/>
                  </a:lnTo>
                  <a:lnTo>
                    <a:pt x="303" y="196"/>
                  </a:lnTo>
                  <a:lnTo>
                    <a:pt x="284" y="196"/>
                  </a:lnTo>
                  <a:lnTo>
                    <a:pt x="264" y="189"/>
                  </a:lnTo>
                  <a:lnTo>
                    <a:pt x="257" y="189"/>
                  </a:lnTo>
                  <a:lnTo>
                    <a:pt x="251" y="189"/>
                  </a:lnTo>
                  <a:lnTo>
                    <a:pt x="237" y="203"/>
                  </a:lnTo>
                  <a:lnTo>
                    <a:pt x="224" y="189"/>
                  </a:lnTo>
                  <a:lnTo>
                    <a:pt x="218" y="169"/>
                  </a:lnTo>
                  <a:lnTo>
                    <a:pt x="198" y="176"/>
                  </a:lnTo>
                  <a:lnTo>
                    <a:pt x="204" y="162"/>
                  </a:lnTo>
                  <a:lnTo>
                    <a:pt x="211" y="142"/>
                  </a:lnTo>
                  <a:lnTo>
                    <a:pt x="218" y="135"/>
                  </a:lnTo>
                  <a:lnTo>
                    <a:pt x="218" y="115"/>
                  </a:lnTo>
                  <a:lnTo>
                    <a:pt x="218" y="102"/>
                  </a:lnTo>
                  <a:lnTo>
                    <a:pt x="204" y="88"/>
                  </a:lnTo>
                  <a:lnTo>
                    <a:pt x="198" y="75"/>
                  </a:lnTo>
                  <a:lnTo>
                    <a:pt x="198" y="68"/>
                  </a:lnTo>
                  <a:lnTo>
                    <a:pt x="185" y="68"/>
                  </a:lnTo>
                  <a:lnTo>
                    <a:pt x="178" y="61"/>
                  </a:lnTo>
                  <a:lnTo>
                    <a:pt x="178" y="48"/>
                  </a:lnTo>
                  <a:lnTo>
                    <a:pt x="191" y="41"/>
                  </a:lnTo>
                  <a:lnTo>
                    <a:pt x="185" y="27"/>
                  </a:lnTo>
                  <a:lnTo>
                    <a:pt x="185" y="14"/>
                  </a:lnTo>
                  <a:lnTo>
                    <a:pt x="178" y="7"/>
                  </a:lnTo>
                  <a:lnTo>
                    <a:pt x="165" y="0"/>
                  </a:lnTo>
                  <a:lnTo>
                    <a:pt x="152" y="0"/>
                  </a:lnTo>
                  <a:lnTo>
                    <a:pt x="138" y="0"/>
                  </a:lnTo>
                  <a:lnTo>
                    <a:pt x="138" y="7"/>
                  </a:lnTo>
                  <a:lnTo>
                    <a:pt x="132" y="21"/>
                  </a:lnTo>
                  <a:lnTo>
                    <a:pt x="125" y="27"/>
                  </a:lnTo>
                  <a:lnTo>
                    <a:pt x="119" y="34"/>
                  </a:lnTo>
                  <a:lnTo>
                    <a:pt x="119" y="48"/>
                  </a:lnTo>
                  <a:lnTo>
                    <a:pt x="132" y="48"/>
                  </a:lnTo>
                  <a:lnTo>
                    <a:pt x="138" y="54"/>
                  </a:lnTo>
                  <a:lnTo>
                    <a:pt x="145" y="54"/>
                  </a:lnTo>
                  <a:lnTo>
                    <a:pt x="145" y="68"/>
                  </a:lnTo>
                  <a:lnTo>
                    <a:pt x="152" y="75"/>
                  </a:lnTo>
                  <a:lnTo>
                    <a:pt x="158" y="75"/>
                  </a:lnTo>
                  <a:lnTo>
                    <a:pt x="171" y="75"/>
                  </a:lnTo>
                  <a:lnTo>
                    <a:pt x="171" y="81"/>
                  </a:lnTo>
                  <a:lnTo>
                    <a:pt x="165" y="88"/>
                  </a:lnTo>
                  <a:lnTo>
                    <a:pt x="165" y="95"/>
                  </a:lnTo>
                  <a:lnTo>
                    <a:pt x="165" y="102"/>
                  </a:lnTo>
                  <a:lnTo>
                    <a:pt x="171" y="129"/>
                  </a:lnTo>
                  <a:lnTo>
                    <a:pt x="171" y="149"/>
                  </a:lnTo>
                  <a:lnTo>
                    <a:pt x="165" y="156"/>
                  </a:lnTo>
                  <a:lnTo>
                    <a:pt x="158" y="156"/>
                  </a:lnTo>
                  <a:lnTo>
                    <a:pt x="152" y="156"/>
                  </a:lnTo>
                  <a:lnTo>
                    <a:pt x="132" y="162"/>
                  </a:lnTo>
                  <a:lnTo>
                    <a:pt x="112" y="176"/>
                  </a:lnTo>
                  <a:lnTo>
                    <a:pt x="105" y="176"/>
                  </a:lnTo>
                  <a:lnTo>
                    <a:pt x="92" y="176"/>
                  </a:lnTo>
                  <a:lnTo>
                    <a:pt x="79" y="183"/>
                  </a:lnTo>
                  <a:lnTo>
                    <a:pt x="86" y="196"/>
                  </a:lnTo>
                  <a:lnTo>
                    <a:pt x="79" y="243"/>
                  </a:lnTo>
                  <a:lnTo>
                    <a:pt x="72" y="290"/>
                  </a:lnTo>
                  <a:lnTo>
                    <a:pt x="59" y="297"/>
                  </a:lnTo>
                  <a:lnTo>
                    <a:pt x="53" y="324"/>
                  </a:lnTo>
                  <a:lnTo>
                    <a:pt x="26" y="324"/>
                  </a:lnTo>
                  <a:lnTo>
                    <a:pt x="13" y="331"/>
                  </a:lnTo>
                  <a:lnTo>
                    <a:pt x="20" y="392"/>
                  </a:lnTo>
                  <a:lnTo>
                    <a:pt x="0" y="418"/>
                  </a:lnTo>
                  <a:lnTo>
                    <a:pt x="6" y="432"/>
                  </a:lnTo>
                  <a:lnTo>
                    <a:pt x="13" y="439"/>
                  </a:lnTo>
                  <a:lnTo>
                    <a:pt x="99" y="398"/>
                  </a:lnTo>
                  <a:lnTo>
                    <a:pt x="145" y="378"/>
                  </a:lnTo>
                  <a:lnTo>
                    <a:pt x="165" y="36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2575407" y="1303003"/>
              <a:ext cx="448341" cy="307380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60" y="13"/>
                </a:cxn>
                <a:cxn ang="0">
                  <a:pos x="47" y="13"/>
                </a:cxn>
                <a:cxn ang="0">
                  <a:pos x="7" y="27"/>
                </a:cxn>
                <a:cxn ang="0">
                  <a:pos x="7" y="53"/>
                </a:cxn>
                <a:cxn ang="0">
                  <a:pos x="7" y="94"/>
                </a:cxn>
                <a:cxn ang="0">
                  <a:pos x="7" y="121"/>
                </a:cxn>
                <a:cxn ang="0">
                  <a:pos x="0" y="148"/>
                </a:cxn>
                <a:cxn ang="0">
                  <a:pos x="20" y="134"/>
                </a:cxn>
                <a:cxn ang="0">
                  <a:pos x="20" y="141"/>
                </a:cxn>
                <a:cxn ang="0">
                  <a:pos x="33" y="141"/>
                </a:cxn>
                <a:cxn ang="0">
                  <a:pos x="47" y="155"/>
                </a:cxn>
                <a:cxn ang="0">
                  <a:pos x="66" y="148"/>
                </a:cxn>
                <a:cxn ang="0">
                  <a:pos x="80" y="148"/>
                </a:cxn>
                <a:cxn ang="0">
                  <a:pos x="99" y="141"/>
                </a:cxn>
                <a:cxn ang="0">
                  <a:pos x="106" y="148"/>
                </a:cxn>
                <a:cxn ang="0">
                  <a:pos x="113" y="155"/>
                </a:cxn>
                <a:cxn ang="0">
                  <a:pos x="132" y="182"/>
                </a:cxn>
                <a:cxn ang="0">
                  <a:pos x="152" y="168"/>
                </a:cxn>
                <a:cxn ang="0">
                  <a:pos x="165" y="168"/>
                </a:cxn>
                <a:cxn ang="0">
                  <a:pos x="172" y="175"/>
                </a:cxn>
                <a:cxn ang="0">
                  <a:pos x="172" y="182"/>
                </a:cxn>
                <a:cxn ang="0">
                  <a:pos x="179" y="182"/>
                </a:cxn>
                <a:cxn ang="0">
                  <a:pos x="198" y="182"/>
                </a:cxn>
                <a:cxn ang="0">
                  <a:pos x="192" y="168"/>
                </a:cxn>
                <a:cxn ang="0">
                  <a:pos x="198" y="155"/>
                </a:cxn>
                <a:cxn ang="0">
                  <a:pos x="212" y="141"/>
                </a:cxn>
                <a:cxn ang="0">
                  <a:pos x="205" y="114"/>
                </a:cxn>
                <a:cxn ang="0">
                  <a:pos x="225" y="114"/>
                </a:cxn>
                <a:cxn ang="0">
                  <a:pos x="258" y="87"/>
                </a:cxn>
                <a:cxn ang="0">
                  <a:pos x="251" y="53"/>
                </a:cxn>
                <a:cxn ang="0">
                  <a:pos x="245" y="27"/>
                </a:cxn>
                <a:cxn ang="0">
                  <a:pos x="192" y="20"/>
                </a:cxn>
                <a:cxn ang="0">
                  <a:pos x="172" y="33"/>
                </a:cxn>
                <a:cxn ang="0">
                  <a:pos x="139" y="33"/>
                </a:cxn>
                <a:cxn ang="0">
                  <a:pos x="113" y="40"/>
                </a:cxn>
                <a:cxn ang="0">
                  <a:pos x="106" y="20"/>
                </a:cxn>
                <a:cxn ang="0">
                  <a:pos x="99" y="20"/>
                </a:cxn>
                <a:cxn ang="0">
                  <a:pos x="99" y="0"/>
                </a:cxn>
              </a:cxnLst>
              <a:rect l="0" t="0" r="r" b="b"/>
              <a:pathLst>
                <a:path w="258" h="182">
                  <a:moveTo>
                    <a:pt x="99" y="0"/>
                  </a:moveTo>
                  <a:lnTo>
                    <a:pt x="60" y="13"/>
                  </a:lnTo>
                  <a:lnTo>
                    <a:pt x="47" y="13"/>
                  </a:lnTo>
                  <a:lnTo>
                    <a:pt x="7" y="27"/>
                  </a:lnTo>
                  <a:lnTo>
                    <a:pt x="7" y="53"/>
                  </a:lnTo>
                  <a:lnTo>
                    <a:pt x="7" y="94"/>
                  </a:lnTo>
                  <a:lnTo>
                    <a:pt x="7" y="121"/>
                  </a:lnTo>
                  <a:lnTo>
                    <a:pt x="0" y="148"/>
                  </a:lnTo>
                  <a:lnTo>
                    <a:pt x="20" y="134"/>
                  </a:lnTo>
                  <a:lnTo>
                    <a:pt x="20" y="141"/>
                  </a:lnTo>
                  <a:lnTo>
                    <a:pt x="33" y="141"/>
                  </a:lnTo>
                  <a:lnTo>
                    <a:pt x="47" y="155"/>
                  </a:lnTo>
                  <a:lnTo>
                    <a:pt x="66" y="148"/>
                  </a:lnTo>
                  <a:lnTo>
                    <a:pt x="80" y="148"/>
                  </a:lnTo>
                  <a:lnTo>
                    <a:pt x="99" y="141"/>
                  </a:lnTo>
                  <a:lnTo>
                    <a:pt x="106" y="148"/>
                  </a:lnTo>
                  <a:lnTo>
                    <a:pt x="113" y="155"/>
                  </a:lnTo>
                  <a:lnTo>
                    <a:pt x="132" y="182"/>
                  </a:lnTo>
                  <a:lnTo>
                    <a:pt x="152" y="168"/>
                  </a:lnTo>
                  <a:lnTo>
                    <a:pt x="165" y="168"/>
                  </a:lnTo>
                  <a:lnTo>
                    <a:pt x="172" y="175"/>
                  </a:lnTo>
                  <a:lnTo>
                    <a:pt x="172" y="182"/>
                  </a:lnTo>
                  <a:lnTo>
                    <a:pt x="179" y="182"/>
                  </a:lnTo>
                  <a:lnTo>
                    <a:pt x="198" y="182"/>
                  </a:lnTo>
                  <a:lnTo>
                    <a:pt x="192" y="168"/>
                  </a:lnTo>
                  <a:lnTo>
                    <a:pt x="198" y="155"/>
                  </a:lnTo>
                  <a:lnTo>
                    <a:pt x="212" y="141"/>
                  </a:lnTo>
                  <a:lnTo>
                    <a:pt x="205" y="114"/>
                  </a:lnTo>
                  <a:lnTo>
                    <a:pt x="225" y="114"/>
                  </a:lnTo>
                  <a:lnTo>
                    <a:pt x="258" y="87"/>
                  </a:lnTo>
                  <a:lnTo>
                    <a:pt x="251" y="53"/>
                  </a:lnTo>
                  <a:lnTo>
                    <a:pt x="245" y="27"/>
                  </a:lnTo>
                  <a:lnTo>
                    <a:pt x="192" y="20"/>
                  </a:lnTo>
                  <a:lnTo>
                    <a:pt x="172" y="33"/>
                  </a:lnTo>
                  <a:lnTo>
                    <a:pt x="139" y="33"/>
                  </a:lnTo>
                  <a:lnTo>
                    <a:pt x="113" y="40"/>
                  </a:lnTo>
                  <a:lnTo>
                    <a:pt x="106" y="20"/>
                  </a:lnTo>
                  <a:lnTo>
                    <a:pt x="99" y="2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2780557" y="1564344"/>
              <a:ext cx="393997" cy="469871"/>
            </a:xfrm>
            <a:custGeom>
              <a:avLst/>
              <a:gdLst/>
              <a:ahLst/>
              <a:cxnLst>
                <a:cxn ang="0">
                  <a:pos x="119" y="249"/>
                </a:cxn>
                <a:cxn ang="0">
                  <a:pos x="86" y="263"/>
                </a:cxn>
                <a:cxn ang="0">
                  <a:pos x="73" y="263"/>
                </a:cxn>
                <a:cxn ang="0">
                  <a:pos x="27" y="249"/>
                </a:cxn>
                <a:cxn ang="0">
                  <a:pos x="0" y="236"/>
                </a:cxn>
                <a:cxn ang="0">
                  <a:pos x="7" y="215"/>
                </a:cxn>
                <a:cxn ang="0">
                  <a:pos x="7" y="188"/>
                </a:cxn>
                <a:cxn ang="0">
                  <a:pos x="20" y="168"/>
                </a:cxn>
                <a:cxn ang="0">
                  <a:pos x="20" y="148"/>
                </a:cxn>
                <a:cxn ang="0">
                  <a:pos x="7" y="128"/>
                </a:cxn>
                <a:cxn ang="0">
                  <a:pos x="7" y="107"/>
                </a:cxn>
                <a:cxn ang="0">
                  <a:pos x="20" y="87"/>
                </a:cxn>
                <a:cxn ang="0">
                  <a:pos x="7" y="74"/>
                </a:cxn>
                <a:cxn ang="0">
                  <a:pos x="7" y="27"/>
                </a:cxn>
                <a:cxn ang="0">
                  <a:pos x="33" y="13"/>
                </a:cxn>
                <a:cxn ang="0">
                  <a:pos x="53" y="20"/>
                </a:cxn>
                <a:cxn ang="0">
                  <a:pos x="60" y="27"/>
                </a:cxn>
                <a:cxn ang="0">
                  <a:pos x="93" y="20"/>
                </a:cxn>
                <a:cxn ang="0">
                  <a:pos x="119" y="20"/>
                </a:cxn>
                <a:cxn ang="0">
                  <a:pos x="139" y="0"/>
                </a:cxn>
                <a:cxn ang="0">
                  <a:pos x="165" y="20"/>
                </a:cxn>
                <a:cxn ang="0">
                  <a:pos x="178" y="33"/>
                </a:cxn>
                <a:cxn ang="0">
                  <a:pos x="198" y="40"/>
                </a:cxn>
                <a:cxn ang="0">
                  <a:pos x="218" y="67"/>
                </a:cxn>
                <a:cxn ang="0">
                  <a:pos x="211" y="87"/>
                </a:cxn>
                <a:cxn ang="0">
                  <a:pos x="211" y="114"/>
                </a:cxn>
                <a:cxn ang="0">
                  <a:pos x="205" y="134"/>
                </a:cxn>
                <a:cxn ang="0">
                  <a:pos x="211" y="161"/>
                </a:cxn>
                <a:cxn ang="0">
                  <a:pos x="192" y="182"/>
                </a:cxn>
                <a:cxn ang="0">
                  <a:pos x="178" y="188"/>
                </a:cxn>
                <a:cxn ang="0">
                  <a:pos x="185" y="236"/>
                </a:cxn>
                <a:cxn ang="0">
                  <a:pos x="126" y="249"/>
                </a:cxn>
              </a:cxnLst>
              <a:rect l="0" t="0" r="r" b="b"/>
              <a:pathLst>
                <a:path w="225" h="276">
                  <a:moveTo>
                    <a:pt x="126" y="249"/>
                  </a:moveTo>
                  <a:lnTo>
                    <a:pt x="119" y="249"/>
                  </a:lnTo>
                  <a:lnTo>
                    <a:pt x="93" y="249"/>
                  </a:lnTo>
                  <a:lnTo>
                    <a:pt x="86" y="263"/>
                  </a:lnTo>
                  <a:lnTo>
                    <a:pt x="73" y="276"/>
                  </a:lnTo>
                  <a:lnTo>
                    <a:pt x="73" y="263"/>
                  </a:lnTo>
                  <a:lnTo>
                    <a:pt x="53" y="242"/>
                  </a:lnTo>
                  <a:lnTo>
                    <a:pt x="27" y="249"/>
                  </a:lnTo>
                  <a:lnTo>
                    <a:pt x="13" y="249"/>
                  </a:lnTo>
                  <a:lnTo>
                    <a:pt x="0" y="236"/>
                  </a:lnTo>
                  <a:lnTo>
                    <a:pt x="0" y="229"/>
                  </a:lnTo>
                  <a:lnTo>
                    <a:pt x="7" y="215"/>
                  </a:lnTo>
                  <a:lnTo>
                    <a:pt x="7" y="202"/>
                  </a:lnTo>
                  <a:lnTo>
                    <a:pt x="7" y="188"/>
                  </a:lnTo>
                  <a:lnTo>
                    <a:pt x="13" y="175"/>
                  </a:lnTo>
                  <a:lnTo>
                    <a:pt x="20" y="168"/>
                  </a:lnTo>
                  <a:lnTo>
                    <a:pt x="20" y="155"/>
                  </a:lnTo>
                  <a:lnTo>
                    <a:pt x="20" y="148"/>
                  </a:lnTo>
                  <a:lnTo>
                    <a:pt x="13" y="134"/>
                  </a:lnTo>
                  <a:lnTo>
                    <a:pt x="7" y="128"/>
                  </a:lnTo>
                  <a:lnTo>
                    <a:pt x="0" y="121"/>
                  </a:lnTo>
                  <a:lnTo>
                    <a:pt x="7" y="107"/>
                  </a:lnTo>
                  <a:lnTo>
                    <a:pt x="13" y="101"/>
                  </a:lnTo>
                  <a:lnTo>
                    <a:pt x="20" y="87"/>
                  </a:lnTo>
                  <a:lnTo>
                    <a:pt x="13" y="74"/>
                  </a:lnTo>
                  <a:lnTo>
                    <a:pt x="7" y="74"/>
                  </a:lnTo>
                  <a:lnTo>
                    <a:pt x="7" y="54"/>
                  </a:lnTo>
                  <a:lnTo>
                    <a:pt x="7" y="27"/>
                  </a:lnTo>
                  <a:lnTo>
                    <a:pt x="13" y="27"/>
                  </a:lnTo>
                  <a:lnTo>
                    <a:pt x="33" y="13"/>
                  </a:lnTo>
                  <a:lnTo>
                    <a:pt x="46" y="13"/>
                  </a:lnTo>
                  <a:lnTo>
                    <a:pt x="53" y="20"/>
                  </a:lnTo>
                  <a:lnTo>
                    <a:pt x="53" y="27"/>
                  </a:lnTo>
                  <a:lnTo>
                    <a:pt x="60" y="27"/>
                  </a:lnTo>
                  <a:lnTo>
                    <a:pt x="79" y="27"/>
                  </a:lnTo>
                  <a:lnTo>
                    <a:pt x="93" y="20"/>
                  </a:lnTo>
                  <a:lnTo>
                    <a:pt x="106" y="27"/>
                  </a:lnTo>
                  <a:lnTo>
                    <a:pt x="119" y="20"/>
                  </a:lnTo>
                  <a:lnTo>
                    <a:pt x="139" y="20"/>
                  </a:lnTo>
                  <a:lnTo>
                    <a:pt x="139" y="0"/>
                  </a:lnTo>
                  <a:lnTo>
                    <a:pt x="152" y="0"/>
                  </a:lnTo>
                  <a:lnTo>
                    <a:pt x="165" y="20"/>
                  </a:lnTo>
                  <a:lnTo>
                    <a:pt x="178" y="27"/>
                  </a:lnTo>
                  <a:lnTo>
                    <a:pt x="178" y="33"/>
                  </a:lnTo>
                  <a:lnTo>
                    <a:pt x="185" y="40"/>
                  </a:lnTo>
                  <a:lnTo>
                    <a:pt x="198" y="40"/>
                  </a:lnTo>
                  <a:lnTo>
                    <a:pt x="211" y="54"/>
                  </a:lnTo>
                  <a:lnTo>
                    <a:pt x="218" y="67"/>
                  </a:lnTo>
                  <a:lnTo>
                    <a:pt x="225" y="74"/>
                  </a:lnTo>
                  <a:lnTo>
                    <a:pt x="211" y="87"/>
                  </a:lnTo>
                  <a:lnTo>
                    <a:pt x="211" y="94"/>
                  </a:lnTo>
                  <a:lnTo>
                    <a:pt x="211" y="114"/>
                  </a:lnTo>
                  <a:lnTo>
                    <a:pt x="205" y="128"/>
                  </a:lnTo>
                  <a:lnTo>
                    <a:pt x="205" y="134"/>
                  </a:lnTo>
                  <a:lnTo>
                    <a:pt x="205" y="148"/>
                  </a:lnTo>
                  <a:lnTo>
                    <a:pt x="211" y="161"/>
                  </a:lnTo>
                  <a:lnTo>
                    <a:pt x="211" y="175"/>
                  </a:lnTo>
                  <a:lnTo>
                    <a:pt x="192" y="182"/>
                  </a:lnTo>
                  <a:lnTo>
                    <a:pt x="178" y="175"/>
                  </a:lnTo>
                  <a:lnTo>
                    <a:pt x="178" y="188"/>
                  </a:lnTo>
                  <a:lnTo>
                    <a:pt x="185" y="215"/>
                  </a:lnTo>
                  <a:lnTo>
                    <a:pt x="185" y="236"/>
                  </a:lnTo>
                  <a:lnTo>
                    <a:pt x="152" y="242"/>
                  </a:lnTo>
                  <a:lnTo>
                    <a:pt x="126" y="249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4" name="Freeform 112"/>
            <p:cNvSpPr>
              <a:spLocks/>
            </p:cNvSpPr>
            <p:nvPr/>
          </p:nvSpPr>
          <p:spPr bwMode="auto">
            <a:xfrm>
              <a:off x="2299608" y="3752565"/>
              <a:ext cx="735008" cy="1169940"/>
            </a:xfrm>
            <a:custGeom>
              <a:avLst/>
              <a:gdLst/>
              <a:ahLst/>
              <a:cxnLst>
                <a:cxn ang="0">
                  <a:pos x="66" y="634"/>
                </a:cxn>
                <a:cxn ang="0">
                  <a:pos x="26" y="620"/>
                </a:cxn>
                <a:cxn ang="0">
                  <a:pos x="26" y="587"/>
                </a:cxn>
                <a:cxn ang="0">
                  <a:pos x="40" y="553"/>
                </a:cxn>
                <a:cxn ang="0">
                  <a:pos x="40" y="499"/>
                </a:cxn>
                <a:cxn ang="0">
                  <a:pos x="33" y="438"/>
                </a:cxn>
                <a:cxn ang="0">
                  <a:pos x="20" y="405"/>
                </a:cxn>
                <a:cxn ang="0">
                  <a:pos x="33" y="378"/>
                </a:cxn>
                <a:cxn ang="0">
                  <a:pos x="26" y="358"/>
                </a:cxn>
                <a:cxn ang="0">
                  <a:pos x="13" y="331"/>
                </a:cxn>
                <a:cxn ang="0">
                  <a:pos x="7" y="297"/>
                </a:cxn>
                <a:cxn ang="0">
                  <a:pos x="0" y="256"/>
                </a:cxn>
                <a:cxn ang="0">
                  <a:pos x="20" y="223"/>
                </a:cxn>
                <a:cxn ang="0">
                  <a:pos x="66" y="182"/>
                </a:cxn>
                <a:cxn ang="0">
                  <a:pos x="119" y="155"/>
                </a:cxn>
                <a:cxn ang="0">
                  <a:pos x="152" y="108"/>
                </a:cxn>
                <a:cxn ang="0">
                  <a:pos x="178" y="115"/>
                </a:cxn>
                <a:cxn ang="0">
                  <a:pos x="218" y="101"/>
                </a:cxn>
                <a:cxn ang="0">
                  <a:pos x="264" y="74"/>
                </a:cxn>
                <a:cxn ang="0">
                  <a:pos x="264" y="34"/>
                </a:cxn>
                <a:cxn ang="0">
                  <a:pos x="284" y="14"/>
                </a:cxn>
                <a:cxn ang="0">
                  <a:pos x="297" y="20"/>
                </a:cxn>
                <a:cxn ang="0">
                  <a:pos x="323" y="34"/>
                </a:cxn>
                <a:cxn ang="0">
                  <a:pos x="343" y="27"/>
                </a:cxn>
                <a:cxn ang="0">
                  <a:pos x="370" y="34"/>
                </a:cxn>
                <a:cxn ang="0">
                  <a:pos x="370" y="68"/>
                </a:cxn>
                <a:cxn ang="0">
                  <a:pos x="370" y="95"/>
                </a:cxn>
                <a:cxn ang="0">
                  <a:pos x="383" y="115"/>
                </a:cxn>
                <a:cxn ang="0">
                  <a:pos x="403" y="122"/>
                </a:cxn>
                <a:cxn ang="0">
                  <a:pos x="422" y="142"/>
                </a:cxn>
                <a:cxn ang="0">
                  <a:pos x="389" y="149"/>
                </a:cxn>
                <a:cxn ang="0">
                  <a:pos x="363" y="155"/>
                </a:cxn>
                <a:cxn ang="0">
                  <a:pos x="323" y="189"/>
                </a:cxn>
                <a:cxn ang="0">
                  <a:pos x="310" y="229"/>
                </a:cxn>
                <a:cxn ang="0">
                  <a:pos x="310" y="256"/>
                </a:cxn>
                <a:cxn ang="0">
                  <a:pos x="323" y="290"/>
                </a:cxn>
                <a:cxn ang="0">
                  <a:pos x="343" y="324"/>
                </a:cxn>
                <a:cxn ang="0">
                  <a:pos x="363" y="344"/>
                </a:cxn>
                <a:cxn ang="0">
                  <a:pos x="363" y="371"/>
                </a:cxn>
                <a:cxn ang="0">
                  <a:pos x="389" y="405"/>
                </a:cxn>
                <a:cxn ang="0">
                  <a:pos x="396" y="452"/>
                </a:cxn>
                <a:cxn ang="0">
                  <a:pos x="370" y="452"/>
                </a:cxn>
                <a:cxn ang="0">
                  <a:pos x="343" y="465"/>
                </a:cxn>
                <a:cxn ang="0">
                  <a:pos x="310" y="472"/>
                </a:cxn>
                <a:cxn ang="0">
                  <a:pos x="310" y="486"/>
                </a:cxn>
                <a:cxn ang="0">
                  <a:pos x="277" y="492"/>
                </a:cxn>
                <a:cxn ang="0">
                  <a:pos x="251" y="513"/>
                </a:cxn>
                <a:cxn ang="0">
                  <a:pos x="231" y="526"/>
                </a:cxn>
                <a:cxn ang="0">
                  <a:pos x="231" y="553"/>
                </a:cxn>
                <a:cxn ang="0">
                  <a:pos x="218" y="573"/>
                </a:cxn>
                <a:cxn ang="0">
                  <a:pos x="224" y="614"/>
                </a:cxn>
                <a:cxn ang="0">
                  <a:pos x="244" y="647"/>
                </a:cxn>
                <a:cxn ang="0">
                  <a:pos x="231" y="661"/>
                </a:cxn>
                <a:cxn ang="0">
                  <a:pos x="198" y="668"/>
                </a:cxn>
                <a:cxn ang="0">
                  <a:pos x="158" y="688"/>
                </a:cxn>
                <a:cxn ang="0">
                  <a:pos x="132" y="668"/>
                </a:cxn>
                <a:cxn ang="0">
                  <a:pos x="99" y="661"/>
                </a:cxn>
              </a:cxnLst>
              <a:rect l="0" t="0" r="r" b="b"/>
              <a:pathLst>
                <a:path w="422" h="688">
                  <a:moveTo>
                    <a:pt x="99" y="661"/>
                  </a:moveTo>
                  <a:lnTo>
                    <a:pt x="66" y="634"/>
                  </a:lnTo>
                  <a:lnTo>
                    <a:pt x="53" y="614"/>
                  </a:lnTo>
                  <a:lnTo>
                    <a:pt x="26" y="620"/>
                  </a:lnTo>
                  <a:lnTo>
                    <a:pt x="20" y="607"/>
                  </a:lnTo>
                  <a:lnTo>
                    <a:pt x="26" y="587"/>
                  </a:lnTo>
                  <a:lnTo>
                    <a:pt x="33" y="573"/>
                  </a:lnTo>
                  <a:lnTo>
                    <a:pt x="40" y="553"/>
                  </a:lnTo>
                  <a:lnTo>
                    <a:pt x="40" y="533"/>
                  </a:lnTo>
                  <a:lnTo>
                    <a:pt x="40" y="499"/>
                  </a:lnTo>
                  <a:lnTo>
                    <a:pt x="46" y="452"/>
                  </a:lnTo>
                  <a:lnTo>
                    <a:pt x="33" y="438"/>
                  </a:lnTo>
                  <a:lnTo>
                    <a:pt x="26" y="432"/>
                  </a:lnTo>
                  <a:lnTo>
                    <a:pt x="20" y="405"/>
                  </a:lnTo>
                  <a:lnTo>
                    <a:pt x="20" y="385"/>
                  </a:lnTo>
                  <a:lnTo>
                    <a:pt x="33" y="378"/>
                  </a:lnTo>
                  <a:lnTo>
                    <a:pt x="33" y="364"/>
                  </a:lnTo>
                  <a:lnTo>
                    <a:pt x="26" y="358"/>
                  </a:lnTo>
                  <a:lnTo>
                    <a:pt x="13" y="344"/>
                  </a:lnTo>
                  <a:lnTo>
                    <a:pt x="13" y="331"/>
                  </a:lnTo>
                  <a:lnTo>
                    <a:pt x="13" y="317"/>
                  </a:lnTo>
                  <a:lnTo>
                    <a:pt x="7" y="297"/>
                  </a:lnTo>
                  <a:lnTo>
                    <a:pt x="0" y="270"/>
                  </a:lnTo>
                  <a:lnTo>
                    <a:pt x="0" y="256"/>
                  </a:lnTo>
                  <a:lnTo>
                    <a:pt x="13" y="229"/>
                  </a:lnTo>
                  <a:lnTo>
                    <a:pt x="20" y="223"/>
                  </a:lnTo>
                  <a:lnTo>
                    <a:pt x="33" y="202"/>
                  </a:lnTo>
                  <a:lnTo>
                    <a:pt x="66" y="182"/>
                  </a:lnTo>
                  <a:lnTo>
                    <a:pt x="92" y="169"/>
                  </a:lnTo>
                  <a:lnTo>
                    <a:pt x="119" y="155"/>
                  </a:lnTo>
                  <a:lnTo>
                    <a:pt x="139" y="135"/>
                  </a:lnTo>
                  <a:lnTo>
                    <a:pt x="152" y="108"/>
                  </a:lnTo>
                  <a:lnTo>
                    <a:pt x="165" y="101"/>
                  </a:lnTo>
                  <a:lnTo>
                    <a:pt x="178" y="115"/>
                  </a:lnTo>
                  <a:lnTo>
                    <a:pt x="198" y="115"/>
                  </a:lnTo>
                  <a:lnTo>
                    <a:pt x="218" y="101"/>
                  </a:lnTo>
                  <a:lnTo>
                    <a:pt x="238" y="88"/>
                  </a:lnTo>
                  <a:lnTo>
                    <a:pt x="264" y="74"/>
                  </a:lnTo>
                  <a:lnTo>
                    <a:pt x="264" y="47"/>
                  </a:lnTo>
                  <a:lnTo>
                    <a:pt x="264" y="34"/>
                  </a:lnTo>
                  <a:lnTo>
                    <a:pt x="277" y="27"/>
                  </a:lnTo>
                  <a:lnTo>
                    <a:pt x="284" y="14"/>
                  </a:lnTo>
                  <a:lnTo>
                    <a:pt x="284" y="0"/>
                  </a:lnTo>
                  <a:lnTo>
                    <a:pt x="297" y="20"/>
                  </a:lnTo>
                  <a:lnTo>
                    <a:pt x="304" y="27"/>
                  </a:lnTo>
                  <a:lnTo>
                    <a:pt x="323" y="34"/>
                  </a:lnTo>
                  <a:lnTo>
                    <a:pt x="337" y="34"/>
                  </a:lnTo>
                  <a:lnTo>
                    <a:pt x="343" y="27"/>
                  </a:lnTo>
                  <a:lnTo>
                    <a:pt x="356" y="27"/>
                  </a:lnTo>
                  <a:lnTo>
                    <a:pt x="370" y="34"/>
                  </a:lnTo>
                  <a:lnTo>
                    <a:pt x="370" y="54"/>
                  </a:lnTo>
                  <a:lnTo>
                    <a:pt x="370" y="68"/>
                  </a:lnTo>
                  <a:lnTo>
                    <a:pt x="370" y="81"/>
                  </a:lnTo>
                  <a:lnTo>
                    <a:pt x="370" y="95"/>
                  </a:lnTo>
                  <a:lnTo>
                    <a:pt x="376" y="108"/>
                  </a:lnTo>
                  <a:lnTo>
                    <a:pt x="383" y="115"/>
                  </a:lnTo>
                  <a:lnTo>
                    <a:pt x="396" y="115"/>
                  </a:lnTo>
                  <a:lnTo>
                    <a:pt x="403" y="122"/>
                  </a:lnTo>
                  <a:lnTo>
                    <a:pt x="416" y="135"/>
                  </a:lnTo>
                  <a:lnTo>
                    <a:pt x="422" y="142"/>
                  </a:lnTo>
                  <a:lnTo>
                    <a:pt x="416" y="149"/>
                  </a:lnTo>
                  <a:lnTo>
                    <a:pt x="389" y="149"/>
                  </a:lnTo>
                  <a:lnTo>
                    <a:pt x="370" y="155"/>
                  </a:lnTo>
                  <a:lnTo>
                    <a:pt x="363" y="155"/>
                  </a:lnTo>
                  <a:lnTo>
                    <a:pt x="337" y="162"/>
                  </a:lnTo>
                  <a:lnTo>
                    <a:pt x="323" y="189"/>
                  </a:lnTo>
                  <a:lnTo>
                    <a:pt x="317" y="209"/>
                  </a:lnTo>
                  <a:lnTo>
                    <a:pt x="310" y="229"/>
                  </a:lnTo>
                  <a:lnTo>
                    <a:pt x="310" y="250"/>
                  </a:lnTo>
                  <a:lnTo>
                    <a:pt x="310" y="256"/>
                  </a:lnTo>
                  <a:lnTo>
                    <a:pt x="323" y="277"/>
                  </a:lnTo>
                  <a:lnTo>
                    <a:pt x="323" y="290"/>
                  </a:lnTo>
                  <a:lnTo>
                    <a:pt x="337" y="304"/>
                  </a:lnTo>
                  <a:lnTo>
                    <a:pt x="343" y="324"/>
                  </a:lnTo>
                  <a:lnTo>
                    <a:pt x="350" y="331"/>
                  </a:lnTo>
                  <a:lnTo>
                    <a:pt x="363" y="344"/>
                  </a:lnTo>
                  <a:lnTo>
                    <a:pt x="363" y="358"/>
                  </a:lnTo>
                  <a:lnTo>
                    <a:pt x="363" y="371"/>
                  </a:lnTo>
                  <a:lnTo>
                    <a:pt x="370" y="385"/>
                  </a:lnTo>
                  <a:lnTo>
                    <a:pt x="389" y="405"/>
                  </a:lnTo>
                  <a:lnTo>
                    <a:pt x="396" y="432"/>
                  </a:lnTo>
                  <a:lnTo>
                    <a:pt x="396" y="452"/>
                  </a:lnTo>
                  <a:lnTo>
                    <a:pt x="383" y="445"/>
                  </a:lnTo>
                  <a:lnTo>
                    <a:pt x="370" y="452"/>
                  </a:lnTo>
                  <a:lnTo>
                    <a:pt x="356" y="459"/>
                  </a:lnTo>
                  <a:lnTo>
                    <a:pt x="343" y="465"/>
                  </a:lnTo>
                  <a:lnTo>
                    <a:pt x="323" y="459"/>
                  </a:lnTo>
                  <a:lnTo>
                    <a:pt x="310" y="472"/>
                  </a:lnTo>
                  <a:lnTo>
                    <a:pt x="317" y="479"/>
                  </a:lnTo>
                  <a:lnTo>
                    <a:pt x="310" y="486"/>
                  </a:lnTo>
                  <a:lnTo>
                    <a:pt x="310" y="499"/>
                  </a:lnTo>
                  <a:lnTo>
                    <a:pt x="277" y="492"/>
                  </a:lnTo>
                  <a:lnTo>
                    <a:pt x="264" y="499"/>
                  </a:lnTo>
                  <a:lnTo>
                    <a:pt x="251" y="513"/>
                  </a:lnTo>
                  <a:lnTo>
                    <a:pt x="244" y="519"/>
                  </a:lnTo>
                  <a:lnTo>
                    <a:pt x="231" y="526"/>
                  </a:lnTo>
                  <a:lnTo>
                    <a:pt x="238" y="546"/>
                  </a:lnTo>
                  <a:lnTo>
                    <a:pt x="231" y="553"/>
                  </a:lnTo>
                  <a:lnTo>
                    <a:pt x="224" y="567"/>
                  </a:lnTo>
                  <a:lnTo>
                    <a:pt x="218" y="573"/>
                  </a:lnTo>
                  <a:lnTo>
                    <a:pt x="211" y="600"/>
                  </a:lnTo>
                  <a:lnTo>
                    <a:pt x="224" y="614"/>
                  </a:lnTo>
                  <a:lnTo>
                    <a:pt x="231" y="634"/>
                  </a:lnTo>
                  <a:lnTo>
                    <a:pt x="244" y="647"/>
                  </a:lnTo>
                  <a:lnTo>
                    <a:pt x="238" y="654"/>
                  </a:lnTo>
                  <a:lnTo>
                    <a:pt x="231" y="661"/>
                  </a:lnTo>
                  <a:lnTo>
                    <a:pt x="218" y="668"/>
                  </a:lnTo>
                  <a:lnTo>
                    <a:pt x="198" y="668"/>
                  </a:lnTo>
                  <a:lnTo>
                    <a:pt x="165" y="674"/>
                  </a:lnTo>
                  <a:lnTo>
                    <a:pt x="158" y="688"/>
                  </a:lnTo>
                  <a:lnTo>
                    <a:pt x="132" y="681"/>
                  </a:lnTo>
                  <a:lnTo>
                    <a:pt x="132" y="668"/>
                  </a:lnTo>
                  <a:lnTo>
                    <a:pt x="125" y="654"/>
                  </a:lnTo>
                  <a:lnTo>
                    <a:pt x="99" y="66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5" name="Freeform 113"/>
            <p:cNvSpPr>
              <a:spLocks/>
            </p:cNvSpPr>
            <p:nvPr/>
          </p:nvSpPr>
          <p:spPr bwMode="auto">
            <a:xfrm>
              <a:off x="722261" y="4462112"/>
              <a:ext cx="1956400" cy="1375763"/>
            </a:xfrm>
            <a:custGeom>
              <a:avLst/>
              <a:gdLst/>
              <a:ahLst/>
              <a:cxnLst>
                <a:cxn ang="0">
                  <a:pos x="1043" y="701"/>
                </a:cxn>
                <a:cxn ang="0">
                  <a:pos x="1043" y="654"/>
                </a:cxn>
                <a:cxn ang="0">
                  <a:pos x="1082" y="607"/>
                </a:cxn>
                <a:cxn ang="0">
                  <a:pos x="1102" y="607"/>
                </a:cxn>
                <a:cxn ang="0">
                  <a:pos x="1115" y="580"/>
                </a:cxn>
                <a:cxn ang="0">
                  <a:pos x="1109" y="560"/>
                </a:cxn>
                <a:cxn ang="0">
                  <a:pos x="1095" y="526"/>
                </a:cxn>
                <a:cxn ang="0">
                  <a:pos x="1056" y="519"/>
                </a:cxn>
                <a:cxn ang="0">
                  <a:pos x="1023" y="519"/>
                </a:cxn>
                <a:cxn ang="0">
                  <a:pos x="996" y="506"/>
                </a:cxn>
                <a:cxn ang="0">
                  <a:pos x="944" y="492"/>
                </a:cxn>
                <a:cxn ang="0">
                  <a:pos x="897" y="479"/>
                </a:cxn>
                <a:cxn ang="0">
                  <a:pos x="864" y="472"/>
                </a:cxn>
                <a:cxn ang="0">
                  <a:pos x="825" y="472"/>
                </a:cxn>
                <a:cxn ang="0">
                  <a:pos x="746" y="472"/>
                </a:cxn>
                <a:cxn ang="0">
                  <a:pos x="699" y="425"/>
                </a:cxn>
                <a:cxn ang="0">
                  <a:pos x="686" y="418"/>
                </a:cxn>
                <a:cxn ang="0">
                  <a:pos x="680" y="391"/>
                </a:cxn>
                <a:cxn ang="0">
                  <a:pos x="660" y="371"/>
                </a:cxn>
                <a:cxn ang="0">
                  <a:pos x="607" y="364"/>
                </a:cxn>
                <a:cxn ang="0">
                  <a:pos x="587" y="351"/>
                </a:cxn>
                <a:cxn ang="0">
                  <a:pos x="541" y="364"/>
                </a:cxn>
                <a:cxn ang="0">
                  <a:pos x="548" y="236"/>
                </a:cxn>
                <a:cxn ang="0">
                  <a:pos x="528" y="216"/>
                </a:cxn>
                <a:cxn ang="0">
                  <a:pos x="468" y="223"/>
                </a:cxn>
                <a:cxn ang="0">
                  <a:pos x="442" y="196"/>
                </a:cxn>
                <a:cxn ang="0">
                  <a:pos x="409" y="196"/>
                </a:cxn>
                <a:cxn ang="0">
                  <a:pos x="402" y="149"/>
                </a:cxn>
                <a:cxn ang="0">
                  <a:pos x="369" y="115"/>
                </a:cxn>
                <a:cxn ang="0">
                  <a:pos x="336" y="122"/>
                </a:cxn>
                <a:cxn ang="0">
                  <a:pos x="303" y="108"/>
                </a:cxn>
                <a:cxn ang="0">
                  <a:pos x="264" y="101"/>
                </a:cxn>
                <a:cxn ang="0">
                  <a:pos x="211" y="54"/>
                </a:cxn>
                <a:cxn ang="0">
                  <a:pos x="112" y="14"/>
                </a:cxn>
                <a:cxn ang="0">
                  <a:pos x="6" y="68"/>
                </a:cxn>
                <a:cxn ang="0">
                  <a:pos x="46" y="128"/>
                </a:cxn>
                <a:cxn ang="0">
                  <a:pos x="13" y="176"/>
                </a:cxn>
                <a:cxn ang="0">
                  <a:pos x="20" y="189"/>
                </a:cxn>
                <a:cxn ang="0">
                  <a:pos x="59" y="209"/>
                </a:cxn>
                <a:cxn ang="0">
                  <a:pos x="119" y="256"/>
                </a:cxn>
                <a:cxn ang="0">
                  <a:pos x="204" y="358"/>
                </a:cxn>
                <a:cxn ang="0">
                  <a:pos x="284" y="519"/>
                </a:cxn>
                <a:cxn ang="0">
                  <a:pos x="363" y="553"/>
                </a:cxn>
                <a:cxn ang="0">
                  <a:pos x="455" y="607"/>
                </a:cxn>
                <a:cxn ang="0">
                  <a:pos x="548" y="647"/>
                </a:cxn>
                <a:cxn ang="0">
                  <a:pos x="693" y="688"/>
                </a:cxn>
                <a:cxn ang="0">
                  <a:pos x="831" y="708"/>
                </a:cxn>
                <a:cxn ang="0">
                  <a:pos x="1003" y="782"/>
                </a:cxn>
                <a:cxn ang="0">
                  <a:pos x="1043" y="762"/>
                </a:cxn>
              </a:cxnLst>
              <a:rect l="0" t="0" r="r" b="b"/>
              <a:pathLst>
                <a:path w="1122" h="809">
                  <a:moveTo>
                    <a:pt x="1049" y="735"/>
                  </a:moveTo>
                  <a:lnTo>
                    <a:pt x="1043" y="715"/>
                  </a:lnTo>
                  <a:lnTo>
                    <a:pt x="1043" y="701"/>
                  </a:lnTo>
                  <a:lnTo>
                    <a:pt x="1043" y="688"/>
                  </a:lnTo>
                  <a:lnTo>
                    <a:pt x="1043" y="674"/>
                  </a:lnTo>
                  <a:lnTo>
                    <a:pt x="1043" y="654"/>
                  </a:lnTo>
                  <a:lnTo>
                    <a:pt x="1049" y="634"/>
                  </a:lnTo>
                  <a:lnTo>
                    <a:pt x="1069" y="607"/>
                  </a:lnTo>
                  <a:lnTo>
                    <a:pt x="1082" y="607"/>
                  </a:lnTo>
                  <a:lnTo>
                    <a:pt x="1089" y="607"/>
                  </a:lnTo>
                  <a:lnTo>
                    <a:pt x="1095" y="607"/>
                  </a:lnTo>
                  <a:lnTo>
                    <a:pt x="1102" y="607"/>
                  </a:lnTo>
                  <a:lnTo>
                    <a:pt x="1115" y="600"/>
                  </a:lnTo>
                  <a:lnTo>
                    <a:pt x="1122" y="600"/>
                  </a:lnTo>
                  <a:lnTo>
                    <a:pt x="1115" y="580"/>
                  </a:lnTo>
                  <a:lnTo>
                    <a:pt x="1109" y="573"/>
                  </a:lnTo>
                  <a:lnTo>
                    <a:pt x="1109" y="567"/>
                  </a:lnTo>
                  <a:lnTo>
                    <a:pt x="1109" y="560"/>
                  </a:lnTo>
                  <a:lnTo>
                    <a:pt x="1102" y="546"/>
                  </a:lnTo>
                  <a:lnTo>
                    <a:pt x="1102" y="533"/>
                  </a:lnTo>
                  <a:lnTo>
                    <a:pt x="1095" y="526"/>
                  </a:lnTo>
                  <a:lnTo>
                    <a:pt x="1076" y="526"/>
                  </a:lnTo>
                  <a:lnTo>
                    <a:pt x="1062" y="519"/>
                  </a:lnTo>
                  <a:lnTo>
                    <a:pt x="1056" y="519"/>
                  </a:lnTo>
                  <a:lnTo>
                    <a:pt x="1036" y="526"/>
                  </a:lnTo>
                  <a:lnTo>
                    <a:pt x="1029" y="519"/>
                  </a:lnTo>
                  <a:lnTo>
                    <a:pt x="1023" y="519"/>
                  </a:lnTo>
                  <a:lnTo>
                    <a:pt x="1016" y="513"/>
                  </a:lnTo>
                  <a:lnTo>
                    <a:pt x="1003" y="506"/>
                  </a:lnTo>
                  <a:lnTo>
                    <a:pt x="996" y="506"/>
                  </a:lnTo>
                  <a:lnTo>
                    <a:pt x="990" y="486"/>
                  </a:lnTo>
                  <a:lnTo>
                    <a:pt x="963" y="486"/>
                  </a:lnTo>
                  <a:lnTo>
                    <a:pt x="944" y="492"/>
                  </a:lnTo>
                  <a:lnTo>
                    <a:pt x="937" y="499"/>
                  </a:lnTo>
                  <a:lnTo>
                    <a:pt x="904" y="479"/>
                  </a:lnTo>
                  <a:lnTo>
                    <a:pt x="897" y="479"/>
                  </a:lnTo>
                  <a:lnTo>
                    <a:pt x="891" y="452"/>
                  </a:lnTo>
                  <a:lnTo>
                    <a:pt x="871" y="465"/>
                  </a:lnTo>
                  <a:lnTo>
                    <a:pt x="864" y="472"/>
                  </a:lnTo>
                  <a:lnTo>
                    <a:pt x="851" y="465"/>
                  </a:lnTo>
                  <a:lnTo>
                    <a:pt x="838" y="465"/>
                  </a:lnTo>
                  <a:lnTo>
                    <a:pt x="825" y="472"/>
                  </a:lnTo>
                  <a:lnTo>
                    <a:pt x="779" y="479"/>
                  </a:lnTo>
                  <a:lnTo>
                    <a:pt x="772" y="472"/>
                  </a:lnTo>
                  <a:lnTo>
                    <a:pt x="746" y="472"/>
                  </a:lnTo>
                  <a:lnTo>
                    <a:pt x="739" y="465"/>
                  </a:lnTo>
                  <a:lnTo>
                    <a:pt x="719" y="445"/>
                  </a:lnTo>
                  <a:lnTo>
                    <a:pt x="699" y="425"/>
                  </a:lnTo>
                  <a:lnTo>
                    <a:pt x="686" y="432"/>
                  </a:lnTo>
                  <a:lnTo>
                    <a:pt x="680" y="425"/>
                  </a:lnTo>
                  <a:lnTo>
                    <a:pt x="686" y="418"/>
                  </a:lnTo>
                  <a:lnTo>
                    <a:pt x="686" y="411"/>
                  </a:lnTo>
                  <a:lnTo>
                    <a:pt x="686" y="398"/>
                  </a:lnTo>
                  <a:lnTo>
                    <a:pt x="680" y="391"/>
                  </a:lnTo>
                  <a:lnTo>
                    <a:pt x="686" y="378"/>
                  </a:lnTo>
                  <a:lnTo>
                    <a:pt x="673" y="371"/>
                  </a:lnTo>
                  <a:lnTo>
                    <a:pt x="660" y="371"/>
                  </a:lnTo>
                  <a:lnTo>
                    <a:pt x="640" y="371"/>
                  </a:lnTo>
                  <a:lnTo>
                    <a:pt x="627" y="378"/>
                  </a:lnTo>
                  <a:lnTo>
                    <a:pt x="607" y="364"/>
                  </a:lnTo>
                  <a:lnTo>
                    <a:pt x="600" y="364"/>
                  </a:lnTo>
                  <a:lnTo>
                    <a:pt x="594" y="364"/>
                  </a:lnTo>
                  <a:lnTo>
                    <a:pt x="587" y="351"/>
                  </a:lnTo>
                  <a:lnTo>
                    <a:pt x="581" y="351"/>
                  </a:lnTo>
                  <a:lnTo>
                    <a:pt x="554" y="351"/>
                  </a:lnTo>
                  <a:lnTo>
                    <a:pt x="541" y="364"/>
                  </a:lnTo>
                  <a:lnTo>
                    <a:pt x="521" y="337"/>
                  </a:lnTo>
                  <a:lnTo>
                    <a:pt x="534" y="270"/>
                  </a:lnTo>
                  <a:lnTo>
                    <a:pt x="548" y="236"/>
                  </a:lnTo>
                  <a:lnTo>
                    <a:pt x="541" y="223"/>
                  </a:lnTo>
                  <a:lnTo>
                    <a:pt x="534" y="223"/>
                  </a:lnTo>
                  <a:lnTo>
                    <a:pt x="528" y="216"/>
                  </a:lnTo>
                  <a:lnTo>
                    <a:pt x="508" y="229"/>
                  </a:lnTo>
                  <a:lnTo>
                    <a:pt x="482" y="216"/>
                  </a:lnTo>
                  <a:lnTo>
                    <a:pt x="468" y="223"/>
                  </a:lnTo>
                  <a:lnTo>
                    <a:pt x="462" y="216"/>
                  </a:lnTo>
                  <a:lnTo>
                    <a:pt x="455" y="196"/>
                  </a:lnTo>
                  <a:lnTo>
                    <a:pt x="442" y="196"/>
                  </a:lnTo>
                  <a:lnTo>
                    <a:pt x="429" y="182"/>
                  </a:lnTo>
                  <a:lnTo>
                    <a:pt x="422" y="189"/>
                  </a:lnTo>
                  <a:lnTo>
                    <a:pt x="409" y="196"/>
                  </a:lnTo>
                  <a:lnTo>
                    <a:pt x="396" y="182"/>
                  </a:lnTo>
                  <a:lnTo>
                    <a:pt x="402" y="169"/>
                  </a:lnTo>
                  <a:lnTo>
                    <a:pt x="402" y="149"/>
                  </a:lnTo>
                  <a:lnTo>
                    <a:pt x="389" y="149"/>
                  </a:lnTo>
                  <a:lnTo>
                    <a:pt x="376" y="128"/>
                  </a:lnTo>
                  <a:lnTo>
                    <a:pt x="369" y="115"/>
                  </a:lnTo>
                  <a:lnTo>
                    <a:pt x="363" y="108"/>
                  </a:lnTo>
                  <a:lnTo>
                    <a:pt x="350" y="115"/>
                  </a:lnTo>
                  <a:lnTo>
                    <a:pt x="336" y="122"/>
                  </a:lnTo>
                  <a:lnTo>
                    <a:pt x="323" y="128"/>
                  </a:lnTo>
                  <a:lnTo>
                    <a:pt x="310" y="122"/>
                  </a:lnTo>
                  <a:lnTo>
                    <a:pt x="303" y="108"/>
                  </a:lnTo>
                  <a:lnTo>
                    <a:pt x="303" y="95"/>
                  </a:lnTo>
                  <a:lnTo>
                    <a:pt x="277" y="101"/>
                  </a:lnTo>
                  <a:lnTo>
                    <a:pt x="264" y="101"/>
                  </a:lnTo>
                  <a:lnTo>
                    <a:pt x="244" y="101"/>
                  </a:lnTo>
                  <a:lnTo>
                    <a:pt x="231" y="88"/>
                  </a:lnTo>
                  <a:lnTo>
                    <a:pt x="211" y="54"/>
                  </a:lnTo>
                  <a:lnTo>
                    <a:pt x="185" y="20"/>
                  </a:lnTo>
                  <a:lnTo>
                    <a:pt x="171" y="0"/>
                  </a:lnTo>
                  <a:lnTo>
                    <a:pt x="112" y="14"/>
                  </a:lnTo>
                  <a:lnTo>
                    <a:pt x="72" y="54"/>
                  </a:lnTo>
                  <a:lnTo>
                    <a:pt x="20" y="54"/>
                  </a:lnTo>
                  <a:lnTo>
                    <a:pt x="6" y="68"/>
                  </a:lnTo>
                  <a:lnTo>
                    <a:pt x="33" y="101"/>
                  </a:lnTo>
                  <a:lnTo>
                    <a:pt x="46" y="115"/>
                  </a:lnTo>
                  <a:lnTo>
                    <a:pt x="46" y="128"/>
                  </a:lnTo>
                  <a:lnTo>
                    <a:pt x="46" y="142"/>
                  </a:lnTo>
                  <a:lnTo>
                    <a:pt x="26" y="162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13" y="182"/>
                  </a:lnTo>
                  <a:lnTo>
                    <a:pt x="20" y="189"/>
                  </a:lnTo>
                  <a:lnTo>
                    <a:pt x="39" y="182"/>
                  </a:lnTo>
                  <a:lnTo>
                    <a:pt x="53" y="189"/>
                  </a:lnTo>
                  <a:lnTo>
                    <a:pt x="59" y="209"/>
                  </a:lnTo>
                  <a:lnTo>
                    <a:pt x="72" y="216"/>
                  </a:lnTo>
                  <a:lnTo>
                    <a:pt x="92" y="236"/>
                  </a:lnTo>
                  <a:lnTo>
                    <a:pt x="119" y="256"/>
                  </a:lnTo>
                  <a:lnTo>
                    <a:pt x="152" y="283"/>
                  </a:lnTo>
                  <a:lnTo>
                    <a:pt x="191" y="331"/>
                  </a:lnTo>
                  <a:lnTo>
                    <a:pt x="204" y="358"/>
                  </a:lnTo>
                  <a:lnTo>
                    <a:pt x="231" y="405"/>
                  </a:lnTo>
                  <a:lnTo>
                    <a:pt x="264" y="472"/>
                  </a:lnTo>
                  <a:lnTo>
                    <a:pt x="284" y="519"/>
                  </a:lnTo>
                  <a:lnTo>
                    <a:pt x="297" y="526"/>
                  </a:lnTo>
                  <a:lnTo>
                    <a:pt x="323" y="540"/>
                  </a:lnTo>
                  <a:lnTo>
                    <a:pt x="363" y="553"/>
                  </a:lnTo>
                  <a:lnTo>
                    <a:pt x="396" y="580"/>
                  </a:lnTo>
                  <a:lnTo>
                    <a:pt x="429" y="587"/>
                  </a:lnTo>
                  <a:lnTo>
                    <a:pt x="455" y="607"/>
                  </a:lnTo>
                  <a:lnTo>
                    <a:pt x="482" y="634"/>
                  </a:lnTo>
                  <a:lnTo>
                    <a:pt x="528" y="641"/>
                  </a:lnTo>
                  <a:lnTo>
                    <a:pt x="548" y="647"/>
                  </a:lnTo>
                  <a:lnTo>
                    <a:pt x="587" y="661"/>
                  </a:lnTo>
                  <a:lnTo>
                    <a:pt x="653" y="674"/>
                  </a:lnTo>
                  <a:lnTo>
                    <a:pt x="693" y="688"/>
                  </a:lnTo>
                  <a:lnTo>
                    <a:pt x="752" y="681"/>
                  </a:lnTo>
                  <a:lnTo>
                    <a:pt x="785" y="701"/>
                  </a:lnTo>
                  <a:lnTo>
                    <a:pt x="831" y="708"/>
                  </a:lnTo>
                  <a:lnTo>
                    <a:pt x="930" y="735"/>
                  </a:lnTo>
                  <a:lnTo>
                    <a:pt x="963" y="755"/>
                  </a:lnTo>
                  <a:lnTo>
                    <a:pt x="1003" y="782"/>
                  </a:lnTo>
                  <a:lnTo>
                    <a:pt x="1049" y="809"/>
                  </a:lnTo>
                  <a:lnTo>
                    <a:pt x="1049" y="782"/>
                  </a:lnTo>
                  <a:lnTo>
                    <a:pt x="1043" y="762"/>
                  </a:lnTo>
                  <a:lnTo>
                    <a:pt x="1043" y="735"/>
                  </a:lnTo>
                  <a:lnTo>
                    <a:pt x="1049" y="735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6" name="Freeform 114"/>
            <p:cNvSpPr>
              <a:spLocks/>
            </p:cNvSpPr>
            <p:nvPr/>
          </p:nvSpPr>
          <p:spPr bwMode="auto">
            <a:xfrm>
              <a:off x="594552" y="4061299"/>
              <a:ext cx="495893" cy="515911"/>
            </a:xfrm>
            <a:custGeom>
              <a:avLst/>
              <a:gdLst/>
              <a:ahLst/>
              <a:cxnLst>
                <a:cxn ang="0">
                  <a:pos x="126" y="47"/>
                </a:cxn>
                <a:cxn ang="0">
                  <a:pos x="126" y="34"/>
                </a:cxn>
                <a:cxn ang="0">
                  <a:pos x="119" y="27"/>
                </a:cxn>
                <a:cxn ang="0">
                  <a:pos x="126" y="14"/>
                </a:cxn>
                <a:cxn ang="0">
                  <a:pos x="139" y="7"/>
                </a:cxn>
                <a:cxn ang="0">
                  <a:pos x="145" y="0"/>
                </a:cxn>
                <a:cxn ang="0">
                  <a:pos x="159" y="0"/>
                </a:cxn>
                <a:cxn ang="0">
                  <a:pos x="165" y="7"/>
                </a:cxn>
                <a:cxn ang="0">
                  <a:pos x="172" y="7"/>
                </a:cxn>
                <a:cxn ang="0">
                  <a:pos x="178" y="14"/>
                </a:cxn>
                <a:cxn ang="0">
                  <a:pos x="178" y="20"/>
                </a:cxn>
                <a:cxn ang="0">
                  <a:pos x="185" y="20"/>
                </a:cxn>
                <a:cxn ang="0">
                  <a:pos x="192" y="14"/>
                </a:cxn>
                <a:cxn ang="0">
                  <a:pos x="192" y="7"/>
                </a:cxn>
                <a:cxn ang="0">
                  <a:pos x="205" y="14"/>
                </a:cxn>
                <a:cxn ang="0">
                  <a:pos x="231" y="41"/>
                </a:cxn>
                <a:cxn ang="0">
                  <a:pos x="271" y="61"/>
                </a:cxn>
                <a:cxn ang="0">
                  <a:pos x="264" y="74"/>
                </a:cxn>
                <a:cxn ang="0">
                  <a:pos x="284" y="108"/>
                </a:cxn>
                <a:cxn ang="0">
                  <a:pos x="284" y="155"/>
                </a:cxn>
                <a:cxn ang="0">
                  <a:pos x="271" y="162"/>
                </a:cxn>
                <a:cxn ang="0">
                  <a:pos x="258" y="176"/>
                </a:cxn>
                <a:cxn ang="0">
                  <a:pos x="264" y="189"/>
                </a:cxn>
                <a:cxn ang="0">
                  <a:pos x="251" y="209"/>
                </a:cxn>
                <a:cxn ang="0">
                  <a:pos x="251" y="223"/>
                </a:cxn>
                <a:cxn ang="0">
                  <a:pos x="244" y="236"/>
                </a:cxn>
                <a:cxn ang="0">
                  <a:pos x="185" y="250"/>
                </a:cxn>
                <a:cxn ang="0">
                  <a:pos x="145" y="290"/>
                </a:cxn>
                <a:cxn ang="0">
                  <a:pos x="93" y="290"/>
                </a:cxn>
                <a:cxn ang="0">
                  <a:pos x="79" y="304"/>
                </a:cxn>
                <a:cxn ang="0">
                  <a:pos x="66" y="290"/>
                </a:cxn>
                <a:cxn ang="0">
                  <a:pos x="40" y="236"/>
                </a:cxn>
                <a:cxn ang="0">
                  <a:pos x="0" y="229"/>
                </a:cxn>
                <a:cxn ang="0">
                  <a:pos x="7" y="216"/>
                </a:cxn>
                <a:cxn ang="0">
                  <a:pos x="13" y="209"/>
                </a:cxn>
                <a:cxn ang="0">
                  <a:pos x="20" y="203"/>
                </a:cxn>
                <a:cxn ang="0">
                  <a:pos x="20" y="196"/>
                </a:cxn>
                <a:cxn ang="0">
                  <a:pos x="33" y="189"/>
                </a:cxn>
                <a:cxn ang="0">
                  <a:pos x="40" y="182"/>
                </a:cxn>
                <a:cxn ang="0">
                  <a:pos x="40" y="176"/>
                </a:cxn>
                <a:cxn ang="0">
                  <a:pos x="46" y="169"/>
                </a:cxn>
                <a:cxn ang="0">
                  <a:pos x="46" y="155"/>
                </a:cxn>
                <a:cxn ang="0">
                  <a:pos x="53" y="149"/>
                </a:cxn>
                <a:cxn ang="0">
                  <a:pos x="60" y="149"/>
                </a:cxn>
                <a:cxn ang="0">
                  <a:pos x="66" y="142"/>
                </a:cxn>
                <a:cxn ang="0">
                  <a:pos x="66" y="135"/>
                </a:cxn>
                <a:cxn ang="0">
                  <a:pos x="79" y="128"/>
                </a:cxn>
                <a:cxn ang="0">
                  <a:pos x="86" y="122"/>
                </a:cxn>
                <a:cxn ang="0">
                  <a:pos x="99" y="122"/>
                </a:cxn>
                <a:cxn ang="0">
                  <a:pos x="112" y="115"/>
                </a:cxn>
                <a:cxn ang="0">
                  <a:pos x="126" y="108"/>
                </a:cxn>
                <a:cxn ang="0">
                  <a:pos x="132" y="101"/>
                </a:cxn>
                <a:cxn ang="0">
                  <a:pos x="132" y="88"/>
                </a:cxn>
                <a:cxn ang="0">
                  <a:pos x="132" y="81"/>
                </a:cxn>
                <a:cxn ang="0">
                  <a:pos x="132" y="68"/>
                </a:cxn>
                <a:cxn ang="0">
                  <a:pos x="132" y="61"/>
                </a:cxn>
                <a:cxn ang="0">
                  <a:pos x="132" y="54"/>
                </a:cxn>
                <a:cxn ang="0">
                  <a:pos x="126" y="47"/>
                </a:cxn>
              </a:cxnLst>
              <a:rect l="0" t="0" r="r" b="b"/>
              <a:pathLst>
                <a:path w="284" h="304">
                  <a:moveTo>
                    <a:pt x="126" y="47"/>
                  </a:moveTo>
                  <a:lnTo>
                    <a:pt x="126" y="34"/>
                  </a:lnTo>
                  <a:lnTo>
                    <a:pt x="119" y="27"/>
                  </a:lnTo>
                  <a:lnTo>
                    <a:pt x="126" y="14"/>
                  </a:lnTo>
                  <a:lnTo>
                    <a:pt x="139" y="7"/>
                  </a:lnTo>
                  <a:lnTo>
                    <a:pt x="145" y="0"/>
                  </a:lnTo>
                  <a:lnTo>
                    <a:pt x="159" y="0"/>
                  </a:lnTo>
                  <a:lnTo>
                    <a:pt x="165" y="7"/>
                  </a:lnTo>
                  <a:lnTo>
                    <a:pt x="172" y="7"/>
                  </a:lnTo>
                  <a:lnTo>
                    <a:pt x="178" y="14"/>
                  </a:lnTo>
                  <a:lnTo>
                    <a:pt x="178" y="20"/>
                  </a:lnTo>
                  <a:lnTo>
                    <a:pt x="185" y="20"/>
                  </a:lnTo>
                  <a:lnTo>
                    <a:pt x="192" y="14"/>
                  </a:lnTo>
                  <a:lnTo>
                    <a:pt x="192" y="7"/>
                  </a:lnTo>
                  <a:lnTo>
                    <a:pt x="205" y="14"/>
                  </a:lnTo>
                  <a:lnTo>
                    <a:pt x="231" y="41"/>
                  </a:lnTo>
                  <a:lnTo>
                    <a:pt x="271" y="61"/>
                  </a:lnTo>
                  <a:lnTo>
                    <a:pt x="264" y="74"/>
                  </a:lnTo>
                  <a:lnTo>
                    <a:pt x="284" y="108"/>
                  </a:lnTo>
                  <a:lnTo>
                    <a:pt x="284" y="155"/>
                  </a:lnTo>
                  <a:lnTo>
                    <a:pt x="271" y="162"/>
                  </a:lnTo>
                  <a:lnTo>
                    <a:pt x="258" y="176"/>
                  </a:lnTo>
                  <a:lnTo>
                    <a:pt x="264" y="189"/>
                  </a:lnTo>
                  <a:lnTo>
                    <a:pt x="251" y="209"/>
                  </a:lnTo>
                  <a:lnTo>
                    <a:pt x="251" y="223"/>
                  </a:lnTo>
                  <a:lnTo>
                    <a:pt x="244" y="236"/>
                  </a:lnTo>
                  <a:lnTo>
                    <a:pt x="185" y="250"/>
                  </a:lnTo>
                  <a:lnTo>
                    <a:pt x="145" y="290"/>
                  </a:lnTo>
                  <a:lnTo>
                    <a:pt x="93" y="290"/>
                  </a:lnTo>
                  <a:lnTo>
                    <a:pt x="79" y="304"/>
                  </a:lnTo>
                  <a:lnTo>
                    <a:pt x="66" y="290"/>
                  </a:lnTo>
                  <a:lnTo>
                    <a:pt x="40" y="236"/>
                  </a:lnTo>
                  <a:lnTo>
                    <a:pt x="0" y="229"/>
                  </a:lnTo>
                  <a:lnTo>
                    <a:pt x="7" y="216"/>
                  </a:lnTo>
                  <a:lnTo>
                    <a:pt x="13" y="209"/>
                  </a:lnTo>
                  <a:lnTo>
                    <a:pt x="20" y="203"/>
                  </a:lnTo>
                  <a:lnTo>
                    <a:pt x="20" y="196"/>
                  </a:lnTo>
                  <a:lnTo>
                    <a:pt x="33" y="189"/>
                  </a:lnTo>
                  <a:lnTo>
                    <a:pt x="40" y="182"/>
                  </a:lnTo>
                  <a:lnTo>
                    <a:pt x="40" y="176"/>
                  </a:lnTo>
                  <a:lnTo>
                    <a:pt x="46" y="169"/>
                  </a:lnTo>
                  <a:lnTo>
                    <a:pt x="46" y="155"/>
                  </a:lnTo>
                  <a:lnTo>
                    <a:pt x="53" y="149"/>
                  </a:lnTo>
                  <a:lnTo>
                    <a:pt x="60" y="149"/>
                  </a:lnTo>
                  <a:lnTo>
                    <a:pt x="66" y="142"/>
                  </a:lnTo>
                  <a:lnTo>
                    <a:pt x="66" y="135"/>
                  </a:lnTo>
                  <a:lnTo>
                    <a:pt x="79" y="128"/>
                  </a:lnTo>
                  <a:lnTo>
                    <a:pt x="86" y="122"/>
                  </a:lnTo>
                  <a:lnTo>
                    <a:pt x="99" y="122"/>
                  </a:lnTo>
                  <a:lnTo>
                    <a:pt x="112" y="115"/>
                  </a:lnTo>
                  <a:lnTo>
                    <a:pt x="126" y="108"/>
                  </a:lnTo>
                  <a:lnTo>
                    <a:pt x="132" y="101"/>
                  </a:lnTo>
                  <a:lnTo>
                    <a:pt x="132" y="88"/>
                  </a:lnTo>
                  <a:lnTo>
                    <a:pt x="132" y="81"/>
                  </a:lnTo>
                  <a:lnTo>
                    <a:pt x="132" y="68"/>
                  </a:lnTo>
                  <a:lnTo>
                    <a:pt x="132" y="61"/>
                  </a:lnTo>
                  <a:lnTo>
                    <a:pt x="132" y="54"/>
                  </a:lnTo>
                  <a:lnTo>
                    <a:pt x="126" y="47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7" name="Freeform 115"/>
            <p:cNvSpPr>
              <a:spLocks/>
            </p:cNvSpPr>
            <p:nvPr/>
          </p:nvSpPr>
          <p:spPr bwMode="auto">
            <a:xfrm>
              <a:off x="1413795" y="3659132"/>
              <a:ext cx="1092323" cy="1650645"/>
            </a:xfrm>
            <a:custGeom>
              <a:avLst/>
              <a:gdLst/>
              <a:ahLst/>
              <a:cxnLst>
                <a:cxn ang="0">
                  <a:pos x="264" y="48"/>
                </a:cxn>
                <a:cxn ang="0">
                  <a:pos x="185" y="108"/>
                </a:cxn>
                <a:cxn ang="0">
                  <a:pos x="72" y="74"/>
                </a:cxn>
                <a:cxn ang="0">
                  <a:pos x="39" y="243"/>
                </a:cxn>
                <a:cxn ang="0">
                  <a:pos x="59" y="304"/>
                </a:cxn>
                <a:cxn ang="0">
                  <a:pos x="72" y="364"/>
                </a:cxn>
                <a:cxn ang="0">
                  <a:pos x="99" y="385"/>
                </a:cxn>
                <a:cxn ang="0">
                  <a:pos x="105" y="425"/>
                </a:cxn>
                <a:cxn ang="0">
                  <a:pos x="132" y="445"/>
                </a:cxn>
                <a:cxn ang="0">
                  <a:pos x="119" y="479"/>
                </a:cxn>
                <a:cxn ang="0">
                  <a:pos x="119" y="513"/>
                </a:cxn>
                <a:cxn ang="0">
                  <a:pos x="33" y="533"/>
                </a:cxn>
                <a:cxn ang="0">
                  <a:pos x="0" y="654"/>
                </a:cxn>
                <a:cxn ang="0">
                  <a:pos x="33" y="654"/>
                </a:cxn>
                <a:cxn ang="0">
                  <a:pos x="66" y="688"/>
                </a:cxn>
                <a:cxn ang="0">
                  <a:pos x="112" y="701"/>
                </a:cxn>
                <a:cxn ang="0">
                  <a:pos x="145" y="695"/>
                </a:cxn>
                <a:cxn ang="0">
                  <a:pos x="125" y="809"/>
                </a:cxn>
                <a:cxn ang="0">
                  <a:pos x="185" y="823"/>
                </a:cxn>
                <a:cxn ang="0">
                  <a:pos x="204" y="836"/>
                </a:cxn>
                <a:cxn ang="0">
                  <a:pos x="244" y="843"/>
                </a:cxn>
                <a:cxn ang="0">
                  <a:pos x="290" y="850"/>
                </a:cxn>
                <a:cxn ang="0">
                  <a:pos x="290" y="883"/>
                </a:cxn>
                <a:cxn ang="0">
                  <a:pos x="290" y="904"/>
                </a:cxn>
                <a:cxn ang="0">
                  <a:pos x="343" y="937"/>
                </a:cxn>
                <a:cxn ang="0">
                  <a:pos x="383" y="951"/>
                </a:cxn>
                <a:cxn ang="0">
                  <a:pos x="455" y="937"/>
                </a:cxn>
                <a:cxn ang="0">
                  <a:pos x="495" y="924"/>
                </a:cxn>
                <a:cxn ang="0">
                  <a:pos x="541" y="971"/>
                </a:cxn>
                <a:cxn ang="0">
                  <a:pos x="594" y="958"/>
                </a:cxn>
                <a:cxn ang="0">
                  <a:pos x="600" y="897"/>
                </a:cxn>
                <a:cxn ang="0">
                  <a:pos x="627" y="877"/>
                </a:cxn>
                <a:cxn ang="0">
                  <a:pos x="600" y="823"/>
                </a:cxn>
                <a:cxn ang="0">
                  <a:pos x="574" y="789"/>
                </a:cxn>
                <a:cxn ang="0">
                  <a:pos x="528" y="809"/>
                </a:cxn>
                <a:cxn ang="0">
                  <a:pos x="528" y="769"/>
                </a:cxn>
                <a:cxn ang="0">
                  <a:pos x="607" y="715"/>
                </a:cxn>
                <a:cxn ang="0">
                  <a:pos x="534" y="674"/>
                </a:cxn>
                <a:cxn ang="0">
                  <a:pos x="541" y="627"/>
                </a:cxn>
                <a:cxn ang="0">
                  <a:pos x="548" y="553"/>
                </a:cxn>
                <a:cxn ang="0">
                  <a:pos x="534" y="486"/>
                </a:cxn>
                <a:cxn ang="0">
                  <a:pos x="541" y="432"/>
                </a:cxn>
                <a:cxn ang="0">
                  <a:pos x="521" y="398"/>
                </a:cxn>
                <a:cxn ang="0">
                  <a:pos x="515" y="351"/>
                </a:cxn>
                <a:cxn ang="0">
                  <a:pos x="521" y="283"/>
                </a:cxn>
                <a:cxn ang="0">
                  <a:pos x="574" y="236"/>
                </a:cxn>
                <a:cxn ang="0">
                  <a:pos x="548" y="196"/>
                </a:cxn>
                <a:cxn ang="0">
                  <a:pos x="515" y="155"/>
                </a:cxn>
                <a:cxn ang="0">
                  <a:pos x="475" y="162"/>
                </a:cxn>
                <a:cxn ang="0">
                  <a:pos x="449" y="176"/>
                </a:cxn>
                <a:cxn ang="0">
                  <a:pos x="369" y="68"/>
                </a:cxn>
              </a:cxnLst>
              <a:rect l="0" t="0" r="r" b="b"/>
              <a:pathLst>
                <a:path w="627" h="971">
                  <a:moveTo>
                    <a:pt x="350" y="0"/>
                  </a:moveTo>
                  <a:lnTo>
                    <a:pt x="297" y="27"/>
                  </a:lnTo>
                  <a:lnTo>
                    <a:pt x="264" y="48"/>
                  </a:lnTo>
                  <a:lnTo>
                    <a:pt x="237" y="54"/>
                  </a:lnTo>
                  <a:lnTo>
                    <a:pt x="211" y="74"/>
                  </a:lnTo>
                  <a:lnTo>
                    <a:pt x="185" y="108"/>
                  </a:lnTo>
                  <a:lnTo>
                    <a:pt x="145" y="115"/>
                  </a:lnTo>
                  <a:lnTo>
                    <a:pt x="119" y="115"/>
                  </a:lnTo>
                  <a:lnTo>
                    <a:pt x="72" y="74"/>
                  </a:lnTo>
                  <a:lnTo>
                    <a:pt x="6" y="189"/>
                  </a:lnTo>
                  <a:lnTo>
                    <a:pt x="39" y="216"/>
                  </a:lnTo>
                  <a:lnTo>
                    <a:pt x="39" y="243"/>
                  </a:lnTo>
                  <a:lnTo>
                    <a:pt x="53" y="277"/>
                  </a:lnTo>
                  <a:lnTo>
                    <a:pt x="66" y="297"/>
                  </a:lnTo>
                  <a:lnTo>
                    <a:pt x="59" y="304"/>
                  </a:lnTo>
                  <a:lnTo>
                    <a:pt x="53" y="324"/>
                  </a:lnTo>
                  <a:lnTo>
                    <a:pt x="66" y="351"/>
                  </a:lnTo>
                  <a:lnTo>
                    <a:pt x="72" y="364"/>
                  </a:lnTo>
                  <a:lnTo>
                    <a:pt x="79" y="364"/>
                  </a:lnTo>
                  <a:lnTo>
                    <a:pt x="79" y="378"/>
                  </a:lnTo>
                  <a:lnTo>
                    <a:pt x="99" y="385"/>
                  </a:lnTo>
                  <a:lnTo>
                    <a:pt x="105" y="398"/>
                  </a:lnTo>
                  <a:lnTo>
                    <a:pt x="112" y="405"/>
                  </a:lnTo>
                  <a:lnTo>
                    <a:pt x="105" y="425"/>
                  </a:lnTo>
                  <a:lnTo>
                    <a:pt x="112" y="432"/>
                  </a:lnTo>
                  <a:lnTo>
                    <a:pt x="119" y="439"/>
                  </a:lnTo>
                  <a:lnTo>
                    <a:pt x="132" y="445"/>
                  </a:lnTo>
                  <a:lnTo>
                    <a:pt x="138" y="459"/>
                  </a:lnTo>
                  <a:lnTo>
                    <a:pt x="125" y="472"/>
                  </a:lnTo>
                  <a:lnTo>
                    <a:pt x="119" y="479"/>
                  </a:lnTo>
                  <a:lnTo>
                    <a:pt x="119" y="486"/>
                  </a:lnTo>
                  <a:lnTo>
                    <a:pt x="119" y="499"/>
                  </a:lnTo>
                  <a:lnTo>
                    <a:pt x="119" y="513"/>
                  </a:lnTo>
                  <a:lnTo>
                    <a:pt x="119" y="533"/>
                  </a:lnTo>
                  <a:lnTo>
                    <a:pt x="53" y="526"/>
                  </a:lnTo>
                  <a:lnTo>
                    <a:pt x="33" y="533"/>
                  </a:lnTo>
                  <a:lnTo>
                    <a:pt x="6" y="621"/>
                  </a:lnTo>
                  <a:lnTo>
                    <a:pt x="6" y="641"/>
                  </a:lnTo>
                  <a:lnTo>
                    <a:pt x="0" y="654"/>
                  </a:lnTo>
                  <a:lnTo>
                    <a:pt x="13" y="668"/>
                  </a:lnTo>
                  <a:lnTo>
                    <a:pt x="26" y="661"/>
                  </a:lnTo>
                  <a:lnTo>
                    <a:pt x="33" y="654"/>
                  </a:lnTo>
                  <a:lnTo>
                    <a:pt x="46" y="668"/>
                  </a:lnTo>
                  <a:lnTo>
                    <a:pt x="59" y="668"/>
                  </a:lnTo>
                  <a:lnTo>
                    <a:pt x="66" y="688"/>
                  </a:lnTo>
                  <a:lnTo>
                    <a:pt x="72" y="695"/>
                  </a:lnTo>
                  <a:lnTo>
                    <a:pt x="86" y="688"/>
                  </a:lnTo>
                  <a:lnTo>
                    <a:pt x="112" y="701"/>
                  </a:lnTo>
                  <a:lnTo>
                    <a:pt x="132" y="688"/>
                  </a:lnTo>
                  <a:lnTo>
                    <a:pt x="138" y="695"/>
                  </a:lnTo>
                  <a:lnTo>
                    <a:pt x="145" y="695"/>
                  </a:lnTo>
                  <a:lnTo>
                    <a:pt x="152" y="708"/>
                  </a:lnTo>
                  <a:lnTo>
                    <a:pt x="138" y="742"/>
                  </a:lnTo>
                  <a:lnTo>
                    <a:pt x="125" y="809"/>
                  </a:lnTo>
                  <a:lnTo>
                    <a:pt x="145" y="836"/>
                  </a:lnTo>
                  <a:lnTo>
                    <a:pt x="158" y="823"/>
                  </a:lnTo>
                  <a:lnTo>
                    <a:pt x="185" y="823"/>
                  </a:lnTo>
                  <a:lnTo>
                    <a:pt x="191" y="823"/>
                  </a:lnTo>
                  <a:lnTo>
                    <a:pt x="198" y="836"/>
                  </a:lnTo>
                  <a:lnTo>
                    <a:pt x="204" y="836"/>
                  </a:lnTo>
                  <a:lnTo>
                    <a:pt x="211" y="836"/>
                  </a:lnTo>
                  <a:lnTo>
                    <a:pt x="231" y="850"/>
                  </a:lnTo>
                  <a:lnTo>
                    <a:pt x="244" y="843"/>
                  </a:lnTo>
                  <a:lnTo>
                    <a:pt x="264" y="843"/>
                  </a:lnTo>
                  <a:lnTo>
                    <a:pt x="277" y="843"/>
                  </a:lnTo>
                  <a:lnTo>
                    <a:pt x="290" y="850"/>
                  </a:lnTo>
                  <a:lnTo>
                    <a:pt x="284" y="863"/>
                  </a:lnTo>
                  <a:lnTo>
                    <a:pt x="290" y="870"/>
                  </a:lnTo>
                  <a:lnTo>
                    <a:pt x="290" y="883"/>
                  </a:lnTo>
                  <a:lnTo>
                    <a:pt x="290" y="890"/>
                  </a:lnTo>
                  <a:lnTo>
                    <a:pt x="284" y="897"/>
                  </a:lnTo>
                  <a:lnTo>
                    <a:pt x="290" y="904"/>
                  </a:lnTo>
                  <a:lnTo>
                    <a:pt x="303" y="897"/>
                  </a:lnTo>
                  <a:lnTo>
                    <a:pt x="323" y="917"/>
                  </a:lnTo>
                  <a:lnTo>
                    <a:pt x="343" y="937"/>
                  </a:lnTo>
                  <a:lnTo>
                    <a:pt x="350" y="944"/>
                  </a:lnTo>
                  <a:lnTo>
                    <a:pt x="376" y="944"/>
                  </a:lnTo>
                  <a:lnTo>
                    <a:pt x="383" y="951"/>
                  </a:lnTo>
                  <a:lnTo>
                    <a:pt x="429" y="944"/>
                  </a:lnTo>
                  <a:lnTo>
                    <a:pt x="442" y="937"/>
                  </a:lnTo>
                  <a:lnTo>
                    <a:pt x="455" y="937"/>
                  </a:lnTo>
                  <a:lnTo>
                    <a:pt x="468" y="944"/>
                  </a:lnTo>
                  <a:lnTo>
                    <a:pt x="475" y="937"/>
                  </a:lnTo>
                  <a:lnTo>
                    <a:pt x="495" y="924"/>
                  </a:lnTo>
                  <a:lnTo>
                    <a:pt x="501" y="951"/>
                  </a:lnTo>
                  <a:lnTo>
                    <a:pt x="508" y="951"/>
                  </a:lnTo>
                  <a:lnTo>
                    <a:pt x="541" y="971"/>
                  </a:lnTo>
                  <a:lnTo>
                    <a:pt x="548" y="964"/>
                  </a:lnTo>
                  <a:lnTo>
                    <a:pt x="567" y="958"/>
                  </a:lnTo>
                  <a:lnTo>
                    <a:pt x="594" y="958"/>
                  </a:lnTo>
                  <a:lnTo>
                    <a:pt x="594" y="944"/>
                  </a:lnTo>
                  <a:lnTo>
                    <a:pt x="587" y="904"/>
                  </a:lnTo>
                  <a:lnTo>
                    <a:pt x="600" y="897"/>
                  </a:lnTo>
                  <a:lnTo>
                    <a:pt x="614" y="897"/>
                  </a:lnTo>
                  <a:lnTo>
                    <a:pt x="614" y="877"/>
                  </a:lnTo>
                  <a:lnTo>
                    <a:pt x="627" y="877"/>
                  </a:lnTo>
                  <a:lnTo>
                    <a:pt x="620" y="863"/>
                  </a:lnTo>
                  <a:lnTo>
                    <a:pt x="614" y="843"/>
                  </a:lnTo>
                  <a:lnTo>
                    <a:pt x="600" y="823"/>
                  </a:lnTo>
                  <a:lnTo>
                    <a:pt x="594" y="796"/>
                  </a:lnTo>
                  <a:lnTo>
                    <a:pt x="581" y="789"/>
                  </a:lnTo>
                  <a:lnTo>
                    <a:pt x="574" y="789"/>
                  </a:lnTo>
                  <a:lnTo>
                    <a:pt x="561" y="789"/>
                  </a:lnTo>
                  <a:lnTo>
                    <a:pt x="548" y="789"/>
                  </a:lnTo>
                  <a:lnTo>
                    <a:pt x="528" y="809"/>
                  </a:lnTo>
                  <a:lnTo>
                    <a:pt x="528" y="803"/>
                  </a:lnTo>
                  <a:lnTo>
                    <a:pt x="528" y="789"/>
                  </a:lnTo>
                  <a:lnTo>
                    <a:pt x="528" y="769"/>
                  </a:lnTo>
                  <a:lnTo>
                    <a:pt x="554" y="755"/>
                  </a:lnTo>
                  <a:lnTo>
                    <a:pt x="607" y="722"/>
                  </a:lnTo>
                  <a:lnTo>
                    <a:pt x="607" y="715"/>
                  </a:lnTo>
                  <a:lnTo>
                    <a:pt x="574" y="688"/>
                  </a:lnTo>
                  <a:lnTo>
                    <a:pt x="561" y="668"/>
                  </a:lnTo>
                  <a:lnTo>
                    <a:pt x="534" y="674"/>
                  </a:lnTo>
                  <a:lnTo>
                    <a:pt x="528" y="661"/>
                  </a:lnTo>
                  <a:lnTo>
                    <a:pt x="534" y="641"/>
                  </a:lnTo>
                  <a:lnTo>
                    <a:pt x="541" y="627"/>
                  </a:lnTo>
                  <a:lnTo>
                    <a:pt x="548" y="607"/>
                  </a:lnTo>
                  <a:lnTo>
                    <a:pt x="548" y="587"/>
                  </a:lnTo>
                  <a:lnTo>
                    <a:pt x="548" y="553"/>
                  </a:lnTo>
                  <a:lnTo>
                    <a:pt x="554" y="506"/>
                  </a:lnTo>
                  <a:lnTo>
                    <a:pt x="541" y="492"/>
                  </a:lnTo>
                  <a:lnTo>
                    <a:pt x="534" y="486"/>
                  </a:lnTo>
                  <a:lnTo>
                    <a:pt x="528" y="459"/>
                  </a:lnTo>
                  <a:lnTo>
                    <a:pt x="528" y="439"/>
                  </a:lnTo>
                  <a:lnTo>
                    <a:pt x="541" y="432"/>
                  </a:lnTo>
                  <a:lnTo>
                    <a:pt x="541" y="418"/>
                  </a:lnTo>
                  <a:lnTo>
                    <a:pt x="534" y="412"/>
                  </a:lnTo>
                  <a:lnTo>
                    <a:pt x="521" y="398"/>
                  </a:lnTo>
                  <a:lnTo>
                    <a:pt x="521" y="385"/>
                  </a:lnTo>
                  <a:lnTo>
                    <a:pt x="521" y="371"/>
                  </a:lnTo>
                  <a:lnTo>
                    <a:pt x="515" y="351"/>
                  </a:lnTo>
                  <a:lnTo>
                    <a:pt x="508" y="324"/>
                  </a:lnTo>
                  <a:lnTo>
                    <a:pt x="508" y="310"/>
                  </a:lnTo>
                  <a:lnTo>
                    <a:pt x="521" y="283"/>
                  </a:lnTo>
                  <a:lnTo>
                    <a:pt x="528" y="277"/>
                  </a:lnTo>
                  <a:lnTo>
                    <a:pt x="541" y="256"/>
                  </a:lnTo>
                  <a:lnTo>
                    <a:pt x="574" y="236"/>
                  </a:lnTo>
                  <a:lnTo>
                    <a:pt x="567" y="209"/>
                  </a:lnTo>
                  <a:lnTo>
                    <a:pt x="554" y="196"/>
                  </a:lnTo>
                  <a:lnTo>
                    <a:pt x="548" y="196"/>
                  </a:lnTo>
                  <a:lnTo>
                    <a:pt x="541" y="196"/>
                  </a:lnTo>
                  <a:lnTo>
                    <a:pt x="534" y="169"/>
                  </a:lnTo>
                  <a:lnTo>
                    <a:pt x="515" y="155"/>
                  </a:lnTo>
                  <a:lnTo>
                    <a:pt x="501" y="162"/>
                  </a:lnTo>
                  <a:lnTo>
                    <a:pt x="488" y="155"/>
                  </a:lnTo>
                  <a:lnTo>
                    <a:pt x="475" y="162"/>
                  </a:lnTo>
                  <a:lnTo>
                    <a:pt x="475" y="176"/>
                  </a:lnTo>
                  <a:lnTo>
                    <a:pt x="468" y="176"/>
                  </a:lnTo>
                  <a:lnTo>
                    <a:pt x="449" y="176"/>
                  </a:lnTo>
                  <a:lnTo>
                    <a:pt x="442" y="162"/>
                  </a:lnTo>
                  <a:lnTo>
                    <a:pt x="369" y="88"/>
                  </a:lnTo>
                  <a:lnTo>
                    <a:pt x="369" y="68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8" name="Freeform 116"/>
            <p:cNvSpPr>
              <a:spLocks/>
            </p:cNvSpPr>
            <p:nvPr/>
          </p:nvSpPr>
          <p:spPr bwMode="auto">
            <a:xfrm>
              <a:off x="930129" y="3981407"/>
              <a:ext cx="724140" cy="735275"/>
            </a:xfrm>
            <a:custGeom>
              <a:avLst/>
              <a:gdLst/>
              <a:ahLst/>
              <a:cxnLst>
                <a:cxn ang="0">
                  <a:pos x="13" y="61"/>
                </a:cxn>
                <a:cxn ang="0">
                  <a:pos x="79" y="108"/>
                </a:cxn>
                <a:cxn ang="0">
                  <a:pos x="92" y="155"/>
                </a:cxn>
                <a:cxn ang="0">
                  <a:pos x="79" y="209"/>
                </a:cxn>
                <a:cxn ang="0">
                  <a:pos x="72" y="236"/>
                </a:cxn>
                <a:cxn ang="0">
                  <a:pos x="59" y="270"/>
                </a:cxn>
                <a:cxn ang="0">
                  <a:pos x="66" y="303"/>
                </a:cxn>
                <a:cxn ang="0">
                  <a:pos x="112" y="371"/>
                </a:cxn>
                <a:cxn ang="0">
                  <a:pos x="145" y="384"/>
                </a:cxn>
                <a:cxn ang="0">
                  <a:pos x="184" y="378"/>
                </a:cxn>
                <a:cxn ang="0">
                  <a:pos x="191" y="405"/>
                </a:cxn>
                <a:cxn ang="0">
                  <a:pos x="217" y="405"/>
                </a:cxn>
                <a:cxn ang="0">
                  <a:pos x="244" y="391"/>
                </a:cxn>
                <a:cxn ang="0">
                  <a:pos x="257" y="411"/>
                </a:cxn>
                <a:cxn ang="0">
                  <a:pos x="283" y="432"/>
                </a:cxn>
                <a:cxn ang="0">
                  <a:pos x="330" y="337"/>
                </a:cxn>
                <a:cxn ang="0">
                  <a:pos x="396" y="324"/>
                </a:cxn>
                <a:cxn ang="0">
                  <a:pos x="396" y="297"/>
                </a:cxn>
                <a:cxn ang="0">
                  <a:pos x="402" y="283"/>
                </a:cxn>
                <a:cxn ang="0">
                  <a:pos x="409" y="256"/>
                </a:cxn>
                <a:cxn ang="0">
                  <a:pos x="389" y="243"/>
                </a:cxn>
                <a:cxn ang="0">
                  <a:pos x="389" y="216"/>
                </a:cxn>
                <a:cxn ang="0">
                  <a:pos x="376" y="196"/>
                </a:cxn>
                <a:cxn ang="0">
                  <a:pos x="356" y="175"/>
                </a:cxn>
                <a:cxn ang="0">
                  <a:pos x="343" y="162"/>
                </a:cxn>
                <a:cxn ang="0">
                  <a:pos x="336" y="115"/>
                </a:cxn>
                <a:cxn ang="0">
                  <a:pos x="330" y="88"/>
                </a:cxn>
                <a:cxn ang="0">
                  <a:pos x="316" y="27"/>
                </a:cxn>
                <a:cxn ang="0">
                  <a:pos x="237" y="0"/>
                </a:cxn>
                <a:cxn ang="0">
                  <a:pos x="138" y="27"/>
                </a:cxn>
                <a:cxn ang="0">
                  <a:pos x="26" y="41"/>
                </a:cxn>
                <a:cxn ang="0">
                  <a:pos x="6" y="47"/>
                </a:cxn>
              </a:cxnLst>
              <a:rect l="0" t="0" r="r" b="b"/>
              <a:pathLst>
                <a:path w="415" h="432">
                  <a:moveTo>
                    <a:pt x="0" y="54"/>
                  </a:moveTo>
                  <a:lnTo>
                    <a:pt x="13" y="61"/>
                  </a:lnTo>
                  <a:lnTo>
                    <a:pt x="39" y="88"/>
                  </a:lnTo>
                  <a:lnTo>
                    <a:pt x="79" y="108"/>
                  </a:lnTo>
                  <a:lnTo>
                    <a:pt x="72" y="121"/>
                  </a:lnTo>
                  <a:lnTo>
                    <a:pt x="92" y="155"/>
                  </a:lnTo>
                  <a:lnTo>
                    <a:pt x="92" y="202"/>
                  </a:lnTo>
                  <a:lnTo>
                    <a:pt x="79" y="209"/>
                  </a:lnTo>
                  <a:lnTo>
                    <a:pt x="66" y="223"/>
                  </a:lnTo>
                  <a:lnTo>
                    <a:pt x="72" y="236"/>
                  </a:lnTo>
                  <a:lnTo>
                    <a:pt x="59" y="256"/>
                  </a:lnTo>
                  <a:lnTo>
                    <a:pt x="59" y="270"/>
                  </a:lnTo>
                  <a:lnTo>
                    <a:pt x="52" y="283"/>
                  </a:lnTo>
                  <a:lnTo>
                    <a:pt x="66" y="303"/>
                  </a:lnTo>
                  <a:lnTo>
                    <a:pt x="92" y="337"/>
                  </a:lnTo>
                  <a:lnTo>
                    <a:pt x="112" y="371"/>
                  </a:lnTo>
                  <a:lnTo>
                    <a:pt x="125" y="384"/>
                  </a:lnTo>
                  <a:lnTo>
                    <a:pt x="145" y="384"/>
                  </a:lnTo>
                  <a:lnTo>
                    <a:pt x="158" y="384"/>
                  </a:lnTo>
                  <a:lnTo>
                    <a:pt x="184" y="378"/>
                  </a:lnTo>
                  <a:lnTo>
                    <a:pt x="184" y="391"/>
                  </a:lnTo>
                  <a:lnTo>
                    <a:pt x="191" y="405"/>
                  </a:lnTo>
                  <a:lnTo>
                    <a:pt x="204" y="411"/>
                  </a:lnTo>
                  <a:lnTo>
                    <a:pt x="217" y="405"/>
                  </a:lnTo>
                  <a:lnTo>
                    <a:pt x="231" y="398"/>
                  </a:lnTo>
                  <a:lnTo>
                    <a:pt x="244" y="391"/>
                  </a:lnTo>
                  <a:lnTo>
                    <a:pt x="250" y="398"/>
                  </a:lnTo>
                  <a:lnTo>
                    <a:pt x="257" y="411"/>
                  </a:lnTo>
                  <a:lnTo>
                    <a:pt x="270" y="432"/>
                  </a:lnTo>
                  <a:lnTo>
                    <a:pt x="283" y="432"/>
                  </a:lnTo>
                  <a:lnTo>
                    <a:pt x="310" y="344"/>
                  </a:lnTo>
                  <a:lnTo>
                    <a:pt x="330" y="337"/>
                  </a:lnTo>
                  <a:lnTo>
                    <a:pt x="396" y="344"/>
                  </a:lnTo>
                  <a:lnTo>
                    <a:pt x="396" y="324"/>
                  </a:lnTo>
                  <a:lnTo>
                    <a:pt x="396" y="310"/>
                  </a:lnTo>
                  <a:lnTo>
                    <a:pt x="396" y="297"/>
                  </a:lnTo>
                  <a:lnTo>
                    <a:pt x="396" y="290"/>
                  </a:lnTo>
                  <a:lnTo>
                    <a:pt x="402" y="283"/>
                  </a:lnTo>
                  <a:lnTo>
                    <a:pt x="415" y="270"/>
                  </a:lnTo>
                  <a:lnTo>
                    <a:pt x="409" y="256"/>
                  </a:lnTo>
                  <a:lnTo>
                    <a:pt x="396" y="250"/>
                  </a:lnTo>
                  <a:lnTo>
                    <a:pt x="389" y="243"/>
                  </a:lnTo>
                  <a:lnTo>
                    <a:pt x="382" y="236"/>
                  </a:lnTo>
                  <a:lnTo>
                    <a:pt x="389" y="216"/>
                  </a:lnTo>
                  <a:lnTo>
                    <a:pt x="382" y="209"/>
                  </a:lnTo>
                  <a:lnTo>
                    <a:pt x="376" y="196"/>
                  </a:lnTo>
                  <a:lnTo>
                    <a:pt x="356" y="189"/>
                  </a:lnTo>
                  <a:lnTo>
                    <a:pt x="356" y="175"/>
                  </a:lnTo>
                  <a:lnTo>
                    <a:pt x="349" y="175"/>
                  </a:lnTo>
                  <a:lnTo>
                    <a:pt x="343" y="162"/>
                  </a:lnTo>
                  <a:lnTo>
                    <a:pt x="330" y="135"/>
                  </a:lnTo>
                  <a:lnTo>
                    <a:pt x="336" y="115"/>
                  </a:lnTo>
                  <a:lnTo>
                    <a:pt x="343" y="108"/>
                  </a:lnTo>
                  <a:lnTo>
                    <a:pt x="330" y="88"/>
                  </a:lnTo>
                  <a:lnTo>
                    <a:pt x="316" y="54"/>
                  </a:lnTo>
                  <a:lnTo>
                    <a:pt x="316" y="27"/>
                  </a:lnTo>
                  <a:lnTo>
                    <a:pt x="283" y="0"/>
                  </a:lnTo>
                  <a:lnTo>
                    <a:pt x="237" y="0"/>
                  </a:lnTo>
                  <a:lnTo>
                    <a:pt x="184" y="7"/>
                  </a:lnTo>
                  <a:lnTo>
                    <a:pt x="138" y="27"/>
                  </a:lnTo>
                  <a:lnTo>
                    <a:pt x="92" y="27"/>
                  </a:lnTo>
                  <a:lnTo>
                    <a:pt x="26" y="41"/>
                  </a:lnTo>
                  <a:lnTo>
                    <a:pt x="13" y="41"/>
                  </a:lnTo>
                  <a:lnTo>
                    <a:pt x="6" y="47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  <p:sp>
          <p:nvSpPr>
            <p:cNvPr id="289" name="Freeform 117"/>
            <p:cNvSpPr>
              <a:spLocks/>
            </p:cNvSpPr>
            <p:nvPr/>
          </p:nvSpPr>
          <p:spPr bwMode="auto">
            <a:xfrm>
              <a:off x="2023811" y="3317900"/>
              <a:ext cx="768974" cy="743399"/>
            </a:xfrm>
            <a:custGeom>
              <a:avLst/>
              <a:gdLst/>
              <a:ahLst/>
              <a:cxnLst>
                <a:cxn ang="0">
                  <a:pos x="125" y="81"/>
                </a:cxn>
                <a:cxn ang="0">
                  <a:pos x="178" y="54"/>
                </a:cxn>
                <a:cxn ang="0">
                  <a:pos x="217" y="20"/>
                </a:cxn>
                <a:cxn ang="0">
                  <a:pos x="231" y="14"/>
                </a:cxn>
                <a:cxn ang="0">
                  <a:pos x="257" y="0"/>
                </a:cxn>
                <a:cxn ang="0">
                  <a:pos x="270" y="20"/>
                </a:cxn>
                <a:cxn ang="0">
                  <a:pos x="290" y="41"/>
                </a:cxn>
                <a:cxn ang="0">
                  <a:pos x="297" y="74"/>
                </a:cxn>
                <a:cxn ang="0">
                  <a:pos x="290" y="88"/>
                </a:cxn>
                <a:cxn ang="0">
                  <a:pos x="290" y="108"/>
                </a:cxn>
                <a:cxn ang="0">
                  <a:pos x="297" y="121"/>
                </a:cxn>
                <a:cxn ang="0">
                  <a:pos x="310" y="148"/>
                </a:cxn>
                <a:cxn ang="0">
                  <a:pos x="323" y="148"/>
                </a:cxn>
                <a:cxn ang="0">
                  <a:pos x="323" y="142"/>
                </a:cxn>
                <a:cxn ang="0">
                  <a:pos x="330" y="142"/>
                </a:cxn>
                <a:cxn ang="0">
                  <a:pos x="369" y="175"/>
                </a:cxn>
                <a:cxn ang="0">
                  <a:pos x="389" y="216"/>
                </a:cxn>
                <a:cxn ang="0">
                  <a:pos x="402" y="216"/>
                </a:cxn>
                <a:cxn ang="0">
                  <a:pos x="415" y="223"/>
                </a:cxn>
                <a:cxn ang="0">
                  <a:pos x="429" y="229"/>
                </a:cxn>
                <a:cxn ang="0">
                  <a:pos x="435" y="243"/>
                </a:cxn>
                <a:cxn ang="0">
                  <a:pos x="435" y="250"/>
                </a:cxn>
                <a:cxn ang="0">
                  <a:pos x="442" y="256"/>
                </a:cxn>
                <a:cxn ang="0">
                  <a:pos x="442" y="270"/>
                </a:cxn>
                <a:cxn ang="0">
                  <a:pos x="435" y="283"/>
                </a:cxn>
                <a:cxn ang="0">
                  <a:pos x="422" y="290"/>
                </a:cxn>
                <a:cxn ang="0">
                  <a:pos x="422" y="303"/>
                </a:cxn>
                <a:cxn ang="0">
                  <a:pos x="422" y="330"/>
                </a:cxn>
                <a:cxn ang="0">
                  <a:pos x="396" y="344"/>
                </a:cxn>
                <a:cxn ang="0">
                  <a:pos x="376" y="357"/>
                </a:cxn>
                <a:cxn ang="0">
                  <a:pos x="356" y="371"/>
                </a:cxn>
                <a:cxn ang="0">
                  <a:pos x="336" y="371"/>
                </a:cxn>
                <a:cxn ang="0">
                  <a:pos x="323" y="357"/>
                </a:cxn>
                <a:cxn ang="0">
                  <a:pos x="310" y="364"/>
                </a:cxn>
                <a:cxn ang="0">
                  <a:pos x="297" y="391"/>
                </a:cxn>
                <a:cxn ang="0">
                  <a:pos x="277" y="411"/>
                </a:cxn>
                <a:cxn ang="0">
                  <a:pos x="250" y="425"/>
                </a:cxn>
                <a:cxn ang="0">
                  <a:pos x="224" y="438"/>
                </a:cxn>
                <a:cxn ang="0">
                  <a:pos x="217" y="411"/>
                </a:cxn>
                <a:cxn ang="0">
                  <a:pos x="204" y="398"/>
                </a:cxn>
                <a:cxn ang="0">
                  <a:pos x="198" y="398"/>
                </a:cxn>
                <a:cxn ang="0">
                  <a:pos x="191" y="398"/>
                </a:cxn>
                <a:cxn ang="0">
                  <a:pos x="184" y="371"/>
                </a:cxn>
                <a:cxn ang="0">
                  <a:pos x="165" y="357"/>
                </a:cxn>
                <a:cxn ang="0">
                  <a:pos x="151" y="364"/>
                </a:cxn>
                <a:cxn ang="0">
                  <a:pos x="138" y="357"/>
                </a:cxn>
                <a:cxn ang="0">
                  <a:pos x="125" y="364"/>
                </a:cxn>
                <a:cxn ang="0">
                  <a:pos x="125" y="378"/>
                </a:cxn>
                <a:cxn ang="0">
                  <a:pos x="118" y="378"/>
                </a:cxn>
                <a:cxn ang="0">
                  <a:pos x="99" y="378"/>
                </a:cxn>
                <a:cxn ang="0">
                  <a:pos x="92" y="364"/>
                </a:cxn>
                <a:cxn ang="0">
                  <a:pos x="19" y="290"/>
                </a:cxn>
                <a:cxn ang="0">
                  <a:pos x="19" y="270"/>
                </a:cxn>
                <a:cxn ang="0">
                  <a:pos x="0" y="202"/>
                </a:cxn>
                <a:cxn ang="0">
                  <a:pos x="6" y="202"/>
                </a:cxn>
                <a:cxn ang="0">
                  <a:pos x="85" y="148"/>
                </a:cxn>
                <a:cxn ang="0">
                  <a:pos x="118" y="94"/>
                </a:cxn>
                <a:cxn ang="0">
                  <a:pos x="125" y="88"/>
                </a:cxn>
                <a:cxn ang="0">
                  <a:pos x="125" y="81"/>
                </a:cxn>
              </a:cxnLst>
              <a:rect l="0" t="0" r="r" b="b"/>
              <a:pathLst>
                <a:path w="442" h="438">
                  <a:moveTo>
                    <a:pt x="125" y="81"/>
                  </a:moveTo>
                  <a:lnTo>
                    <a:pt x="178" y="54"/>
                  </a:lnTo>
                  <a:lnTo>
                    <a:pt x="217" y="20"/>
                  </a:lnTo>
                  <a:lnTo>
                    <a:pt x="231" y="14"/>
                  </a:lnTo>
                  <a:lnTo>
                    <a:pt x="257" y="0"/>
                  </a:lnTo>
                  <a:lnTo>
                    <a:pt x="270" y="20"/>
                  </a:lnTo>
                  <a:lnTo>
                    <a:pt x="290" y="41"/>
                  </a:lnTo>
                  <a:lnTo>
                    <a:pt x="297" y="74"/>
                  </a:lnTo>
                  <a:lnTo>
                    <a:pt x="290" y="88"/>
                  </a:lnTo>
                  <a:lnTo>
                    <a:pt x="290" y="108"/>
                  </a:lnTo>
                  <a:lnTo>
                    <a:pt x="297" y="121"/>
                  </a:lnTo>
                  <a:lnTo>
                    <a:pt x="310" y="148"/>
                  </a:lnTo>
                  <a:lnTo>
                    <a:pt x="323" y="148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69" y="175"/>
                  </a:lnTo>
                  <a:lnTo>
                    <a:pt x="389" y="216"/>
                  </a:lnTo>
                  <a:lnTo>
                    <a:pt x="402" y="216"/>
                  </a:lnTo>
                  <a:lnTo>
                    <a:pt x="415" y="223"/>
                  </a:lnTo>
                  <a:lnTo>
                    <a:pt x="429" y="229"/>
                  </a:lnTo>
                  <a:lnTo>
                    <a:pt x="435" y="243"/>
                  </a:lnTo>
                  <a:lnTo>
                    <a:pt x="435" y="250"/>
                  </a:lnTo>
                  <a:lnTo>
                    <a:pt x="442" y="256"/>
                  </a:lnTo>
                  <a:lnTo>
                    <a:pt x="442" y="270"/>
                  </a:lnTo>
                  <a:lnTo>
                    <a:pt x="435" y="283"/>
                  </a:lnTo>
                  <a:lnTo>
                    <a:pt x="422" y="290"/>
                  </a:lnTo>
                  <a:lnTo>
                    <a:pt x="422" y="303"/>
                  </a:lnTo>
                  <a:lnTo>
                    <a:pt x="422" y="330"/>
                  </a:lnTo>
                  <a:lnTo>
                    <a:pt x="396" y="344"/>
                  </a:lnTo>
                  <a:lnTo>
                    <a:pt x="376" y="357"/>
                  </a:lnTo>
                  <a:lnTo>
                    <a:pt x="356" y="371"/>
                  </a:lnTo>
                  <a:lnTo>
                    <a:pt x="336" y="371"/>
                  </a:lnTo>
                  <a:lnTo>
                    <a:pt x="323" y="357"/>
                  </a:lnTo>
                  <a:lnTo>
                    <a:pt x="310" y="364"/>
                  </a:lnTo>
                  <a:lnTo>
                    <a:pt x="297" y="391"/>
                  </a:lnTo>
                  <a:lnTo>
                    <a:pt x="277" y="411"/>
                  </a:lnTo>
                  <a:lnTo>
                    <a:pt x="250" y="425"/>
                  </a:lnTo>
                  <a:lnTo>
                    <a:pt x="224" y="438"/>
                  </a:lnTo>
                  <a:lnTo>
                    <a:pt x="217" y="411"/>
                  </a:lnTo>
                  <a:lnTo>
                    <a:pt x="204" y="398"/>
                  </a:lnTo>
                  <a:lnTo>
                    <a:pt x="198" y="398"/>
                  </a:lnTo>
                  <a:lnTo>
                    <a:pt x="191" y="398"/>
                  </a:lnTo>
                  <a:lnTo>
                    <a:pt x="184" y="371"/>
                  </a:lnTo>
                  <a:lnTo>
                    <a:pt x="165" y="357"/>
                  </a:lnTo>
                  <a:lnTo>
                    <a:pt x="151" y="364"/>
                  </a:lnTo>
                  <a:lnTo>
                    <a:pt x="138" y="357"/>
                  </a:lnTo>
                  <a:lnTo>
                    <a:pt x="125" y="364"/>
                  </a:lnTo>
                  <a:lnTo>
                    <a:pt x="125" y="378"/>
                  </a:lnTo>
                  <a:lnTo>
                    <a:pt x="118" y="378"/>
                  </a:lnTo>
                  <a:lnTo>
                    <a:pt x="99" y="378"/>
                  </a:lnTo>
                  <a:lnTo>
                    <a:pt x="92" y="364"/>
                  </a:lnTo>
                  <a:lnTo>
                    <a:pt x="19" y="290"/>
                  </a:lnTo>
                  <a:lnTo>
                    <a:pt x="19" y="270"/>
                  </a:lnTo>
                  <a:lnTo>
                    <a:pt x="0" y="202"/>
                  </a:lnTo>
                  <a:lnTo>
                    <a:pt x="6" y="202"/>
                  </a:lnTo>
                  <a:lnTo>
                    <a:pt x="85" y="148"/>
                  </a:lnTo>
                  <a:lnTo>
                    <a:pt x="118" y="94"/>
                  </a:lnTo>
                  <a:lnTo>
                    <a:pt x="125" y="88"/>
                  </a:lnTo>
                  <a:lnTo>
                    <a:pt x="125" y="81"/>
                  </a:lnTo>
                  <a:close/>
                </a:path>
              </a:pathLst>
            </a:custGeom>
            <a:grpFill/>
            <a:ln w="3175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1415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1000" b="1" kern="0" dirty="0">
                <a:solidFill>
                  <a:srgbClr val="000000"/>
                </a:solidFill>
                <a:latin typeface="Montserrat SemiBold" pitchFamily="50" charset="0"/>
                <a:cs typeface="Arial" charset="0"/>
              </a:endParaRPr>
            </a:p>
          </p:txBody>
        </p:sp>
      </p:grpSp>
      <p:sp>
        <p:nvSpPr>
          <p:cNvPr id="290" name="Redondear rectángulo de esquina del mismo lado 290"/>
          <p:cNvSpPr/>
          <p:nvPr/>
        </p:nvSpPr>
        <p:spPr>
          <a:xfrm>
            <a:off x="6218278" y="5510221"/>
            <a:ext cx="1533860" cy="835327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>
                <a:latin typeface="Montserrat SemiBold" panose="00000700000000000000" pitchFamily="50" charset="0"/>
              </a:rPr>
              <a:t>Lázaro Cárdenas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C871310210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1986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1,707</a:t>
            </a:r>
          </a:p>
        </p:txBody>
      </p:sp>
      <p:cxnSp>
        <p:nvCxnSpPr>
          <p:cNvPr id="291" name="290 Conector angular"/>
          <p:cNvCxnSpPr>
            <a:endCxn id="290" idx="2"/>
          </p:cNvCxnSpPr>
          <p:nvPr/>
        </p:nvCxnSpPr>
        <p:spPr>
          <a:xfrm>
            <a:off x="5472241" y="5907382"/>
            <a:ext cx="746036" cy="20503"/>
          </a:xfrm>
          <a:prstGeom prst="bentConnector3">
            <a:avLst>
              <a:gd name="adj1" fmla="val 50000"/>
            </a:avLst>
          </a:prstGeom>
          <a:ln w="28575">
            <a:solidFill>
              <a:srgbClr val="9966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Redondear rectángulo de esquina del mismo lado 290"/>
          <p:cNvSpPr/>
          <p:nvPr/>
        </p:nvSpPr>
        <p:spPr>
          <a:xfrm>
            <a:off x="8450035" y="5203010"/>
            <a:ext cx="1392699" cy="826834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anose="00000700000000000000" pitchFamily="50" charset="0"/>
              </a:rPr>
              <a:t>Huetamo</a:t>
            </a:r>
            <a:endParaRPr lang="es-MX" sz="1000" dirty="0">
              <a:solidFill>
                <a:schemeClr val="tx1">
                  <a:lumMod val="75000"/>
                  <a:lumOff val="25000"/>
                </a:schemeClr>
              </a:solidFill>
              <a:latin typeface="Montserrat SemiBold" panose="00000700000000000000" pitchFamily="50" charset="0"/>
            </a:endParaRP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O361007142</a:t>
            </a: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2020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77</a:t>
            </a:r>
          </a:p>
        </p:txBody>
      </p:sp>
      <p:cxnSp>
        <p:nvCxnSpPr>
          <p:cNvPr id="293" name="292 Conector angular"/>
          <p:cNvCxnSpPr/>
          <p:nvPr/>
        </p:nvCxnSpPr>
        <p:spPr>
          <a:xfrm>
            <a:off x="7536186" y="5242808"/>
            <a:ext cx="872866" cy="321477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Redondear rectángulo de esquina del mismo lado 290"/>
          <p:cNvSpPr/>
          <p:nvPr/>
        </p:nvSpPr>
        <p:spPr>
          <a:xfrm>
            <a:off x="10217825" y="4513312"/>
            <a:ext cx="1457103" cy="817204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>
                <a:latin typeface="Montserrat SemiBold" panose="00000700000000000000" pitchFamily="50" charset="0"/>
              </a:rPr>
              <a:t>Pátzcuaro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C951061210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2017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347</a:t>
            </a:r>
          </a:p>
        </p:txBody>
      </p:sp>
      <p:cxnSp>
        <p:nvCxnSpPr>
          <p:cNvPr id="295" name="294 Conector angular"/>
          <p:cNvCxnSpPr/>
          <p:nvPr/>
        </p:nvCxnSpPr>
        <p:spPr>
          <a:xfrm>
            <a:off x="6210745" y="3469513"/>
            <a:ext cx="4004211" cy="1440190"/>
          </a:xfrm>
          <a:prstGeom prst="bentConnector3">
            <a:avLst>
              <a:gd name="adj1" fmla="val 65942"/>
            </a:avLst>
          </a:prstGeom>
          <a:ln w="28575">
            <a:solidFill>
              <a:srgbClr val="9966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Redondear rectángulo de esquina del mismo lado 290"/>
          <p:cNvSpPr/>
          <p:nvPr/>
        </p:nvSpPr>
        <p:spPr>
          <a:xfrm>
            <a:off x="10214955" y="3447262"/>
            <a:ext cx="1459974" cy="853747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>
                <a:latin typeface="Montserrat SemiBold" panose="00000700000000000000" pitchFamily="50" charset="0"/>
              </a:rPr>
              <a:t>Tacámbaro</a:t>
            </a: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C991011942</a:t>
            </a: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2017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190</a:t>
            </a:r>
          </a:p>
        </p:txBody>
      </p:sp>
      <p:cxnSp>
        <p:nvCxnSpPr>
          <p:cNvPr id="297" name="296 Conector angular"/>
          <p:cNvCxnSpPr>
            <a:endCxn id="296" idx="2"/>
          </p:cNvCxnSpPr>
          <p:nvPr/>
        </p:nvCxnSpPr>
        <p:spPr>
          <a:xfrm>
            <a:off x="6547331" y="3682273"/>
            <a:ext cx="3667625" cy="191862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dondear rectángulo de esquina del mismo lado 290"/>
          <p:cNvSpPr/>
          <p:nvPr/>
        </p:nvSpPr>
        <p:spPr>
          <a:xfrm>
            <a:off x="10214955" y="2404669"/>
            <a:ext cx="1459974" cy="862943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>
                <a:latin typeface="Montserrat SemiBold" panose="00000700000000000000" pitchFamily="50" charset="0"/>
              </a:rPr>
              <a:t>Hidalgo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C821082210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1988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803</a:t>
            </a:r>
          </a:p>
        </p:txBody>
      </p:sp>
      <p:cxnSp>
        <p:nvCxnSpPr>
          <p:cNvPr id="299" name="298 Conector angular"/>
          <p:cNvCxnSpPr>
            <a:endCxn id="298" idx="2"/>
          </p:cNvCxnSpPr>
          <p:nvPr/>
        </p:nvCxnSpPr>
        <p:spPr>
          <a:xfrm flipV="1">
            <a:off x="7643346" y="2836140"/>
            <a:ext cx="2571609" cy="4151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>
                <a:lumMod val="50000"/>
              </a:schemeClr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Redondear rectángulo de esquina del mismo lado 290"/>
          <p:cNvSpPr/>
          <p:nvPr/>
        </p:nvSpPr>
        <p:spPr>
          <a:xfrm>
            <a:off x="10214955" y="1397293"/>
            <a:ext cx="1459974" cy="846053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 err="1">
                <a:latin typeface="Montserrat SemiBold" panose="00000700000000000000" pitchFamily="50" charset="0"/>
              </a:rPr>
              <a:t>Maravatío</a:t>
            </a:r>
            <a:endParaRPr lang="es-MX" sz="1000" dirty="0">
              <a:latin typeface="Montserrat SemiBold" panose="00000700000000000000" pitchFamily="50" charset="0"/>
            </a:endParaRP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O341110142</a:t>
            </a:r>
          </a:p>
          <a:p>
            <a:r>
              <a:rPr lang="es-MX" sz="1000" dirty="0">
                <a:solidFill>
                  <a:srgbClr val="003300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2014 - 2020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 185</a:t>
            </a:r>
          </a:p>
        </p:txBody>
      </p:sp>
      <p:cxnSp>
        <p:nvCxnSpPr>
          <p:cNvPr id="303" name="302 Conector angular"/>
          <p:cNvCxnSpPr>
            <a:endCxn id="302" idx="2"/>
          </p:cNvCxnSpPr>
          <p:nvPr/>
        </p:nvCxnSpPr>
        <p:spPr>
          <a:xfrm flipV="1">
            <a:off x="7981339" y="1820320"/>
            <a:ext cx="2233616" cy="750412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Redondear rectángulo de esquina del mismo lado 290"/>
          <p:cNvSpPr/>
          <p:nvPr/>
        </p:nvSpPr>
        <p:spPr>
          <a:xfrm>
            <a:off x="8412221" y="807621"/>
            <a:ext cx="1371851" cy="846706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Morelia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C891042510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1985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5,865</a:t>
            </a:r>
          </a:p>
        </p:txBody>
      </p:sp>
      <p:cxnSp>
        <p:nvCxnSpPr>
          <p:cNvPr id="307" name="306 Conector angular"/>
          <p:cNvCxnSpPr>
            <a:endCxn id="306" idx="2"/>
          </p:cNvCxnSpPr>
          <p:nvPr/>
        </p:nvCxnSpPr>
        <p:spPr>
          <a:xfrm flipV="1">
            <a:off x="6619291" y="1230974"/>
            <a:ext cx="1792930" cy="1579476"/>
          </a:xfrm>
          <a:prstGeom prst="bentConnector3">
            <a:avLst>
              <a:gd name="adj1" fmla="val 1405"/>
            </a:avLst>
          </a:prstGeom>
          <a:ln w="28575">
            <a:solidFill>
              <a:schemeClr val="accent4">
                <a:lumMod val="50000"/>
              </a:schemeClr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Redondear rectángulo de esquina del mismo lado 290"/>
          <p:cNvSpPr/>
          <p:nvPr/>
        </p:nvSpPr>
        <p:spPr>
          <a:xfrm>
            <a:off x="1537177" y="4304496"/>
            <a:ext cx="1451069" cy="860456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Coalcomán</a:t>
            </a:r>
          </a:p>
          <a:p>
            <a:r>
              <a:rPr lang="es-MX" sz="1000" b="1" dirty="0">
                <a:solidFill>
                  <a:schemeClr val="accent4">
                    <a:lumMod val="50000"/>
                  </a:schemeClr>
                </a:solidFill>
                <a:latin typeface="Montserrat SemiBold" panose="00000700000000000000" pitchFamily="50" charset="0"/>
              </a:rPr>
              <a:t>O631005110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1988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126</a:t>
            </a:r>
          </a:p>
        </p:txBody>
      </p:sp>
      <p:cxnSp>
        <p:nvCxnSpPr>
          <p:cNvPr id="323" name="322 Conector angular"/>
          <p:cNvCxnSpPr>
            <a:endCxn id="322" idx="0"/>
          </p:cNvCxnSpPr>
          <p:nvPr/>
        </p:nvCxnSpPr>
        <p:spPr>
          <a:xfrm rot="10800000" flipV="1">
            <a:off x="2988246" y="4554540"/>
            <a:ext cx="1228060" cy="180184"/>
          </a:xfrm>
          <a:prstGeom prst="bentConnector3">
            <a:avLst>
              <a:gd name="adj1" fmla="val 66156"/>
            </a:avLst>
          </a:prstGeom>
          <a:ln w="28575">
            <a:solidFill>
              <a:srgbClr val="9966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dondear rectángulo de esquina del mismo lado 290"/>
          <p:cNvSpPr/>
          <p:nvPr/>
        </p:nvSpPr>
        <p:spPr>
          <a:xfrm>
            <a:off x="1082017" y="3284423"/>
            <a:ext cx="1908789" cy="870506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Buenavista </a:t>
            </a: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O221012742</a:t>
            </a:r>
            <a:endParaRPr lang="es-MX" sz="400" dirty="0">
              <a:solidFill>
                <a:schemeClr val="tx1"/>
              </a:solidFill>
              <a:latin typeface="Montserrat SemiBold" panose="00000700000000000000" pitchFamily="50" charset="0"/>
            </a:endParaRP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2019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272</a:t>
            </a:r>
          </a:p>
        </p:txBody>
      </p:sp>
      <p:cxnSp>
        <p:nvCxnSpPr>
          <p:cNvPr id="327" name="326 Conector angular"/>
          <p:cNvCxnSpPr>
            <a:endCxn id="326" idx="0"/>
          </p:cNvCxnSpPr>
          <p:nvPr/>
        </p:nvCxnSpPr>
        <p:spPr>
          <a:xfrm rot="10800000">
            <a:off x="2990806" y="3719676"/>
            <a:ext cx="1730144" cy="113480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Redondear rectángulo de esquina del mismo lado 290"/>
          <p:cNvSpPr/>
          <p:nvPr/>
        </p:nvSpPr>
        <p:spPr>
          <a:xfrm>
            <a:off x="1570059" y="2278396"/>
            <a:ext cx="1420749" cy="850594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 err="1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Ziracuaretiro</a:t>
            </a:r>
            <a:endParaRPr lang="es-MX" sz="1000" b="1" dirty="0">
              <a:solidFill>
                <a:schemeClr val="accent6">
                  <a:lumMod val="50000"/>
                </a:schemeClr>
              </a:solidFill>
              <a:latin typeface="Montserrat SemiBold" panose="00000700000000000000" pitchFamily="50" charset="0"/>
            </a:endParaRP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O521013542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2017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49</a:t>
            </a:r>
          </a:p>
        </p:txBody>
      </p:sp>
      <p:cxnSp>
        <p:nvCxnSpPr>
          <p:cNvPr id="333" name="332 Conector angular"/>
          <p:cNvCxnSpPr>
            <a:endCxn id="331" idx="0"/>
          </p:cNvCxnSpPr>
          <p:nvPr/>
        </p:nvCxnSpPr>
        <p:spPr>
          <a:xfrm rot="10800000">
            <a:off x="2990809" y="2703695"/>
            <a:ext cx="2785843" cy="666497"/>
          </a:xfrm>
          <a:prstGeom prst="bentConnector3">
            <a:avLst>
              <a:gd name="adj1" fmla="val 7663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5" name="Redondear rectángulo de esquina del mismo lado 290"/>
          <p:cNvSpPr/>
          <p:nvPr/>
        </p:nvSpPr>
        <p:spPr>
          <a:xfrm>
            <a:off x="1570059" y="1289498"/>
            <a:ext cx="1420749" cy="862784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 err="1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Tingûindin</a:t>
            </a:r>
            <a:endParaRPr lang="es-MX" sz="1000" b="1" dirty="0">
              <a:solidFill>
                <a:schemeClr val="accent6">
                  <a:lumMod val="50000"/>
                </a:schemeClr>
              </a:solidFill>
              <a:latin typeface="Montserrat SemiBold" panose="00000700000000000000" pitchFamily="50" charset="0"/>
            </a:endParaRP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D021018242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2018 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25</a:t>
            </a:r>
          </a:p>
        </p:txBody>
      </p:sp>
      <p:cxnSp>
        <p:nvCxnSpPr>
          <p:cNvPr id="336" name="335 Conector angular"/>
          <p:cNvCxnSpPr>
            <a:endCxn id="335" idx="0"/>
          </p:cNvCxnSpPr>
          <p:nvPr/>
        </p:nvCxnSpPr>
        <p:spPr>
          <a:xfrm rot="10800000">
            <a:off x="2990809" y="1720890"/>
            <a:ext cx="1927969" cy="1040878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Redondear rectángulo de esquina del mismo lado 290"/>
          <p:cNvSpPr/>
          <p:nvPr/>
        </p:nvSpPr>
        <p:spPr>
          <a:xfrm>
            <a:off x="1570059" y="330426"/>
            <a:ext cx="1399595" cy="837510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 err="1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Numarán</a:t>
            </a:r>
            <a:endParaRPr lang="es-MX" sz="1000" b="1" dirty="0">
              <a:solidFill>
                <a:schemeClr val="accent6">
                  <a:lumMod val="50000"/>
                </a:schemeClr>
              </a:solidFill>
              <a:latin typeface="Montserrat SemiBold" panose="00000700000000000000" pitchFamily="50" charset="0"/>
            </a:endParaRP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O331016042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2017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27</a:t>
            </a:r>
          </a:p>
        </p:txBody>
      </p:sp>
      <p:cxnSp>
        <p:nvCxnSpPr>
          <p:cNvPr id="346" name="345 Conector angular"/>
          <p:cNvCxnSpPr>
            <a:endCxn id="345" idx="0"/>
          </p:cNvCxnSpPr>
          <p:nvPr/>
        </p:nvCxnSpPr>
        <p:spPr>
          <a:xfrm rot="10800000">
            <a:off x="2969655" y="749183"/>
            <a:ext cx="2743243" cy="1163725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Redondear rectángulo de esquina del mismo lado 290"/>
          <p:cNvSpPr/>
          <p:nvPr/>
        </p:nvSpPr>
        <p:spPr>
          <a:xfrm>
            <a:off x="4880255" y="157962"/>
            <a:ext cx="1305410" cy="825450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Quiroga</a:t>
            </a: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C971008642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2017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173</a:t>
            </a:r>
          </a:p>
        </p:txBody>
      </p:sp>
      <p:cxnSp>
        <p:nvCxnSpPr>
          <p:cNvPr id="360" name="359 Conector angular"/>
          <p:cNvCxnSpPr>
            <a:endCxn id="356" idx="1"/>
          </p:cNvCxnSpPr>
          <p:nvPr/>
        </p:nvCxnSpPr>
        <p:spPr>
          <a:xfrm rot="16200000" flipV="1">
            <a:off x="4973325" y="1543050"/>
            <a:ext cx="1922739" cy="803466"/>
          </a:xfrm>
          <a:prstGeom prst="bentConnector3">
            <a:avLst>
              <a:gd name="adj1" fmla="val 86341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Redondear rectángulo de esquina del mismo lado 290"/>
          <p:cNvSpPr/>
          <p:nvPr/>
        </p:nvSpPr>
        <p:spPr>
          <a:xfrm>
            <a:off x="6743847" y="150422"/>
            <a:ext cx="1369220" cy="850243"/>
          </a:xfrm>
          <a:prstGeom prst="round2SameRect">
            <a:avLst>
              <a:gd name="adj1" fmla="val 8000"/>
              <a:gd name="adj2" fmla="val 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b="1" dirty="0" err="1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Tarímbaro</a:t>
            </a:r>
            <a:endParaRPr lang="es-MX" sz="1000" b="1" dirty="0">
              <a:solidFill>
                <a:schemeClr val="accent6">
                  <a:lumMod val="50000"/>
                </a:schemeClr>
              </a:solidFill>
              <a:latin typeface="Montserrat SemiBold" panose="00000700000000000000" pitchFamily="50" charset="0"/>
            </a:endParaRPr>
          </a:p>
          <a:p>
            <a:r>
              <a:rPr lang="es-MX" sz="1000" b="1" dirty="0">
                <a:solidFill>
                  <a:schemeClr val="accent6">
                    <a:lumMod val="50000"/>
                  </a:schemeClr>
                </a:solidFill>
                <a:latin typeface="Montserrat SemiBold" panose="00000700000000000000" pitchFamily="50" charset="0"/>
              </a:rPr>
              <a:t>D101059542</a:t>
            </a:r>
          </a:p>
          <a:p>
            <a:r>
              <a:rPr lang="es-MX" sz="1000" dirty="0">
                <a:solidFill>
                  <a:schemeClr val="tx1"/>
                </a:solidFill>
                <a:latin typeface="Montserrat SemiBold" panose="00000700000000000000" pitchFamily="50" charset="0"/>
              </a:rPr>
              <a:t>Modalidad 42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Año: 2020</a:t>
            </a:r>
          </a:p>
          <a:p>
            <a:r>
              <a:rPr lang="es-MX" sz="1000" dirty="0">
                <a:latin typeface="Montserrat SemiBold" panose="00000700000000000000" pitchFamily="50" charset="0"/>
              </a:rPr>
              <a:t>T.A.: 762</a:t>
            </a:r>
          </a:p>
        </p:txBody>
      </p:sp>
      <p:cxnSp>
        <p:nvCxnSpPr>
          <p:cNvPr id="364" name="363 Conector angular"/>
          <p:cNvCxnSpPr>
            <a:endCxn id="363" idx="1"/>
          </p:cNvCxnSpPr>
          <p:nvPr/>
        </p:nvCxnSpPr>
        <p:spPr>
          <a:xfrm rot="5400000" flipH="1" flipV="1">
            <a:off x="6336057" y="1523916"/>
            <a:ext cx="1615651" cy="569151"/>
          </a:xfrm>
          <a:prstGeom prst="bentConnector3">
            <a:avLst>
              <a:gd name="adj1" fmla="val 50000"/>
            </a:avLst>
          </a:prstGeom>
          <a:ln w="28575">
            <a:solidFill>
              <a:srgbClr val="003300"/>
            </a:solidFill>
            <a:prstDash val="sysDot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Redondear rectángulo de esquina del mismo lado 290"/>
          <p:cNvSpPr/>
          <p:nvPr/>
        </p:nvSpPr>
        <p:spPr>
          <a:xfrm>
            <a:off x="1307795" y="5251907"/>
            <a:ext cx="1880450" cy="1239980"/>
          </a:xfrm>
          <a:prstGeom prst="round2SameRect">
            <a:avLst>
              <a:gd name="adj1" fmla="val 8000"/>
              <a:gd name="adj2" fmla="val 0"/>
            </a:avLst>
          </a:prstGeom>
          <a:solidFill>
            <a:srgbClr val="660033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21" tIns="45711" rIns="91421" bIns="45711"/>
          <a:lstStyle/>
          <a:p>
            <a:r>
              <a:rPr lang="es-MX" sz="1000" dirty="0">
                <a:solidFill>
                  <a:schemeClr val="bg1"/>
                </a:solidFill>
                <a:latin typeface="Montserrat SemiBold" panose="00000700000000000000" pitchFamily="50" charset="0"/>
              </a:rPr>
              <a:t>Gobierno del Estado de Michoacán </a:t>
            </a:r>
          </a:p>
          <a:p>
            <a:r>
              <a:rPr lang="es-MX" sz="1000" dirty="0">
                <a:solidFill>
                  <a:schemeClr val="bg1"/>
                </a:solidFill>
                <a:latin typeface="Montserrat SemiBold" panose="00000700000000000000" pitchFamily="50" charset="0"/>
              </a:rPr>
              <a:t>C891039110</a:t>
            </a:r>
          </a:p>
          <a:p>
            <a:endParaRPr lang="es-MX" sz="1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  <a:p>
            <a:r>
              <a:rPr lang="es-MX" sz="1000" dirty="0">
                <a:solidFill>
                  <a:schemeClr val="bg1"/>
                </a:solidFill>
                <a:latin typeface="Montserrat SemiBold" panose="00000700000000000000" pitchFamily="50" charset="0"/>
              </a:rPr>
              <a:t>Modalidad 10</a:t>
            </a:r>
          </a:p>
          <a:p>
            <a:r>
              <a:rPr lang="es-MX" sz="1000" dirty="0">
                <a:solidFill>
                  <a:schemeClr val="bg1"/>
                </a:solidFill>
                <a:latin typeface="Montserrat SemiBold" panose="00000700000000000000" pitchFamily="50" charset="0"/>
              </a:rPr>
              <a:t>Año: 1983 </a:t>
            </a:r>
          </a:p>
          <a:p>
            <a:r>
              <a:rPr lang="es-MX" sz="1000" dirty="0">
                <a:solidFill>
                  <a:schemeClr val="bg1"/>
                </a:solidFill>
                <a:latin typeface="Montserrat SemiBold" panose="00000700000000000000" pitchFamily="50" charset="0"/>
              </a:rPr>
              <a:t>T.A.: 31,480</a:t>
            </a:r>
          </a:p>
          <a:p>
            <a:endParaRPr lang="es-MX" sz="1000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385" name="384 Rectángulo"/>
          <p:cNvSpPr/>
          <p:nvPr/>
        </p:nvSpPr>
        <p:spPr>
          <a:xfrm>
            <a:off x="3660242" y="5379024"/>
            <a:ext cx="1854828" cy="39996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pPr defTabSz="391967"/>
            <a:r>
              <a:rPr lang="es-MX" sz="1000" b="1" dirty="0">
                <a:solidFill>
                  <a:srgbClr val="800000"/>
                </a:solidFill>
                <a:latin typeface="Montserrat SemiBold" pitchFamily="50" charset="0"/>
                <a:cs typeface="Arial" panose="020B0604020202020204" pitchFamily="34" charset="0"/>
              </a:rPr>
              <a:t>13 Ayuntamientos Incorporados </a:t>
            </a:r>
          </a:p>
        </p:txBody>
      </p:sp>
    </p:spTree>
    <p:extLst>
      <p:ext uri="{BB962C8B-B14F-4D97-AF65-F5344CB8AC3E}">
        <p14:creationId xmlns:p14="http://schemas.microsoft.com/office/powerpoint/2010/main" val="812806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noFill/>
          <a:effectLst>
            <a:glow rad="127000">
              <a:srgbClr val="CBCBCB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grpFill/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grp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2" name="1 Rectángulo"/>
          <p:cNvSpPr/>
          <p:nvPr/>
        </p:nvSpPr>
        <p:spPr>
          <a:xfrm rot="16200000">
            <a:off x="9136651" y="2893639"/>
            <a:ext cx="415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anose="00000600000000000000" pitchFamily="2" charset="0"/>
                <a:cs typeface="Montserrat ExtraBold"/>
              </a:rPr>
              <a:t>OOAD Regional Michoacán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679980"/>
              </p:ext>
            </p:extLst>
          </p:nvPr>
        </p:nvGraphicFramePr>
        <p:xfrm>
          <a:off x="830263" y="1292224"/>
          <a:ext cx="9326562" cy="5334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4"/>
                        <a:ext cx="9326562" cy="5334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1915920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effectLst>
            <a:glow rad="127000">
              <a:srgbClr val="F6BD99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no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616385"/>
              </p:ext>
            </p:extLst>
          </p:nvPr>
        </p:nvGraphicFramePr>
        <p:xfrm>
          <a:off x="830263" y="1292225"/>
          <a:ext cx="9328150" cy="533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5"/>
                        <a:ext cx="9328150" cy="533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Rectángulo">
            <a:extLst>
              <a:ext uri="{FF2B5EF4-FFF2-40B4-BE49-F238E27FC236}">
                <a16:creationId xmlns:a16="http://schemas.microsoft.com/office/drawing/2014/main" xmlns="" id="{4C39CC2A-845D-0525-EB8E-CFC3C561BA47}"/>
              </a:ext>
            </a:extLst>
          </p:cNvPr>
          <p:cNvSpPr/>
          <p:nvPr/>
        </p:nvSpPr>
        <p:spPr>
          <a:xfrm rot="16200000">
            <a:off x="9136650" y="2893639"/>
            <a:ext cx="415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chemeClr val="accent2">
                    <a:lumMod val="50000"/>
                  </a:schemeClr>
                </a:solidFill>
                <a:latin typeface="Montserrat Medium" panose="00000600000000000000" pitchFamily="2" charset="0"/>
                <a:cs typeface="Montserrat ExtraBold"/>
              </a:rPr>
              <a:t>Subdelegación Morelia</a:t>
            </a:r>
          </a:p>
        </p:txBody>
      </p:sp>
    </p:spTree>
    <p:extLst>
      <p:ext uri="{BB962C8B-B14F-4D97-AF65-F5344CB8AC3E}">
        <p14:creationId xmlns:p14="http://schemas.microsoft.com/office/powerpoint/2010/main" val="335623880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effectLst>
            <a:glow rad="127000">
              <a:srgbClr val="B3D59B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no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790309"/>
              </p:ext>
            </p:extLst>
          </p:nvPr>
        </p:nvGraphicFramePr>
        <p:xfrm>
          <a:off x="830263" y="1292224"/>
          <a:ext cx="9326562" cy="5334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4"/>
                        <a:ext cx="9326562" cy="5334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Rectángulo">
            <a:extLst>
              <a:ext uri="{FF2B5EF4-FFF2-40B4-BE49-F238E27FC236}">
                <a16:creationId xmlns:a16="http://schemas.microsoft.com/office/drawing/2014/main" xmlns="" id="{77594CEA-0C53-B242-4E85-B77E093C8EE0}"/>
              </a:ext>
            </a:extLst>
          </p:cNvPr>
          <p:cNvSpPr/>
          <p:nvPr/>
        </p:nvSpPr>
        <p:spPr>
          <a:xfrm rot="16200000">
            <a:off x="9136650" y="2893639"/>
            <a:ext cx="415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chemeClr val="accent6"/>
                </a:solidFill>
                <a:latin typeface="Montserrat Medium" panose="00000600000000000000" pitchFamily="2" charset="0"/>
                <a:cs typeface="Montserrat ExtraBold"/>
              </a:rPr>
              <a:t>Subdelegación Uruapan</a:t>
            </a:r>
          </a:p>
        </p:txBody>
      </p:sp>
    </p:spTree>
    <p:extLst>
      <p:ext uri="{BB962C8B-B14F-4D97-AF65-F5344CB8AC3E}">
        <p14:creationId xmlns:p14="http://schemas.microsoft.com/office/powerpoint/2010/main" val="110179697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effectLst>
            <a:glow rad="127000">
              <a:srgbClr val="F2BAB6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no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350297"/>
              </p:ext>
            </p:extLst>
          </p:nvPr>
        </p:nvGraphicFramePr>
        <p:xfrm>
          <a:off x="830263" y="1292225"/>
          <a:ext cx="9326562" cy="533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5"/>
                        <a:ext cx="9326562" cy="533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1 Rectángulo">
            <a:extLst>
              <a:ext uri="{FF2B5EF4-FFF2-40B4-BE49-F238E27FC236}">
                <a16:creationId xmlns:a16="http://schemas.microsoft.com/office/drawing/2014/main" xmlns="" id="{A8FE8D0C-579E-94CD-DA2C-0F70BBD8F337}"/>
              </a:ext>
            </a:extLst>
          </p:cNvPr>
          <p:cNvSpPr/>
          <p:nvPr/>
        </p:nvSpPr>
        <p:spPr>
          <a:xfrm rot="16200000">
            <a:off x="9140393" y="2888905"/>
            <a:ext cx="415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rgbClr val="990000"/>
                </a:solidFill>
                <a:latin typeface="Montserrat Medium" panose="00000600000000000000" pitchFamily="2" charset="0"/>
                <a:cs typeface="Montserrat ExtraBold"/>
              </a:rPr>
              <a:t>Subdelegación Zamora</a:t>
            </a:r>
          </a:p>
        </p:txBody>
      </p:sp>
    </p:spTree>
    <p:extLst>
      <p:ext uri="{BB962C8B-B14F-4D97-AF65-F5344CB8AC3E}">
        <p14:creationId xmlns:p14="http://schemas.microsoft.com/office/powerpoint/2010/main" val="4032692353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effectLst>
            <a:glow rad="127000">
              <a:srgbClr val="C1B59B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no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228453"/>
              </p:ext>
            </p:extLst>
          </p:nvPr>
        </p:nvGraphicFramePr>
        <p:xfrm>
          <a:off x="830263" y="1292224"/>
          <a:ext cx="9326562" cy="5334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4"/>
                        <a:ext cx="9326562" cy="5334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Rectángulo">
            <a:extLst>
              <a:ext uri="{FF2B5EF4-FFF2-40B4-BE49-F238E27FC236}">
                <a16:creationId xmlns:a16="http://schemas.microsoft.com/office/drawing/2014/main" xmlns="" id="{34992CE3-8748-DC4E-0FCF-347DAB453E3E}"/>
              </a:ext>
            </a:extLst>
          </p:cNvPr>
          <p:cNvSpPr/>
          <p:nvPr/>
        </p:nvSpPr>
        <p:spPr>
          <a:xfrm rot="16200000">
            <a:off x="9136650" y="2893639"/>
            <a:ext cx="415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chemeClr val="accent4">
                    <a:lumMod val="50000"/>
                  </a:schemeClr>
                </a:solidFill>
                <a:latin typeface="Montserrat Medium" panose="00000600000000000000" pitchFamily="2" charset="0"/>
                <a:cs typeface="Montserrat ExtraBold"/>
              </a:rPr>
              <a:t>Subdelegación Zitácuaro</a:t>
            </a:r>
          </a:p>
        </p:txBody>
      </p:sp>
    </p:spTree>
    <p:extLst>
      <p:ext uri="{BB962C8B-B14F-4D97-AF65-F5344CB8AC3E}">
        <p14:creationId xmlns:p14="http://schemas.microsoft.com/office/powerpoint/2010/main" val="2994737170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Comportamiento por actividad económica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537B55B4-7C97-B9EB-790E-75BA17F5E55A}"/>
              </a:ext>
            </a:extLst>
          </p:cNvPr>
          <p:cNvGrpSpPr/>
          <p:nvPr/>
        </p:nvGrpSpPr>
        <p:grpSpPr>
          <a:xfrm>
            <a:off x="363268" y="2303483"/>
            <a:ext cx="412943" cy="3664842"/>
            <a:chOff x="363268" y="2303483"/>
            <a:chExt cx="412943" cy="3664842"/>
          </a:xfrm>
          <a:effectLst>
            <a:glow rad="127000">
              <a:srgbClr val="B3C5E7"/>
            </a:glow>
          </a:effectLst>
        </p:grpSpPr>
        <p:pic>
          <p:nvPicPr>
            <p:cNvPr id="24" name="Picture 18" descr="Resultado de imagen para agua potable icono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33" b="95333" l="10000" r="90000">
                          <a14:foregroundMark x1="28000" y1="70667" x2="28000" y2="70667"/>
                          <a14:foregroundMark x1="29333" y1="44667" x2="29333" y2="44667"/>
                          <a14:foregroundMark x1="77333" y1="36667" x2="77333" y2="36667"/>
                          <a14:foregroundMark x1="52667" y1="12667" x2="52667" y2="12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396" y="522869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xmlns="" id="{23753867-2B96-02F8-F293-B600D906D5DA}"/>
                </a:ext>
              </a:extLst>
            </p:cNvPr>
            <p:cNvGrpSpPr/>
            <p:nvPr/>
          </p:nvGrpSpPr>
          <p:grpSpPr>
            <a:xfrm>
              <a:off x="363268" y="2303483"/>
              <a:ext cx="412943" cy="3664842"/>
              <a:chOff x="363268" y="2303483"/>
              <a:chExt cx="412943" cy="3664842"/>
            </a:xfrm>
            <a:noFill/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grpSpPr>
          <p:pic>
            <p:nvPicPr>
              <p:cNvPr id="63" name="Picture 2" descr="Resultado de imagen para comercio icono">
                <a:hlinkClick r:id="rId6"/>
              </p:cNvPr>
              <p:cNvPicPr>
                <a:picLocks noChangeArrowheads="1"/>
              </p:cNvPicPr>
              <p:nvPr/>
            </p:nvPicPr>
            <p:blipFill>
              <a:blip r:embed="rId7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681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76" y="230348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4" name="Picture 4" descr="Resultado de imagen para manos entrelazadas icono">
                <a:hlinkClick r:id="rId9"/>
              </p:cNvPr>
              <p:cNvPicPr>
                <a:picLocks noChangeArrowheads="1"/>
              </p:cNvPicPr>
              <p:nvPr/>
            </p:nvPicPr>
            <p:blipFill>
              <a:blip r:embed="rId10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2733663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65" name="Picture 8" descr="Resultado de imagen para fabrica icono">
                <a:hlinkClick r:id="rId12"/>
              </p:cNvPr>
              <p:cNvPicPr>
                <a:picLocks noChangeArrowheads="1"/>
              </p:cNvPicPr>
              <p:nvPr/>
            </p:nvPicPr>
            <p:blipFill>
              <a:blip r:embed="rId1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89706" l="9559" r="92647">
                            <a14:foregroundMark x1="31618" y1="27206" x2="31618" y2="27206"/>
                            <a14:foregroundMark x1="56618" y1="22794" x2="56618" y2="22794"/>
                            <a14:foregroundMark x1="57353" y1="52941" x2="57353" y2="52941"/>
                            <a14:foregroundMark x1="17647" y1="6618" x2="17647" y2="6618"/>
                            <a14:foregroundMark x1="30882" y1="5882" x2="30882" y2="5882"/>
                            <a14:foregroundMark x1="52941" y1="10294" x2="52941" y2="10294"/>
                            <a14:foregroundMark x1="61029" y1="7353" x2="61029" y2="7353"/>
                            <a14:foregroundMark x1="55147" y1="8824" x2="55147" y2="8824"/>
                            <a14:foregroundMark x1="25735" y1="8088" x2="25735" y2="808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480" y="3142925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6" name="Picture 10" descr="Resultado de imagen para servicios icono">
                <a:hlinkClick r:id="rId15"/>
              </p:cNvPr>
              <p:cNvPicPr>
                <a:picLocks noChangeArrowheads="1"/>
              </p:cNvPicPr>
              <p:nvPr/>
            </p:nvPicPr>
            <p:blipFill>
              <a:blip r:embed="rId1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902" b="89216" l="9655" r="97931">
                            <a14:foregroundMark x1="37931" y1="67647" x2="37931" y2="67647"/>
                            <a14:foregroundMark x1="68276" y1="24510" x2="68276" y2="245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87" y="355473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7" name="Picture 12" descr="Resultado de imagen para campo icono">
                <a:hlinkClick r:id="rId18"/>
              </p:cNvPr>
              <p:cNvPicPr>
                <a:picLocks noChangeArrowheads="1"/>
              </p:cNvPicPr>
              <p:nvPr/>
            </p:nvPicPr>
            <p:blipFill>
              <a:blip r:embed="rId19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0000" b="90000" l="10000" r="90000">
                            <a14:foregroundMark x1="36765" y1="61765" x2="36765" y2="61765"/>
                            <a14:foregroundMark x1="42647" y1="50735" x2="42647" y2="507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021" y="3966992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18" name="Picture 14" descr="Resultado de imagen para construccion icono">
                <a:hlinkClick r:id="rId21"/>
              </p:cNvPr>
              <p:cNvPicPr>
                <a:picLocks noChangeArrowheads="1"/>
              </p:cNvPicPr>
              <p:nvPr/>
            </p:nvPicPr>
            <p:blipFill>
              <a:blip r:embed="rId2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9559" b="89706" l="0" r="100000">
                            <a14:foregroundMark x1="56618" y1="26471" x2="56618" y2="26471"/>
                            <a14:foregroundMark x1="22059" y1="41912" x2="22059" y2="41912"/>
                            <a14:foregroundMark x1="42647" y1="77206" x2="42647" y2="77206"/>
                            <a14:foregroundMark x1="82353" y1="67647" x2="82353" y2="6764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268" y="4414686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3" name="Picture 16" descr="Resultado de imagen para transporte icono">
                <a:hlinkClick r:id="rId24"/>
              </p:cNvPr>
              <p:cNvPicPr>
                <a:picLocks noChangeArrowheads="1"/>
              </p:cNvPicPr>
              <p:nvPr/>
            </p:nvPicPr>
            <p:blipFill>
              <a:blip r:embed="rId25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9091" b="97203" l="0" r="100000">
                            <a14:foregroundMark x1="83217" y1="47552" x2="83217" y2="4755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396" y="4839108"/>
                <a:ext cx="360000" cy="360000"/>
              </a:xfrm>
              <a:prstGeom prst="rect">
                <a:avLst/>
              </a:prstGeom>
              <a:grpFill/>
            </p:spPr>
          </p:pic>
          <p:pic>
            <p:nvPicPr>
              <p:cNvPr id="25" name="Picture 20" descr="Resultado de imagen para extraccion icono">
                <a:hlinkClick r:id="rId27"/>
              </p:cNvPr>
              <p:cNvPicPr>
                <a:picLocks noChangeArrowheads="1"/>
              </p:cNvPicPr>
              <p:nvPr/>
            </p:nvPicPr>
            <p:blipFill>
              <a:blip r:embed="rId28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0" b="100000" l="7634" r="9694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11" y="5608325"/>
                <a:ext cx="360000" cy="360000"/>
              </a:xfrm>
              <a:prstGeom prst="rect">
                <a:avLst/>
              </a:prstGeom>
              <a:grpFill/>
            </p:spPr>
          </p:pic>
        </p:grpSp>
      </p:grp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9F6B73E5-D633-DA15-96DA-27117EEEAD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055819"/>
              </p:ext>
            </p:extLst>
          </p:nvPr>
        </p:nvGraphicFramePr>
        <p:xfrm>
          <a:off x="830263" y="1292224"/>
          <a:ext cx="9326562" cy="5334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Worksheet" r:id="rId30" imgW="6991224" imgH="3257526" progId="Excel.Sheet.12">
                  <p:embed/>
                </p:oleObj>
              </mc:Choice>
              <mc:Fallback>
                <p:oleObj name="Worksheet" r:id="rId30" imgW="6991224" imgH="32575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30263" y="1292224"/>
                        <a:ext cx="9326562" cy="5334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 Rectángulo">
            <a:extLst>
              <a:ext uri="{FF2B5EF4-FFF2-40B4-BE49-F238E27FC236}">
                <a16:creationId xmlns:a16="http://schemas.microsoft.com/office/drawing/2014/main" xmlns="" id="{0D46AE4B-F9BD-C8B1-904B-D721FDFCBB55}"/>
              </a:ext>
            </a:extLst>
          </p:cNvPr>
          <p:cNvSpPr/>
          <p:nvPr/>
        </p:nvSpPr>
        <p:spPr>
          <a:xfrm rot="16200000">
            <a:off x="8972082" y="3058207"/>
            <a:ext cx="4484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3600" b="1" dirty="0">
                <a:solidFill>
                  <a:schemeClr val="accent5">
                    <a:lumMod val="50000"/>
                  </a:schemeClr>
                </a:solidFill>
                <a:latin typeface="Montserrat Medium" panose="00000600000000000000" pitchFamily="2" charset="0"/>
                <a:cs typeface="Montserrat ExtraBold"/>
              </a:rPr>
              <a:t>Subdelegación Lázaro Cárdenas</a:t>
            </a:r>
          </a:p>
        </p:txBody>
      </p:sp>
    </p:spTree>
    <p:extLst>
      <p:ext uri="{BB962C8B-B14F-4D97-AF65-F5344CB8AC3E}">
        <p14:creationId xmlns:p14="http://schemas.microsoft.com/office/powerpoint/2010/main" val="136882917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5"/>
          <p:cNvSpPr>
            <a:spLocks/>
          </p:cNvSpPr>
          <p:nvPr/>
        </p:nvSpPr>
        <p:spPr bwMode="auto">
          <a:xfrm>
            <a:off x="9543038" y="1667157"/>
            <a:ext cx="1116621" cy="1529909"/>
          </a:xfrm>
          <a:custGeom>
            <a:avLst/>
            <a:gdLst>
              <a:gd name="T0" fmla="*/ 345 w 346"/>
              <a:gd name="T1" fmla="*/ 113 h 473"/>
              <a:gd name="T2" fmla="*/ 294 w 346"/>
              <a:gd name="T3" fmla="*/ 39 h 473"/>
              <a:gd name="T4" fmla="*/ 50 w 346"/>
              <a:gd name="T5" fmla="*/ 39 h 473"/>
              <a:gd name="T6" fmla="*/ 0 w 346"/>
              <a:gd name="T7" fmla="*/ 110 h 473"/>
              <a:gd name="T8" fmla="*/ 0 w 346"/>
              <a:gd name="T9" fmla="*/ 109 h 473"/>
              <a:gd name="T10" fmla="*/ 0 w 346"/>
              <a:gd name="T11" fmla="*/ 363 h 473"/>
              <a:gd name="T12" fmla="*/ 51 w 346"/>
              <a:gd name="T13" fmla="*/ 434 h 473"/>
              <a:gd name="T14" fmla="*/ 294 w 346"/>
              <a:gd name="T15" fmla="*/ 434 h 473"/>
              <a:gd name="T16" fmla="*/ 344 w 346"/>
              <a:gd name="T17" fmla="*/ 364 h 473"/>
              <a:gd name="T18" fmla="*/ 345 w 346"/>
              <a:gd name="T19" fmla="*/ 110 h 473"/>
              <a:gd name="T20" fmla="*/ 345 w 346"/>
              <a:gd name="T21" fmla="*/ 113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473">
                <a:moveTo>
                  <a:pt x="345" y="113"/>
                </a:moveTo>
                <a:cubicBezTo>
                  <a:pt x="346" y="86"/>
                  <a:pt x="329" y="59"/>
                  <a:pt x="294" y="39"/>
                </a:cubicBezTo>
                <a:cubicBezTo>
                  <a:pt x="226" y="0"/>
                  <a:pt x="117" y="0"/>
                  <a:pt x="50" y="39"/>
                </a:cubicBezTo>
                <a:cubicBezTo>
                  <a:pt x="17" y="59"/>
                  <a:pt x="0" y="84"/>
                  <a:pt x="0" y="110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9"/>
                  <a:pt x="17" y="415"/>
                  <a:pt x="51" y="434"/>
                </a:cubicBezTo>
                <a:cubicBezTo>
                  <a:pt x="118" y="473"/>
                  <a:pt x="227" y="473"/>
                  <a:pt x="294" y="434"/>
                </a:cubicBezTo>
                <a:cubicBezTo>
                  <a:pt x="328" y="415"/>
                  <a:pt x="344" y="390"/>
                  <a:pt x="344" y="364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1"/>
                  <a:pt x="345" y="112"/>
                  <a:pt x="345" y="113"/>
                </a:cubicBezTo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60" name="Freeform 7"/>
          <p:cNvSpPr>
            <a:spLocks/>
          </p:cNvSpPr>
          <p:nvPr/>
        </p:nvSpPr>
        <p:spPr bwMode="auto">
          <a:xfrm>
            <a:off x="9479538" y="1667157"/>
            <a:ext cx="1223357" cy="708011"/>
          </a:xfrm>
          <a:custGeom>
            <a:avLst/>
            <a:gdLst>
              <a:gd name="T0" fmla="*/ 311 w 379"/>
              <a:gd name="T1" fmla="*/ 39 h 219"/>
              <a:gd name="T2" fmla="*/ 312 w 379"/>
              <a:gd name="T3" fmla="*/ 180 h 219"/>
              <a:gd name="T4" fmla="*/ 68 w 379"/>
              <a:gd name="T5" fmla="*/ 180 h 219"/>
              <a:gd name="T6" fmla="*/ 67 w 379"/>
              <a:gd name="T7" fmla="*/ 39 h 219"/>
              <a:gd name="T8" fmla="*/ 311 w 379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9" h="219">
                <a:moveTo>
                  <a:pt x="311" y="39"/>
                </a:moveTo>
                <a:cubicBezTo>
                  <a:pt x="378" y="78"/>
                  <a:pt x="379" y="141"/>
                  <a:pt x="312" y="180"/>
                </a:cubicBezTo>
                <a:cubicBezTo>
                  <a:pt x="245" y="219"/>
                  <a:pt x="136" y="219"/>
                  <a:pt x="68" y="180"/>
                </a:cubicBezTo>
                <a:cubicBezTo>
                  <a:pt x="1" y="141"/>
                  <a:pt x="0" y="78"/>
                  <a:pt x="67" y="39"/>
                </a:cubicBezTo>
                <a:cubicBezTo>
                  <a:pt x="134" y="0"/>
                  <a:pt x="243" y="0"/>
                  <a:pt x="311" y="39"/>
                </a:cubicBez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5,706</a:t>
            </a:r>
          </a:p>
        </p:txBody>
      </p:sp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Cifras de Asegurados cubos / Octubre 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Programas Emergentes – Octubre 2023</a:t>
            </a:r>
          </a:p>
        </p:txBody>
      </p:sp>
      <p:sp>
        <p:nvSpPr>
          <p:cNvPr id="161" name="Freeform 5"/>
          <p:cNvSpPr>
            <a:spLocks/>
          </p:cNvSpPr>
          <p:nvPr/>
        </p:nvSpPr>
        <p:spPr bwMode="auto">
          <a:xfrm>
            <a:off x="1232664" y="6113241"/>
            <a:ext cx="2152651" cy="414338"/>
          </a:xfrm>
          <a:custGeom>
            <a:avLst/>
            <a:gdLst>
              <a:gd name="T0" fmla="*/ 865 w 865"/>
              <a:gd name="T1" fmla="*/ 261 h 261"/>
              <a:gd name="T2" fmla="*/ 0 w 865"/>
              <a:gd name="T3" fmla="*/ 261 h 261"/>
              <a:gd name="T4" fmla="*/ 0 w 865"/>
              <a:gd name="T5" fmla="*/ 243 h 261"/>
              <a:gd name="T6" fmla="*/ 846 w 865"/>
              <a:gd name="T7" fmla="*/ 243 h 261"/>
              <a:gd name="T8" fmla="*/ 846 w 865"/>
              <a:gd name="T9" fmla="*/ 0 h 261"/>
              <a:gd name="T10" fmla="*/ 865 w 865"/>
              <a:gd name="T11" fmla="*/ 0 h 261"/>
              <a:gd name="T12" fmla="*/ 865 w 865"/>
              <a:gd name="T13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5" h="261">
                <a:moveTo>
                  <a:pt x="865" y="261"/>
                </a:moveTo>
                <a:lnTo>
                  <a:pt x="0" y="261"/>
                </a:lnTo>
                <a:lnTo>
                  <a:pt x="0" y="243"/>
                </a:lnTo>
                <a:lnTo>
                  <a:pt x="846" y="243"/>
                </a:lnTo>
                <a:lnTo>
                  <a:pt x="846" y="0"/>
                </a:lnTo>
                <a:lnTo>
                  <a:pt x="865" y="0"/>
                </a:lnTo>
                <a:lnTo>
                  <a:pt x="865" y="261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" name="Oval 6"/>
          <p:cNvSpPr>
            <a:spLocks noChangeArrowheads="1"/>
          </p:cNvSpPr>
          <p:nvPr/>
        </p:nvSpPr>
        <p:spPr bwMode="auto">
          <a:xfrm>
            <a:off x="1101010" y="6444485"/>
            <a:ext cx="131763" cy="133350"/>
          </a:xfrm>
          <a:prstGeom prst="ellipse">
            <a:avLst/>
          </a:prstGeom>
          <a:solidFill>
            <a:srgbClr val="8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Rectangle 7"/>
          <p:cNvSpPr>
            <a:spLocks noChangeArrowheads="1"/>
          </p:cNvSpPr>
          <p:nvPr/>
        </p:nvSpPr>
        <p:spPr bwMode="auto">
          <a:xfrm>
            <a:off x="113477" y="5724075"/>
            <a:ext cx="1681163" cy="3016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4" name="Oval 8"/>
          <p:cNvSpPr>
            <a:spLocks noChangeArrowheads="1"/>
          </p:cNvSpPr>
          <p:nvPr/>
        </p:nvSpPr>
        <p:spPr bwMode="auto">
          <a:xfrm>
            <a:off x="45214" y="5671688"/>
            <a:ext cx="134938" cy="1349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5" name="Freeform 9"/>
          <p:cNvSpPr>
            <a:spLocks/>
          </p:cNvSpPr>
          <p:nvPr/>
        </p:nvSpPr>
        <p:spPr bwMode="auto">
          <a:xfrm>
            <a:off x="199202" y="2577650"/>
            <a:ext cx="1824038" cy="414338"/>
          </a:xfrm>
          <a:custGeom>
            <a:avLst/>
            <a:gdLst>
              <a:gd name="T0" fmla="*/ 1149 w 1149"/>
              <a:gd name="T1" fmla="*/ 261 h 261"/>
              <a:gd name="T2" fmla="*/ 1130 w 1149"/>
              <a:gd name="T3" fmla="*/ 261 h 261"/>
              <a:gd name="T4" fmla="*/ 1130 w 1149"/>
              <a:gd name="T5" fmla="*/ 19 h 261"/>
              <a:gd name="T6" fmla="*/ 0 w 1149"/>
              <a:gd name="T7" fmla="*/ 19 h 261"/>
              <a:gd name="T8" fmla="*/ 0 w 1149"/>
              <a:gd name="T9" fmla="*/ 0 h 261"/>
              <a:gd name="T10" fmla="*/ 1149 w 1149"/>
              <a:gd name="T11" fmla="*/ 0 h 261"/>
              <a:gd name="T12" fmla="*/ 1149 w 1149"/>
              <a:gd name="T13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9" h="261">
                <a:moveTo>
                  <a:pt x="1149" y="261"/>
                </a:moveTo>
                <a:lnTo>
                  <a:pt x="1130" y="261"/>
                </a:lnTo>
                <a:lnTo>
                  <a:pt x="1130" y="19"/>
                </a:lnTo>
                <a:lnTo>
                  <a:pt x="0" y="19"/>
                </a:lnTo>
                <a:lnTo>
                  <a:pt x="0" y="0"/>
                </a:lnTo>
                <a:lnTo>
                  <a:pt x="1149" y="0"/>
                </a:lnTo>
                <a:lnTo>
                  <a:pt x="1149" y="2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6" name="Oval 10"/>
          <p:cNvSpPr>
            <a:spLocks noChangeArrowheads="1"/>
          </p:cNvSpPr>
          <p:nvPr/>
        </p:nvSpPr>
        <p:spPr bwMode="auto">
          <a:xfrm>
            <a:off x="132527" y="2525263"/>
            <a:ext cx="134938" cy="1349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7" name="Rectangle 11"/>
          <p:cNvSpPr>
            <a:spLocks noChangeArrowheads="1"/>
          </p:cNvSpPr>
          <p:nvPr/>
        </p:nvSpPr>
        <p:spPr bwMode="auto">
          <a:xfrm>
            <a:off x="113477" y="4066725"/>
            <a:ext cx="1055688" cy="3016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8" name="Oval 12"/>
          <p:cNvSpPr>
            <a:spLocks noChangeArrowheads="1"/>
          </p:cNvSpPr>
          <p:nvPr/>
        </p:nvSpPr>
        <p:spPr bwMode="auto">
          <a:xfrm>
            <a:off x="45214" y="4014338"/>
            <a:ext cx="134938" cy="1301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69" name="Freeform 13"/>
          <p:cNvSpPr>
            <a:spLocks/>
          </p:cNvSpPr>
          <p:nvPr/>
        </p:nvSpPr>
        <p:spPr bwMode="auto">
          <a:xfrm>
            <a:off x="2059752" y="1810716"/>
            <a:ext cx="1374775" cy="709784"/>
          </a:xfrm>
          <a:custGeom>
            <a:avLst/>
            <a:gdLst>
              <a:gd name="T0" fmla="*/ 866 w 866"/>
              <a:gd name="T1" fmla="*/ 568 h 568"/>
              <a:gd name="T2" fmla="*/ 847 w 866"/>
              <a:gd name="T3" fmla="*/ 568 h 568"/>
              <a:gd name="T4" fmla="*/ 847 w 866"/>
              <a:gd name="T5" fmla="*/ 19 h 568"/>
              <a:gd name="T6" fmla="*/ 0 w 866"/>
              <a:gd name="T7" fmla="*/ 19 h 568"/>
              <a:gd name="T8" fmla="*/ 0 w 866"/>
              <a:gd name="T9" fmla="*/ 0 h 568"/>
              <a:gd name="T10" fmla="*/ 866 w 866"/>
              <a:gd name="T11" fmla="*/ 0 h 568"/>
              <a:gd name="T12" fmla="*/ 866 w 866"/>
              <a:gd name="T13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6" h="568">
                <a:moveTo>
                  <a:pt x="866" y="568"/>
                </a:moveTo>
                <a:lnTo>
                  <a:pt x="847" y="568"/>
                </a:lnTo>
                <a:lnTo>
                  <a:pt x="847" y="19"/>
                </a:lnTo>
                <a:lnTo>
                  <a:pt x="0" y="19"/>
                </a:lnTo>
                <a:lnTo>
                  <a:pt x="0" y="0"/>
                </a:lnTo>
                <a:lnTo>
                  <a:pt x="866" y="0"/>
                </a:lnTo>
                <a:lnTo>
                  <a:pt x="866" y="56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0" name="Oval 14"/>
          <p:cNvSpPr>
            <a:spLocks noChangeArrowheads="1"/>
          </p:cNvSpPr>
          <p:nvPr/>
        </p:nvSpPr>
        <p:spPr bwMode="auto">
          <a:xfrm>
            <a:off x="1955771" y="1745628"/>
            <a:ext cx="134938" cy="130175"/>
          </a:xfrm>
          <a:prstGeom prst="ellipse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1" name="Freeform 15"/>
          <p:cNvSpPr>
            <a:spLocks/>
          </p:cNvSpPr>
          <p:nvPr/>
        </p:nvSpPr>
        <p:spPr bwMode="auto">
          <a:xfrm>
            <a:off x="4655314" y="1817238"/>
            <a:ext cx="1377950" cy="898525"/>
          </a:xfrm>
          <a:custGeom>
            <a:avLst/>
            <a:gdLst>
              <a:gd name="T0" fmla="*/ 19 w 868"/>
              <a:gd name="T1" fmla="*/ 566 h 566"/>
              <a:gd name="T2" fmla="*/ 0 w 868"/>
              <a:gd name="T3" fmla="*/ 566 h 566"/>
              <a:gd name="T4" fmla="*/ 0 w 868"/>
              <a:gd name="T5" fmla="*/ 0 h 566"/>
              <a:gd name="T6" fmla="*/ 868 w 868"/>
              <a:gd name="T7" fmla="*/ 0 h 566"/>
              <a:gd name="T8" fmla="*/ 868 w 868"/>
              <a:gd name="T9" fmla="*/ 19 h 566"/>
              <a:gd name="T10" fmla="*/ 19 w 868"/>
              <a:gd name="T11" fmla="*/ 19 h 566"/>
              <a:gd name="T12" fmla="*/ 19 w 868"/>
              <a:gd name="T13" fmla="*/ 566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8" h="566">
                <a:moveTo>
                  <a:pt x="19" y="566"/>
                </a:moveTo>
                <a:lnTo>
                  <a:pt x="0" y="566"/>
                </a:lnTo>
                <a:lnTo>
                  <a:pt x="0" y="0"/>
                </a:lnTo>
                <a:lnTo>
                  <a:pt x="868" y="0"/>
                </a:lnTo>
                <a:lnTo>
                  <a:pt x="868" y="19"/>
                </a:lnTo>
                <a:lnTo>
                  <a:pt x="19" y="19"/>
                </a:lnTo>
                <a:lnTo>
                  <a:pt x="19" y="5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2" name="Oval 16"/>
          <p:cNvSpPr>
            <a:spLocks noChangeArrowheads="1"/>
          </p:cNvSpPr>
          <p:nvPr/>
        </p:nvSpPr>
        <p:spPr bwMode="auto">
          <a:xfrm>
            <a:off x="5965002" y="1764850"/>
            <a:ext cx="131763" cy="131763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3" name="Freeform 17"/>
          <p:cNvSpPr>
            <a:spLocks/>
          </p:cNvSpPr>
          <p:nvPr/>
        </p:nvSpPr>
        <p:spPr bwMode="auto">
          <a:xfrm>
            <a:off x="2520127" y="2420488"/>
            <a:ext cx="495300" cy="1955800"/>
          </a:xfrm>
          <a:custGeom>
            <a:avLst/>
            <a:gdLst>
              <a:gd name="T0" fmla="*/ 312 w 312"/>
              <a:gd name="T1" fmla="*/ 450 h 1232"/>
              <a:gd name="T2" fmla="*/ 307 w 312"/>
              <a:gd name="T3" fmla="*/ 1232 h 1232"/>
              <a:gd name="T4" fmla="*/ 0 w 312"/>
              <a:gd name="T5" fmla="*/ 785 h 1232"/>
              <a:gd name="T6" fmla="*/ 3 w 312"/>
              <a:gd name="T7" fmla="*/ 0 h 1232"/>
              <a:gd name="T8" fmla="*/ 312 w 312"/>
              <a:gd name="T9" fmla="*/ 450 h 1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1232">
                <a:moveTo>
                  <a:pt x="312" y="450"/>
                </a:moveTo>
                <a:lnTo>
                  <a:pt x="307" y="1232"/>
                </a:lnTo>
                <a:lnTo>
                  <a:pt x="0" y="785"/>
                </a:lnTo>
                <a:lnTo>
                  <a:pt x="3" y="0"/>
                </a:lnTo>
                <a:lnTo>
                  <a:pt x="312" y="450"/>
                </a:lnTo>
                <a:close/>
              </a:path>
            </a:pathLst>
          </a:cu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4" name="Freeform 18"/>
          <p:cNvSpPr>
            <a:spLocks/>
          </p:cNvSpPr>
          <p:nvPr/>
        </p:nvSpPr>
        <p:spPr bwMode="auto">
          <a:xfrm>
            <a:off x="2993421" y="3104700"/>
            <a:ext cx="688975" cy="1287463"/>
          </a:xfrm>
          <a:custGeom>
            <a:avLst/>
            <a:gdLst>
              <a:gd name="T0" fmla="*/ 170 w 184"/>
              <a:gd name="T1" fmla="*/ 9 h 344"/>
              <a:gd name="T2" fmla="*/ 168 w 184"/>
              <a:gd name="T3" fmla="*/ 9 h 344"/>
              <a:gd name="T4" fmla="*/ 165 w 184"/>
              <a:gd name="T5" fmla="*/ 8 h 344"/>
              <a:gd name="T6" fmla="*/ 158 w 184"/>
              <a:gd name="T7" fmla="*/ 7 h 344"/>
              <a:gd name="T8" fmla="*/ 153 w 184"/>
              <a:gd name="T9" fmla="*/ 6 h 344"/>
              <a:gd name="T10" fmla="*/ 146 w 184"/>
              <a:gd name="T11" fmla="*/ 5 h 344"/>
              <a:gd name="T12" fmla="*/ 143 w 184"/>
              <a:gd name="T13" fmla="*/ 4 h 344"/>
              <a:gd name="T14" fmla="*/ 141 w 184"/>
              <a:gd name="T15" fmla="*/ 4 h 344"/>
              <a:gd name="T16" fmla="*/ 134 w 184"/>
              <a:gd name="T17" fmla="*/ 3 h 344"/>
              <a:gd name="T18" fmla="*/ 129 w 184"/>
              <a:gd name="T19" fmla="*/ 2 h 344"/>
              <a:gd name="T20" fmla="*/ 122 w 184"/>
              <a:gd name="T21" fmla="*/ 2 h 344"/>
              <a:gd name="T22" fmla="*/ 119 w 184"/>
              <a:gd name="T23" fmla="*/ 1 h 344"/>
              <a:gd name="T24" fmla="*/ 117 w 184"/>
              <a:gd name="T25" fmla="*/ 1 h 344"/>
              <a:gd name="T26" fmla="*/ 110 w 184"/>
              <a:gd name="T27" fmla="*/ 1 h 344"/>
              <a:gd name="T28" fmla="*/ 105 w 184"/>
              <a:gd name="T29" fmla="*/ 1 h 344"/>
              <a:gd name="T30" fmla="*/ 98 w 184"/>
              <a:gd name="T31" fmla="*/ 0 h 344"/>
              <a:gd name="T32" fmla="*/ 94 w 184"/>
              <a:gd name="T33" fmla="*/ 0 h 344"/>
              <a:gd name="T34" fmla="*/ 93 w 184"/>
              <a:gd name="T35" fmla="*/ 0 h 344"/>
              <a:gd name="T36" fmla="*/ 85 w 184"/>
              <a:gd name="T37" fmla="*/ 0 h 344"/>
              <a:gd name="T38" fmla="*/ 81 w 184"/>
              <a:gd name="T39" fmla="*/ 0 h 344"/>
              <a:gd name="T40" fmla="*/ 69 w 184"/>
              <a:gd name="T41" fmla="*/ 0 h 344"/>
              <a:gd name="T42" fmla="*/ 69 w 184"/>
              <a:gd name="T43" fmla="*/ 0 h 344"/>
              <a:gd name="T44" fmla="*/ 68 w 184"/>
              <a:gd name="T45" fmla="*/ 0 h 344"/>
              <a:gd name="T46" fmla="*/ 56 w 184"/>
              <a:gd name="T47" fmla="*/ 1 h 344"/>
              <a:gd name="T48" fmla="*/ 52 w 184"/>
              <a:gd name="T49" fmla="*/ 1 h 344"/>
              <a:gd name="T50" fmla="*/ 43 w 184"/>
              <a:gd name="T51" fmla="*/ 2 h 344"/>
              <a:gd name="T52" fmla="*/ 41 w 184"/>
              <a:gd name="T53" fmla="*/ 2 h 344"/>
              <a:gd name="T54" fmla="*/ 39 w 184"/>
              <a:gd name="T55" fmla="*/ 2 h 344"/>
              <a:gd name="T56" fmla="*/ 26 w 184"/>
              <a:gd name="T57" fmla="*/ 4 h 344"/>
              <a:gd name="T58" fmla="*/ 24 w 184"/>
              <a:gd name="T59" fmla="*/ 4 h 344"/>
              <a:gd name="T60" fmla="*/ 10 w 184"/>
              <a:gd name="T61" fmla="*/ 6 h 344"/>
              <a:gd name="T62" fmla="*/ 8 w 184"/>
              <a:gd name="T63" fmla="*/ 7 h 344"/>
              <a:gd name="T64" fmla="*/ 2 w 184"/>
              <a:gd name="T65" fmla="*/ 8 h 344"/>
              <a:gd name="T66" fmla="*/ 0 w 184"/>
              <a:gd name="T67" fmla="*/ 340 h 344"/>
              <a:gd name="T68" fmla="*/ 9 w 184"/>
              <a:gd name="T69" fmla="*/ 339 h 344"/>
              <a:gd name="T70" fmla="*/ 23 w 184"/>
              <a:gd name="T71" fmla="*/ 336 h 344"/>
              <a:gd name="T72" fmla="*/ 25 w 184"/>
              <a:gd name="T73" fmla="*/ 336 h 344"/>
              <a:gd name="T74" fmla="*/ 38 w 184"/>
              <a:gd name="T75" fmla="*/ 335 h 344"/>
              <a:gd name="T76" fmla="*/ 42 w 184"/>
              <a:gd name="T77" fmla="*/ 334 h 344"/>
              <a:gd name="T78" fmla="*/ 50 w 184"/>
              <a:gd name="T79" fmla="*/ 334 h 344"/>
              <a:gd name="T80" fmla="*/ 55 w 184"/>
              <a:gd name="T81" fmla="*/ 333 h 344"/>
              <a:gd name="T82" fmla="*/ 67 w 184"/>
              <a:gd name="T83" fmla="*/ 333 h 344"/>
              <a:gd name="T84" fmla="*/ 67 w 184"/>
              <a:gd name="T85" fmla="*/ 333 h 344"/>
              <a:gd name="T86" fmla="*/ 80 w 184"/>
              <a:gd name="T87" fmla="*/ 332 h 344"/>
              <a:gd name="T88" fmla="*/ 84 w 184"/>
              <a:gd name="T89" fmla="*/ 332 h 344"/>
              <a:gd name="T90" fmla="*/ 92 w 184"/>
              <a:gd name="T91" fmla="*/ 332 h 344"/>
              <a:gd name="T92" fmla="*/ 97 w 184"/>
              <a:gd name="T93" fmla="*/ 333 h 344"/>
              <a:gd name="T94" fmla="*/ 104 w 184"/>
              <a:gd name="T95" fmla="*/ 333 h 344"/>
              <a:gd name="T96" fmla="*/ 109 w 184"/>
              <a:gd name="T97" fmla="*/ 333 h 344"/>
              <a:gd name="T98" fmla="*/ 116 w 184"/>
              <a:gd name="T99" fmla="*/ 334 h 344"/>
              <a:gd name="T100" fmla="*/ 121 w 184"/>
              <a:gd name="T101" fmla="*/ 334 h 344"/>
              <a:gd name="T102" fmla="*/ 128 w 184"/>
              <a:gd name="T103" fmla="*/ 335 h 344"/>
              <a:gd name="T104" fmla="*/ 133 w 184"/>
              <a:gd name="T105" fmla="*/ 335 h 344"/>
              <a:gd name="T106" fmla="*/ 140 w 184"/>
              <a:gd name="T107" fmla="*/ 336 h 344"/>
              <a:gd name="T108" fmla="*/ 145 w 184"/>
              <a:gd name="T109" fmla="*/ 337 h 344"/>
              <a:gd name="T110" fmla="*/ 152 w 184"/>
              <a:gd name="T111" fmla="*/ 338 h 344"/>
              <a:gd name="T112" fmla="*/ 157 w 184"/>
              <a:gd name="T113" fmla="*/ 339 h 344"/>
              <a:gd name="T114" fmla="*/ 164 w 184"/>
              <a:gd name="T115" fmla="*/ 340 h 344"/>
              <a:gd name="T116" fmla="*/ 169 w 184"/>
              <a:gd name="T117" fmla="*/ 341 h 344"/>
              <a:gd name="T118" fmla="*/ 183 w 184"/>
              <a:gd name="T119" fmla="*/ 344 h 344"/>
              <a:gd name="T120" fmla="*/ 184 w 184"/>
              <a:gd name="T121" fmla="*/ 12 h 344"/>
              <a:gd name="T122" fmla="*/ 170 w 184"/>
              <a:gd name="T123" fmla="*/ 9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" h="344">
                <a:moveTo>
                  <a:pt x="170" y="9"/>
                </a:moveTo>
                <a:cubicBezTo>
                  <a:pt x="169" y="9"/>
                  <a:pt x="169" y="9"/>
                  <a:pt x="168" y="9"/>
                </a:cubicBezTo>
                <a:cubicBezTo>
                  <a:pt x="167" y="8"/>
                  <a:pt x="166" y="8"/>
                  <a:pt x="165" y="8"/>
                </a:cubicBezTo>
                <a:cubicBezTo>
                  <a:pt x="163" y="7"/>
                  <a:pt x="160" y="7"/>
                  <a:pt x="158" y="7"/>
                </a:cubicBezTo>
                <a:cubicBezTo>
                  <a:pt x="156" y="6"/>
                  <a:pt x="155" y="6"/>
                  <a:pt x="153" y="6"/>
                </a:cubicBezTo>
                <a:cubicBezTo>
                  <a:pt x="151" y="5"/>
                  <a:pt x="148" y="5"/>
                  <a:pt x="146" y="5"/>
                </a:cubicBezTo>
                <a:cubicBezTo>
                  <a:pt x="145" y="5"/>
                  <a:pt x="144" y="4"/>
                  <a:pt x="143" y="4"/>
                </a:cubicBezTo>
                <a:cubicBezTo>
                  <a:pt x="142" y="4"/>
                  <a:pt x="141" y="4"/>
                  <a:pt x="141" y="4"/>
                </a:cubicBezTo>
                <a:cubicBezTo>
                  <a:pt x="139" y="4"/>
                  <a:pt x="136" y="3"/>
                  <a:pt x="134" y="3"/>
                </a:cubicBezTo>
                <a:cubicBezTo>
                  <a:pt x="132" y="3"/>
                  <a:pt x="131" y="3"/>
                  <a:pt x="129" y="2"/>
                </a:cubicBezTo>
                <a:cubicBezTo>
                  <a:pt x="127" y="2"/>
                  <a:pt x="125" y="2"/>
                  <a:pt x="122" y="2"/>
                </a:cubicBezTo>
                <a:cubicBezTo>
                  <a:pt x="121" y="2"/>
                  <a:pt x="120" y="2"/>
                  <a:pt x="119" y="1"/>
                </a:cubicBezTo>
                <a:cubicBezTo>
                  <a:pt x="118" y="1"/>
                  <a:pt x="118" y="1"/>
                  <a:pt x="117" y="1"/>
                </a:cubicBezTo>
                <a:cubicBezTo>
                  <a:pt x="115" y="1"/>
                  <a:pt x="113" y="1"/>
                  <a:pt x="110" y="1"/>
                </a:cubicBezTo>
                <a:cubicBezTo>
                  <a:pt x="109" y="1"/>
                  <a:pt x="107" y="1"/>
                  <a:pt x="105" y="1"/>
                </a:cubicBezTo>
                <a:cubicBezTo>
                  <a:pt x="103" y="0"/>
                  <a:pt x="100" y="0"/>
                  <a:pt x="98" y="0"/>
                </a:cubicBezTo>
                <a:cubicBezTo>
                  <a:pt x="97" y="0"/>
                  <a:pt x="96" y="0"/>
                  <a:pt x="94" y="0"/>
                </a:cubicBezTo>
                <a:cubicBezTo>
                  <a:pt x="94" y="0"/>
                  <a:pt x="93" y="0"/>
                  <a:pt x="93" y="0"/>
                </a:cubicBezTo>
                <a:cubicBezTo>
                  <a:pt x="90" y="0"/>
                  <a:pt x="88" y="0"/>
                  <a:pt x="85" y="0"/>
                </a:cubicBezTo>
                <a:cubicBezTo>
                  <a:pt x="83" y="0"/>
                  <a:pt x="82" y="0"/>
                  <a:pt x="81" y="0"/>
                </a:cubicBezTo>
                <a:cubicBezTo>
                  <a:pt x="77" y="0"/>
                  <a:pt x="73" y="0"/>
                  <a:pt x="6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4" y="0"/>
                  <a:pt x="60" y="1"/>
                  <a:pt x="56" y="1"/>
                </a:cubicBezTo>
                <a:cubicBezTo>
                  <a:pt x="54" y="1"/>
                  <a:pt x="53" y="1"/>
                  <a:pt x="52" y="1"/>
                </a:cubicBezTo>
                <a:cubicBezTo>
                  <a:pt x="49" y="1"/>
                  <a:pt x="46" y="2"/>
                  <a:pt x="43" y="2"/>
                </a:cubicBezTo>
                <a:cubicBezTo>
                  <a:pt x="42" y="2"/>
                  <a:pt x="41" y="2"/>
                  <a:pt x="41" y="2"/>
                </a:cubicBezTo>
                <a:cubicBezTo>
                  <a:pt x="40" y="2"/>
                  <a:pt x="39" y="2"/>
                  <a:pt x="39" y="2"/>
                </a:cubicBezTo>
                <a:cubicBezTo>
                  <a:pt x="34" y="3"/>
                  <a:pt x="30" y="3"/>
                  <a:pt x="26" y="4"/>
                </a:cubicBezTo>
                <a:cubicBezTo>
                  <a:pt x="25" y="4"/>
                  <a:pt x="25" y="4"/>
                  <a:pt x="24" y="4"/>
                </a:cubicBezTo>
                <a:cubicBezTo>
                  <a:pt x="19" y="5"/>
                  <a:pt x="15" y="6"/>
                  <a:pt x="10" y="6"/>
                </a:cubicBezTo>
                <a:cubicBezTo>
                  <a:pt x="9" y="6"/>
                  <a:pt x="9" y="7"/>
                  <a:pt x="8" y="7"/>
                </a:cubicBezTo>
                <a:cubicBezTo>
                  <a:pt x="6" y="7"/>
                  <a:pt x="4" y="7"/>
                  <a:pt x="2" y="8"/>
                </a:cubicBezTo>
                <a:cubicBezTo>
                  <a:pt x="0" y="340"/>
                  <a:pt x="0" y="340"/>
                  <a:pt x="0" y="340"/>
                </a:cubicBezTo>
                <a:cubicBezTo>
                  <a:pt x="3" y="340"/>
                  <a:pt x="6" y="339"/>
                  <a:pt x="9" y="339"/>
                </a:cubicBezTo>
                <a:cubicBezTo>
                  <a:pt x="13" y="338"/>
                  <a:pt x="18" y="337"/>
                  <a:pt x="23" y="336"/>
                </a:cubicBezTo>
                <a:cubicBezTo>
                  <a:pt x="23" y="336"/>
                  <a:pt x="24" y="336"/>
                  <a:pt x="25" y="336"/>
                </a:cubicBezTo>
                <a:cubicBezTo>
                  <a:pt x="29" y="336"/>
                  <a:pt x="33" y="335"/>
                  <a:pt x="38" y="335"/>
                </a:cubicBezTo>
                <a:cubicBezTo>
                  <a:pt x="39" y="335"/>
                  <a:pt x="40" y="334"/>
                  <a:pt x="42" y="334"/>
                </a:cubicBezTo>
                <a:cubicBezTo>
                  <a:pt x="45" y="334"/>
                  <a:pt x="48" y="334"/>
                  <a:pt x="50" y="334"/>
                </a:cubicBezTo>
                <a:cubicBezTo>
                  <a:pt x="52" y="333"/>
                  <a:pt x="53" y="333"/>
                  <a:pt x="55" y="333"/>
                </a:cubicBezTo>
                <a:cubicBezTo>
                  <a:pt x="59" y="333"/>
                  <a:pt x="63" y="333"/>
                  <a:pt x="67" y="333"/>
                </a:cubicBezTo>
                <a:cubicBezTo>
                  <a:pt x="67" y="333"/>
                  <a:pt x="67" y="333"/>
                  <a:pt x="67" y="333"/>
                </a:cubicBezTo>
                <a:cubicBezTo>
                  <a:pt x="72" y="332"/>
                  <a:pt x="76" y="332"/>
                  <a:pt x="80" y="332"/>
                </a:cubicBezTo>
                <a:cubicBezTo>
                  <a:pt x="81" y="332"/>
                  <a:pt x="82" y="332"/>
                  <a:pt x="84" y="332"/>
                </a:cubicBezTo>
                <a:cubicBezTo>
                  <a:pt x="86" y="332"/>
                  <a:pt x="89" y="332"/>
                  <a:pt x="92" y="332"/>
                </a:cubicBezTo>
                <a:cubicBezTo>
                  <a:pt x="94" y="332"/>
                  <a:pt x="95" y="333"/>
                  <a:pt x="97" y="333"/>
                </a:cubicBezTo>
                <a:cubicBezTo>
                  <a:pt x="99" y="333"/>
                  <a:pt x="102" y="333"/>
                  <a:pt x="104" y="333"/>
                </a:cubicBezTo>
                <a:cubicBezTo>
                  <a:pt x="106" y="333"/>
                  <a:pt x="107" y="333"/>
                  <a:pt x="109" y="333"/>
                </a:cubicBezTo>
                <a:cubicBezTo>
                  <a:pt x="111" y="333"/>
                  <a:pt x="114" y="333"/>
                  <a:pt x="116" y="334"/>
                </a:cubicBezTo>
                <a:cubicBezTo>
                  <a:pt x="118" y="334"/>
                  <a:pt x="119" y="334"/>
                  <a:pt x="121" y="334"/>
                </a:cubicBezTo>
                <a:cubicBezTo>
                  <a:pt x="123" y="334"/>
                  <a:pt x="126" y="335"/>
                  <a:pt x="128" y="335"/>
                </a:cubicBezTo>
                <a:cubicBezTo>
                  <a:pt x="130" y="335"/>
                  <a:pt x="131" y="335"/>
                  <a:pt x="133" y="335"/>
                </a:cubicBezTo>
                <a:cubicBezTo>
                  <a:pt x="135" y="336"/>
                  <a:pt x="137" y="336"/>
                  <a:pt x="140" y="336"/>
                </a:cubicBezTo>
                <a:cubicBezTo>
                  <a:pt x="141" y="336"/>
                  <a:pt x="143" y="337"/>
                  <a:pt x="145" y="337"/>
                </a:cubicBezTo>
                <a:cubicBezTo>
                  <a:pt x="147" y="337"/>
                  <a:pt x="149" y="338"/>
                  <a:pt x="152" y="338"/>
                </a:cubicBezTo>
                <a:cubicBezTo>
                  <a:pt x="154" y="338"/>
                  <a:pt x="155" y="339"/>
                  <a:pt x="157" y="339"/>
                </a:cubicBezTo>
                <a:cubicBezTo>
                  <a:pt x="159" y="339"/>
                  <a:pt x="162" y="340"/>
                  <a:pt x="164" y="340"/>
                </a:cubicBezTo>
                <a:cubicBezTo>
                  <a:pt x="165" y="341"/>
                  <a:pt x="167" y="341"/>
                  <a:pt x="169" y="341"/>
                </a:cubicBezTo>
                <a:cubicBezTo>
                  <a:pt x="173" y="342"/>
                  <a:pt x="178" y="343"/>
                  <a:pt x="183" y="344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79" y="11"/>
                  <a:pt x="175" y="10"/>
                  <a:pt x="170" y="9"/>
                </a:cubicBezTo>
                <a:close/>
              </a:path>
            </a:pathLst>
          </a:cu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5" name="Freeform 20"/>
          <p:cNvSpPr>
            <a:spLocks/>
          </p:cNvSpPr>
          <p:nvPr/>
        </p:nvSpPr>
        <p:spPr bwMode="auto">
          <a:xfrm>
            <a:off x="2510821" y="2307775"/>
            <a:ext cx="1695450" cy="841375"/>
          </a:xfrm>
          <a:custGeom>
            <a:avLst/>
            <a:gdLst>
              <a:gd name="T0" fmla="*/ 453 w 453"/>
              <a:gd name="T1" fmla="*/ 38 h 225"/>
              <a:gd name="T2" fmla="*/ 313 w 453"/>
              <a:gd name="T3" fmla="*/ 225 h 225"/>
              <a:gd name="T4" fmla="*/ 131 w 453"/>
              <a:gd name="T5" fmla="*/ 221 h 225"/>
              <a:gd name="T6" fmla="*/ 0 w 453"/>
              <a:gd name="T7" fmla="*/ 30 h 225"/>
              <a:gd name="T8" fmla="*/ 453 w 453"/>
              <a:gd name="T9" fmla="*/ 38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225">
                <a:moveTo>
                  <a:pt x="453" y="38"/>
                </a:moveTo>
                <a:cubicBezTo>
                  <a:pt x="313" y="225"/>
                  <a:pt x="313" y="225"/>
                  <a:pt x="313" y="225"/>
                </a:cubicBezTo>
                <a:cubicBezTo>
                  <a:pt x="253" y="210"/>
                  <a:pt x="188" y="210"/>
                  <a:pt x="131" y="221"/>
                </a:cubicBezTo>
                <a:cubicBezTo>
                  <a:pt x="0" y="30"/>
                  <a:pt x="0" y="30"/>
                  <a:pt x="0" y="30"/>
                </a:cubicBezTo>
                <a:cubicBezTo>
                  <a:pt x="142" y="0"/>
                  <a:pt x="303" y="0"/>
                  <a:pt x="453" y="38"/>
                </a:cubicBezTo>
                <a:close/>
              </a:path>
            </a:pathLst>
          </a:cu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6" name="Freeform 21"/>
          <p:cNvSpPr>
            <a:spLocks/>
          </p:cNvSpPr>
          <p:nvPr/>
        </p:nvSpPr>
        <p:spPr bwMode="auto">
          <a:xfrm>
            <a:off x="1235839" y="2713956"/>
            <a:ext cx="1779588" cy="1014413"/>
          </a:xfrm>
          <a:custGeom>
            <a:avLst/>
            <a:gdLst>
              <a:gd name="T0" fmla="*/ 344 w 475"/>
              <a:gd name="T1" fmla="*/ 0 h 271"/>
              <a:gd name="T2" fmla="*/ 475 w 475"/>
              <a:gd name="T3" fmla="*/ 190 h 271"/>
              <a:gd name="T4" fmla="*/ 325 w 475"/>
              <a:gd name="T5" fmla="*/ 271 h 271"/>
              <a:gd name="T6" fmla="*/ 0 w 475"/>
              <a:gd name="T7" fmla="*/ 189 h 271"/>
              <a:gd name="T8" fmla="*/ 344 w 475"/>
              <a:gd name="T9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271">
                <a:moveTo>
                  <a:pt x="344" y="0"/>
                </a:moveTo>
                <a:cubicBezTo>
                  <a:pt x="475" y="190"/>
                  <a:pt x="475" y="190"/>
                  <a:pt x="475" y="190"/>
                </a:cubicBezTo>
                <a:cubicBezTo>
                  <a:pt x="410" y="203"/>
                  <a:pt x="354" y="231"/>
                  <a:pt x="325" y="271"/>
                </a:cubicBezTo>
                <a:cubicBezTo>
                  <a:pt x="0" y="189"/>
                  <a:pt x="0" y="189"/>
                  <a:pt x="0" y="189"/>
                </a:cubicBezTo>
                <a:cubicBezTo>
                  <a:pt x="68" y="98"/>
                  <a:pt x="195" y="32"/>
                  <a:pt x="34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7" name="Freeform 22"/>
          <p:cNvSpPr>
            <a:spLocks/>
          </p:cNvSpPr>
          <p:nvPr/>
        </p:nvSpPr>
        <p:spPr bwMode="auto">
          <a:xfrm>
            <a:off x="2450277" y="3411088"/>
            <a:ext cx="565150" cy="1265238"/>
          </a:xfrm>
          <a:custGeom>
            <a:avLst/>
            <a:gdLst>
              <a:gd name="T0" fmla="*/ 136 w 151"/>
              <a:gd name="T1" fmla="*/ 4 h 338"/>
              <a:gd name="T2" fmla="*/ 124 w 151"/>
              <a:gd name="T3" fmla="*/ 7 h 338"/>
              <a:gd name="T4" fmla="*/ 113 w 151"/>
              <a:gd name="T5" fmla="*/ 10 h 338"/>
              <a:gd name="T6" fmla="*/ 106 w 151"/>
              <a:gd name="T7" fmla="*/ 12 h 338"/>
              <a:gd name="T8" fmla="*/ 93 w 151"/>
              <a:gd name="T9" fmla="*/ 17 h 338"/>
              <a:gd name="T10" fmla="*/ 84 w 151"/>
              <a:gd name="T11" fmla="*/ 20 h 338"/>
              <a:gd name="T12" fmla="*/ 74 w 151"/>
              <a:gd name="T13" fmla="*/ 25 h 338"/>
              <a:gd name="T14" fmla="*/ 63 w 151"/>
              <a:gd name="T15" fmla="*/ 30 h 338"/>
              <a:gd name="T16" fmla="*/ 54 w 151"/>
              <a:gd name="T17" fmla="*/ 35 h 338"/>
              <a:gd name="T18" fmla="*/ 50 w 151"/>
              <a:gd name="T19" fmla="*/ 37 h 338"/>
              <a:gd name="T20" fmla="*/ 43 w 151"/>
              <a:gd name="T21" fmla="*/ 42 h 338"/>
              <a:gd name="T22" fmla="*/ 35 w 151"/>
              <a:gd name="T23" fmla="*/ 48 h 338"/>
              <a:gd name="T24" fmla="*/ 27 w 151"/>
              <a:gd name="T25" fmla="*/ 54 h 338"/>
              <a:gd name="T26" fmla="*/ 19 w 151"/>
              <a:gd name="T27" fmla="*/ 60 h 338"/>
              <a:gd name="T28" fmla="*/ 13 w 151"/>
              <a:gd name="T29" fmla="*/ 66 h 338"/>
              <a:gd name="T30" fmla="*/ 7 w 151"/>
              <a:gd name="T31" fmla="*/ 73 h 338"/>
              <a:gd name="T32" fmla="*/ 3 w 151"/>
              <a:gd name="T33" fmla="*/ 78 h 338"/>
              <a:gd name="T34" fmla="*/ 0 w 151"/>
              <a:gd name="T35" fmla="*/ 338 h 338"/>
              <a:gd name="T36" fmla="*/ 6 w 151"/>
              <a:gd name="T37" fmla="*/ 331 h 338"/>
              <a:gd name="T38" fmla="*/ 12 w 151"/>
              <a:gd name="T39" fmla="*/ 324 h 338"/>
              <a:gd name="T40" fmla="*/ 21 w 151"/>
              <a:gd name="T41" fmla="*/ 315 h 338"/>
              <a:gd name="T42" fmla="*/ 29 w 151"/>
              <a:gd name="T43" fmla="*/ 309 h 338"/>
              <a:gd name="T44" fmla="*/ 37 w 151"/>
              <a:gd name="T45" fmla="*/ 303 h 338"/>
              <a:gd name="T46" fmla="*/ 46 w 151"/>
              <a:gd name="T47" fmla="*/ 297 h 338"/>
              <a:gd name="T48" fmla="*/ 53 w 151"/>
              <a:gd name="T49" fmla="*/ 293 h 338"/>
              <a:gd name="T50" fmla="*/ 62 w 151"/>
              <a:gd name="T51" fmla="*/ 288 h 338"/>
              <a:gd name="T52" fmla="*/ 73 w 151"/>
              <a:gd name="T53" fmla="*/ 283 h 338"/>
              <a:gd name="T54" fmla="*/ 83 w 151"/>
              <a:gd name="T55" fmla="*/ 278 h 338"/>
              <a:gd name="T56" fmla="*/ 92 w 151"/>
              <a:gd name="T57" fmla="*/ 274 h 338"/>
              <a:gd name="T58" fmla="*/ 105 w 151"/>
              <a:gd name="T59" fmla="*/ 270 h 338"/>
              <a:gd name="T60" fmla="*/ 116 w 151"/>
              <a:gd name="T61" fmla="*/ 266 h 338"/>
              <a:gd name="T62" fmla="*/ 127 w 151"/>
              <a:gd name="T63" fmla="*/ 263 h 338"/>
              <a:gd name="T64" fmla="*/ 138 w 151"/>
              <a:gd name="T65" fmla="*/ 261 h 338"/>
              <a:gd name="T66" fmla="*/ 151 w 151"/>
              <a:gd name="T67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1" h="338">
                <a:moveTo>
                  <a:pt x="139" y="3"/>
                </a:moveTo>
                <a:cubicBezTo>
                  <a:pt x="138" y="3"/>
                  <a:pt x="137" y="3"/>
                  <a:pt x="136" y="4"/>
                </a:cubicBezTo>
                <a:cubicBezTo>
                  <a:pt x="133" y="4"/>
                  <a:pt x="131" y="5"/>
                  <a:pt x="128" y="6"/>
                </a:cubicBezTo>
                <a:cubicBezTo>
                  <a:pt x="127" y="6"/>
                  <a:pt x="125" y="6"/>
                  <a:pt x="124" y="7"/>
                </a:cubicBezTo>
                <a:cubicBezTo>
                  <a:pt x="122" y="7"/>
                  <a:pt x="119" y="8"/>
                  <a:pt x="117" y="9"/>
                </a:cubicBezTo>
                <a:cubicBezTo>
                  <a:pt x="116" y="9"/>
                  <a:pt x="114" y="9"/>
                  <a:pt x="113" y="10"/>
                </a:cubicBezTo>
                <a:cubicBezTo>
                  <a:pt x="112" y="10"/>
                  <a:pt x="111" y="11"/>
                  <a:pt x="110" y="11"/>
                </a:cubicBezTo>
                <a:cubicBezTo>
                  <a:pt x="108" y="11"/>
                  <a:pt x="107" y="12"/>
                  <a:pt x="106" y="12"/>
                </a:cubicBezTo>
                <a:cubicBezTo>
                  <a:pt x="105" y="13"/>
                  <a:pt x="104" y="13"/>
                  <a:pt x="103" y="13"/>
                </a:cubicBezTo>
                <a:cubicBezTo>
                  <a:pt x="100" y="14"/>
                  <a:pt x="96" y="15"/>
                  <a:pt x="93" y="17"/>
                </a:cubicBezTo>
                <a:cubicBezTo>
                  <a:pt x="93" y="17"/>
                  <a:pt x="92" y="17"/>
                  <a:pt x="92" y="17"/>
                </a:cubicBezTo>
                <a:cubicBezTo>
                  <a:pt x="89" y="18"/>
                  <a:pt x="86" y="19"/>
                  <a:pt x="84" y="20"/>
                </a:cubicBezTo>
                <a:cubicBezTo>
                  <a:pt x="83" y="21"/>
                  <a:pt x="82" y="21"/>
                  <a:pt x="81" y="22"/>
                </a:cubicBezTo>
                <a:cubicBezTo>
                  <a:pt x="79" y="23"/>
                  <a:pt x="76" y="24"/>
                  <a:pt x="74" y="25"/>
                </a:cubicBezTo>
                <a:cubicBezTo>
                  <a:pt x="73" y="25"/>
                  <a:pt x="72" y="26"/>
                  <a:pt x="72" y="26"/>
                </a:cubicBezTo>
                <a:cubicBezTo>
                  <a:pt x="69" y="27"/>
                  <a:pt x="66" y="29"/>
                  <a:pt x="63" y="30"/>
                </a:cubicBezTo>
                <a:cubicBezTo>
                  <a:pt x="62" y="31"/>
                  <a:pt x="62" y="31"/>
                  <a:pt x="61" y="31"/>
                </a:cubicBezTo>
                <a:cubicBezTo>
                  <a:pt x="59" y="33"/>
                  <a:pt x="56" y="34"/>
                  <a:pt x="54" y="35"/>
                </a:cubicBezTo>
                <a:cubicBezTo>
                  <a:pt x="54" y="35"/>
                  <a:pt x="53" y="36"/>
                  <a:pt x="52" y="36"/>
                </a:cubicBezTo>
                <a:cubicBezTo>
                  <a:pt x="51" y="37"/>
                  <a:pt x="51" y="37"/>
                  <a:pt x="50" y="37"/>
                </a:cubicBezTo>
                <a:cubicBezTo>
                  <a:pt x="49" y="38"/>
                  <a:pt x="48" y="39"/>
                  <a:pt x="47" y="39"/>
                </a:cubicBezTo>
                <a:cubicBezTo>
                  <a:pt x="46" y="40"/>
                  <a:pt x="44" y="41"/>
                  <a:pt x="43" y="42"/>
                </a:cubicBezTo>
                <a:cubicBezTo>
                  <a:pt x="41" y="43"/>
                  <a:pt x="40" y="44"/>
                  <a:pt x="38" y="45"/>
                </a:cubicBezTo>
                <a:cubicBezTo>
                  <a:pt x="37" y="46"/>
                  <a:pt x="36" y="47"/>
                  <a:pt x="35" y="48"/>
                </a:cubicBezTo>
                <a:cubicBezTo>
                  <a:pt x="33" y="49"/>
                  <a:pt x="32" y="50"/>
                  <a:pt x="30" y="51"/>
                </a:cubicBezTo>
                <a:cubicBezTo>
                  <a:pt x="29" y="52"/>
                  <a:pt x="28" y="53"/>
                  <a:pt x="27" y="54"/>
                </a:cubicBezTo>
                <a:cubicBezTo>
                  <a:pt x="25" y="55"/>
                  <a:pt x="24" y="56"/>
                  <a:pt x="23" y="57"/>
                </a:cubicBezTo>
                <a:cubicBezTo>
                  <a:pt x="22" y="58"/>
                  <a:pt x="20" y="59"/>
                  <a:pt x="19" y="60"/>
                </a:cubicBezTo>
                <a:cubicBezTo>
                  <a:pt x="19" y="60"/>
                  <a:pt x="19" y="61"/>
                  <a:pt x="19" y="61"/>
                </a:cubicBezTo>
                <a:cubicBezTo>
                  <a:pt x="17" y="62"/>
                  <a:pt x="15" y="64"/>
                  <a:pt x="13" y="66"/>
                </a:cubicBezTo>
                <a:cubicBezTo>
                  <a:pt x="13" y="66"/>
                  <a:pt x="13" y="67"/>
                  <a:pt x="12" y="67"/>
                </a:cubicBezTo>
                <a:cubicBezTo>
                  <a:pt x="10" y="69"/>
                  <a:pt x="9" y="71"/>
                  <a:pt x="7" y="73"/>
                </a:cubicBezTo>
                <a:cubicBezTo>
                  <a:pt x="7" y="73"/>
                  <a:pt x="7" y="73"/>
                  <a:pt x="7" y="73"/>
                </a:cubicBezTo>
                <a:cubicBezTo>
                  <a:pt x="5" y="75"/>
                  <a:pt x="4" y="76"/>
                  <a:pt x="3" y="78"/>
                </a:cubicBezTo>
                <a:cubicBezTo>
                  <a:pt x="2" y="79"/>
                  <a:pt x="1" y="80"/>
                  <a:pt x="1" y="81"/>
                </a:cubicBezTo>
                <a:cubicBezTo>
                  <a:pt x="0" y="338"/>
                  <a:pt x="0" y="338"/>
                  <a:pt x="0" y="338"/>
                </a:cubicBezTo>
                <a:cubicBezTo>
                  <a:pt x="1" y="336"/>
                  <a:pt x="3" y="334"/>
                  <a:pt x="5" y="331"/>
                </a:cubicBezTo>
                <a:cubicBezTo>
                  <a:pt x="5" y="331"/>
                  <a:pt x="6" y="331"/>
                  <a:pt x="6" y="331"/>
                </a:cubicBezTo>
                <a:cubicBezTo>
                  <a:pt x="7" y="329"/>
                  <a:pt x="9" y="327"/>
                  <a:pt x="11" y="325"/>
                </a:cubicBezTo>
                <a:cubicBezTo>
                  <a:pt x="12" y="325"/>
                  <a:pt x="12" y="324"/>
                  <a:pt x="12" y="324"/>
                </a:cubicBezTo>
                <a:cubicBezTo>
                  <a:pt x="14" y="322"/>
                  <a:pt x="16" y="320"/>
                  <a:pt x="18" y="318"/>
                </a:cubicBezTo>
                <a:cubicBezTo>
                  <a:pt x="19" y="317"/>
                  <a:pt x="20" y="316"/>
                  <a:pt x="21" y="315"/>
                </a:cubicBezTo>
                <a:cubicBezTo>
                  <a:pt x="23" y="314"/>
                  <a:pt x="24" y="313"/>
                  <a:pt x="26" y="312"/>
                </a:cubicBezTo>
                <a:cubicBezTo>
                  <a:pt x="27" y="311"/>
                  <a:pt x="28" y="310"/>
                  <a:pt x="29" y="309"/>
                </a:cubicBezTo>
                <a:cubicBezTo>
                  <a:pt x="31" y="308"/>
                  <a:pt x="32" y="307"/>
                  <a:pt x="33" y="306"/>
                </a:cubicBezTo>
                <a:cubicBezTo>
                  <a:pt x="35" y="305"/>
                  <a:pt x="36" y="304"/>
                  <a:pt x="37" y="303"/>
                </a:cubicBezTo>
                <a:cubicBezTo>
                  <a:pt x="39" y="302"/>
                  <a:pt x="40" y="301"/>
                  <a:pt x="42" y="300"/>
                </a:cubicBezTo>
                <a:cubicBezTo>
                  <a:pt x="43" y="299"/>
                  <a:pt x="44" y="298"/>
                  <a:pt x="46" y="297"/>
                </a:cubicBezTo>
                <a:cubicBezTo>
                  <a:pt x="47" y="296"/>
                  <a:pt x="49" y="295"/>
                  <a:pt x="51" y="294"/>
                </a:cubicBezTo>
                <a:cubicBezTo>
                  <a:pt x="52" y="294"/>
                  <a:pt x="52" y="293"/>
                  <a:pt x="53" y="293"/>
                </a:cubicBezTo>
                <a:cubicBezTo>
                  <a:pt x="55" y="292"/>
                  <a:pt x="58" y="290"/>
                  <a:pt x="60" y="289"/>
                </a:cubicBezTo>
                <a:cubicBezTo>
                  <a:pt x="60" y="289"/>
                  <a:pt x="61" y="288"/>
                  <a:pt x="62" y="288"/>
                </a:cubicBezTo>
                <a:cubicBezTo>
                  <a:pt x="65" y="287"/>
                  <a:pt x="68" y="285"/>
                  <a:pt x="71" y="284"/>
                </a:cubicBezTo>
                <a:cubicBezTo>
                  <a:pt x="71" y="283"/>
                  <a:pt x="72" y="283"/>
                  <a:pt x="73" y="283"/>
                </a:cubicBezTo>
                <a:cubicBezTo>
                  <a:pt x="75" y="282"/>
                  <a:pt x="77" y="281"/>
                  <a:pt x="80" y="279"/>
                </a:cubicBezTo>
                <a:cubicBezTo>
                  <a:pt x="81" y="279"/>
                  <a:pt x="82" y="279"/>
                  <a:pt x="83" y="278"/>
                </a:cubicBezTo>
                <a:cubicBezTo>
                  <a:pt x="85" y="277"/>
                  <a:pt x="88" y="276"/>
                  <a:pt x="91" y="275"/>
                </a:cubicBezTo>
                <a:cubicBezTo>
                  <a:pt x="91" y="275"/>
                  <a:pt x="92" y="275"/>
                  <a:pt x="92" y="274"/>
                </a:cubicBezTo>
                <a:cubicBezTo>
                  <a:pt x="95" y="273"/>
                  <a:pt x="99" y="272"/>
                  <a:pt x="102" y="271"/>
                </a:cubicBezTo>
                <a:cubicBezTo>
                  <a:pt x="103" y="271"/>
                  <a:pt x="104" y="270"/>
                  <a:pt x="105" y="270"/>
                </a:cubicBezTo>
                <a:cubicBezTo>
                  <a:pt x="107" y="269"/>
                  <a:pt x="109" y="269"/>
                  <a:pt x="112" y="268"/>
                </a:cubicBezTo>
                <a:cubicBezTo>
                  <a:pt x="113" y="267"/>
                  <a:pt x="115" y="267"/>
                  <a:pt x="116" y="266"/>
                </a:cubicBezTo>
                <a:cubicBezTo>
                  <a:pt x="118" y="266"/>
                  <a:pt x="120" y="265"/>
                  <a:pt x="123" y="265"/>
                </a:cubicBezTo>
                <a:cubicBezTo>
                  <a:pt x="124" y="264"/>
                  <a:pt x="126" y="264"/>
                  <a:pt x="127" y="263"/>
                </a:cubicBezTo>
                <a:cubicBezTo>
                  <a:pt x="129" y="263"/>
                  <a:pt x="132" y="262"/>
                  <a:pt x="134" y="262"/>
                </a:cubicBezTo>
                <a:cubicBezTo>
                  <a:pt x="136" y="261"/>
                  <a:pt x="137" y="261"/>
                  <a:pt x="138" y="261"/>
                </a:cubicBezTo>
                <a:cubicBezTo>
                  <a:pt x="142" y="260"/>
                  <a:pt x="146" y="259"/>
                  <a:pt x="149" y="258"/>
                </a:cubicBezTo>
                <a:cubicBezTo>
                  <a:pt x="151" y="0"/>
                  <a:pt x="151" y="0"/>
                  <a:pt x="151" y="0"/>
                </a:cubicBezTo>
                <a:cubicBezTo>
                  <a:pt x="147" y="1"/>
                  <a:pt x="143" y="2"/>
                  <a:pt x="139" y="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8" name="Freeform 23"/>
          <p:cNvSpPr>
            <a:spLocks/>
          </p:cNvSpPr>
          <p:nvPr/>
        </p:nvSpPr>
        <p:spPr bwMode="auto">
          <a:xfrm>
            <a:off x="1232664" y="3407913"/>
            <a:ext cx="1220788" cy="1268413"/>
          </a:xfrm>
          <a:custGeom>
            <a:avLst/>
            <a:gdLst>
              <a:gd name="T0" fmla="*/ 769 w 769"/>
              <a:gd name="T1" fmla="*/ 193 h 799"/>
              <a:gd name="T2" fmla="*/ 767 w 769"/>
              <a:gd name="T3" fmla="*/ 799 h 799"/>
              <a:gd name="T4" fmla="*/ 0 w 769"/>
              <a:gd name="T5" fmla="*/ 608 h 799"/>
              <a:gd name="T6" fmla="*/ 2 w 769"/>
              <a:gd name="T7" fmla="*/ 0 h 799"/>
              <a:gd name="T8" fmla="*/ 769 w 769"/>
              <a:gd name="T9" fmla="*/ 193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9" h="799">
                <a:moveTo>
                  <a:pt x="769" y="193"/>
                </a:moveTo>
                <a:lnTo>
                  <a:pt x="767" y="799"/>
                </a:lnTo>
                <a:lnTo>
                  <a:pt x="0" y="608"/>
                </a:lnTo>
                <a:lnTo>
                  <a:pt x="2" y="0"/>
                </a:lnTo>
                <a:lnTo>
                  <a:pt x="769" y="19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79" name="Freeform 24"/>
          <p:cNvSpPr>
            <a:spLocks/>
          </p:cNvSpPr>
          <p:nvPr/>
        </p:nvSpPr>
        <p:spPr bwMode="auto">
          <a:xfrm>
            <a:off x="3665153" y="2872925"/>
            <a:ext cx="523875" cy="1847850"/>
          </a:xfrm>
          <a:custGeom>
            <a:avLst/>
            <a:gdLst>
              <a:gd name="T0" fmla="*/ 79 w 140"/>
              <a:gd name="T1" fmla="*/ 30 h 494"/>
              <a:gd name="T2" fmla="*/ 71 w 140"/>
              <a:gd name="T3" fmla="*/ 26 h 494"/>
              <a:gd name="T4" fmla="*/ 68 w 140"/>
              <a:gd name="T5" fmla="*/ 24 h 494"/>
              <a:gd name="T6" fmla="*/ 62 w 140"/>
              <a:gd name="T7" fmla="*/ 21 h 494"/>
              <a:gd name="T8" fmla="*/ 58 w 140"/>
              <a:gd name="T9" fmla="*/ 20 h 494"/>
              <a:gd name="T10" fmla="*/ 53 w 140"/>
              <a:gd name="T11" fmla="*/ 17 h 494"/>
              <a:gd name="T12" fmla="*/ 49 w 140"/>
              <a:gd name="T13" fmla="*/ 15 h 494"/>
              <a:gd name="T14" fmla="*/ 43 w 140"/>
              <a:gd name="T15" fmla="*/ 13 h 494"/>
              <a:gd name="T16" fmla="*/ 43 w 140"/>
              <a:gd name="T17" fmla="*/ 13 h 494"/>
              <a:gd name="T18" fmla="*/ 42 w 140"/>
              <a:gd name="T19" fmla="*/ 13 h 494"/>
              <a:gd name="T20" fmla="*/ 30 w 140"/>
              <a:gd name="T21" fmla="*/ 8 h 494"/>
              <a:gd name="T22" fmla="*/ 26 w 140"/>
              <a:gd name="T23" fmla="*/ 7 h 494"/>
              <a:gd name="T24" fmla="*/ 12 w 140"/>
              <a:gd name="T25" fmla="*/ 3 h 494"/>
              <a:gd name="T26" fmla="*/ 12 w 140"/>
              <a:gd name="T27" fmla="*/ 3 h 494"/>
              <a:gd name="T28" fmla="*/ 1 w 140"/>
              <a:gd name="T29" fmla="*/ 0 h 494"/>
              <a:gd name="T30" fmla="*/ 0 w 140"/>
              <a:gd name="T31" fmla="*/ 406 h 494"/>
              <a:gd name="T32" fmla="*/ 11 w 140"/>
              <a:gd name="T33" fmla="*/ 409 h 494"/>
              <a:gd name="T34" fmla="*/ 25 w 140"/>
              <a:gd name="T35" fmla="*/ 414 h 494"/>
              <a:gd name="T36" fmla="*/ 28 w 140"/>
              <a:gd name="T37" fmla="*/ 415 h 494"/>
              <a:gd name="T38" fmla="*/ 41 w 140"/>
              <a:gd name="T39" fmla="*/ 420 h 494"/>
              <a:gd name="T40" fmla="*/ 42 w 140"/>
              <a:gd name="T41" fmla="*/ 420 h 494"/>
              <a:gd name="T42" fmla="*/ 47 w 140"/>
              <a:gd name="T43" fmla="*/ 422 h 494"/>
              <a:gd name="T44" fmla="*/ 51 w 140"/>
              <a:gd name="T45" fmla="*/ 424 h 494"/>
              <a:gd name="T46" fmla="*/ 57 w 140"/>
              <a:gd name="T47" fmla="*/ 426 h 494"/>
              <a:gd name="T48" fmla="*/ 61 w 140"/>
              <a:gd name="T49" fmla="*/ 428 h 494"/>
              <a:gd name="T50" fmla="*/ 67 w 140"/>
              <a:gd name="T51" fmla="*/ 431 h 494"/>
              <a:gd name="T52" fmla="*/ 70 w 140"/>
              <a:gd name="T53" fmla="*/ 433 h 494"/>
              <a:gd name="T54" fmla="*/ 78 w 140"/>
              <a:gd name="T55" fmla="*/ 437 h 494"/>
              <a:gd name="T56" fmla="*/ 139 w 140"/>
              <a:gd name="T57" fmla="*/ 494 h 494"/>
              <a:gd name="T58" fmla="*/ 140 w 140"/>
              <a:gd name="T59" fmla="*/ 87 h 494"/>
              <a:gd name="T60" fmla="*/ 79 w 140"/>
              <a:gd name="T61" fmla="*/ 30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0" h="494">
                <a:moveTo>
                  <a:pt x="79" y="30"/>
                </a:moveTo>
                <a:cubicBezTo>
                  <a:pt x="76" y="29"/>
                  <a:pt x="74" y="27"/>
                  <a:pt x="71" y="26"/>
                </a:cubicBezTo>
                <a:cubicBezTo>
                  <a:pt x="70" y="25"/>
                  <a:pt x="69" y="25"/>
                  <a:pt x="68" y="24"/>
                </a:cubicBezTo>
                <a:cubicBezTo>
                  <a:pt x="66" y="23"/>
                  <a:pt x="64" y="22"/>
                  <a:pt x="62" y="21"/>
                </a:cubicBezTo>
                <a:cubicBezTo>
                  <a:pt x="61" y="21"/>
                  <a:pt x="59" y="20"/>
                  <a:pt x="58" y="20"/>
                </a:cubicBezTo>
                <a:cubicBezTo>
                  <a:pt x="56" y="19"/>
                  <a:pt x="55" y="18"/>
                  <a:pt x="53" y="17"/>
                </a:cubicBezTo>
                <a:cubicBezTo>
                  <a:pt x="51" y="16"/>
                  <a:pt x="50" y="16"/>
                  <a:pt x="49" y="15"/>
                </a:cubicBezTo>
                <a:cubicBezTo>
                  <a:pt x="47" y="15"/>
                  <a:pt x="45" y="14"/>
                  <a:pt x="43" y="13"/>
                </a:cubicBezTo>
                <a:cubicBezTo>
                  <a:pt x="43" y="13"/>
                  <a:pt x="43" y="13"/>
                  <a:pt x="43" y="13"/>
                </a:cubicBezTo>
                <a:cubicBezTo>
                  <a:pt x="43" y="13"/>
                  <a:pt x="42" y="13"/>
                  <a:pt x="42" y="13"/>
                </a:cubicBezTo>
                <a:cubicBezTo>
                  <a:pt x="38" y="11"/>
                  <a:pt x="34" y="10"/>
                  <a:pt x="30" y="8"/>
                </a:cubicBezTo>
                <a:cubicBezTo>
                  <a:pt x="28" y="8"/>
                  <a:pt x="27" y="7"/>
                  <a:pt x="26" y="7"/>
                </a:cubicBezTo>
                <a:cubicBezTo>
                  <a:pt x="22" y="6"/>
                  <a:pt x="17" y="4"/>
                  <a:pt x="12" y="3"/>
                </a:cubicBezTo>
                <a:cubicBezTo>
                  <a:pt x="12" y="3"/>
                  <a:pt x="12" y="3"/>
                  <a:pt x="12" y="3"/>
                </a:cubicBezTo>
                <a:cubicBezTo>
                  <a:pt x="8" y="2"/>
                  <a:pt x="5" y="1"/>
                  <a:pt x="1" y="0"/>
                </a:cubicBezTo>
                <a:cubicBezTo>
                  <a:pt x="0" y="406"/>
                  <a:pt x="0" y="406"/>
                  <a:pt x="0" y="406"/>
                </a:cubicBezTo>
                <a:cubicBezTo>
                  <a:pt x="4" y="407"/>
                  <a:pt x="7" y="408"/>
                  <a:pt x="11" y="409"/>
                </a:cubicBezTo>
                <a:cubicBezTo>
                  <a:pt x="16" y="411"/>
                  <a:pt x="20" y="412"/>
                  <a:pt x="25" y="414"/>
                </a:cubicBezTo>
                <a:cubicBezTo>
                  <a:pt x="26" y="414"/>
                  <a:pt x="27" y="415"/>
                  <a:pt x="28" y="415"/>
                </a:cubicBezTo>
                <a:cubicBezTo>
                  <a:pt x="33" y="416"/>
                  <a:pt x="37" y="418"/>
                  <a:pt x="41" y="420"/>
                </a:cubicBezTo>
                <a:cubicBezTo>
                  <a:pt x="41" y="420"/>
                  <a:pt x="42" y="420"/>
                  <a:pt x="42" y="420"/>
                </a:cubicBezTo>
                <a:cubicBezTo>
                  <a:pt x="44" y="421"/>
                  <a:pt x="46" y="421"/>
                  <a:pt x="47" y="422"/>
                </a:cubicBezTo>
                <a:cubicBezTo>
                  <a:pt x="49" y="423"/>
                  <a:pt x="50" y="423"/>
                  <a:pt x="51" y="424"/>
                </a:cubicBezTo>
                <a:cubicBezTo>
                  <a:pt x="53" y="425"/>
                  <a:pt x="55" y="426"/>
                  <a:pt x="57" y="426"/>
                </a:cubicBezTo>
                <a:cubicBezTo>
                  <a:pt x="58" y="427"/>
                  <a:pt x="60" y="428"/>
                  <a:pt x="61" y="428"/>
                </a:cubicBezTo>
                <a:cubicBezTo>
                  <a:pt x="63" y="429"/>
                  <a:pt x="65" y="430"/>
                  <a:pt x="67" y="431"/>
                </a:cubicBezTo>
                <a:cubicBezTo>
                  <a:pt x="68" y="432"/>
                  <a:pt x="69" y="432"/>
                  <a:pt x="70" y="433"/>
                </a:cubicBezTo>
                <a:cubicBezTo>
                  <a:pt x="72" y="434"/>
                  <a:pt x="75" y="436"/>
                  <a:pt x="78" y="437"/>
                </a:cubicBezTo>
                <a:cubicBezTo>
                  <a:pt x="106" y="453"/>
                  <a:pt x="126" y="473"/>
                  <a:pt x="139" y="494"/>
                </a:cubicBezTo>
                <a:cubicBezTo>
                  <a:pt x="140" y="87"/>
                  <a:pt x="140" y="87"/>
                  <a:pt x="140" y="87"/>
                </a:cubicBezTo>
                <a:cubicBezTo>
                  <a:pt x="128" y="66"/>
                  <a:pt x="107" y="46"/>
                  <a:pt x="79" y="30"/>
                </a:cubicBezTo>
                <a:close/>
              </a:path>
            </a:pathLst>
          </a:cu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0" name="Freeform 25"/>
          <p:cNvSpPr>
            <a:spLocks/>
          </p:cNvSpPr>
          <p:nvPr/>
        </p:nvSpPr>
        <p:spPr bwMode="auto">
          <a:xfrm>
            <a:off x="3668328" y="2169663"/>
            <a:ext cx="1749425" cy="1028700"/>
          </a:xfrm>
          <a:custGeom>
            <a:avLst/>
            <a:gdLst>
              <a:gd name="T0" fmla="*/ 327 w 467"/>
              <a:gd name="T1" fmla="*/ 74 h 275"/>
              <a:gd name="T2" fmla="*/ 467 w 467"/>
              <a:gd name="T3" fmla="*/ 200 h 275"/>
              <a:gd name="T4" fmla="*/ 139 w 467"/>
              <a:gd name="T5" fmla="*/ 275 h 275"/>
              <a:gd name="T6" fmla="*/ 78 w 467"/>
              <a:gd name="T7" fmla="*/ 218 h 275"/>
              <a:gd name="T8" fmla="*/ 0 w 467"/>
              <a:gd name="T9" fmla="*/ 188 h 275"/>
              <a:gd name="T10" fmla="*/ 140 w 467"/>
              <a:gd name="T11" fmla="*/ 0 h 275"/>
              <a:gd name="T12" fmla="*/ 327 w 467"/>
              <a:gd name="T13" fmla="*/ 74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7" h="275">
                <a:moveTo>
                  <a:pt x="327" y="74"/>
                </a:moveTo>
                <a:cubicBezTo>
                  <a:pt x="389" y="110"/>
                  <a:pt x="437" y="153"/>
                  <a:pt x="467" y="200"/>
                </a:cubicBezTo>
                <a:cubicBezTo>
                  <a:pt x="139" y="275"/>
                  <a:pt x="139" y="275"/>
                  <a:pt x="139" y="275"/>
                </a:cubicBezTo>
                <a:cubicBezTo>
                  <a:pt x="127" y="254"/>
                  <a:pt x="106" y="234"/>
                  <a:pt x="78" y="218"/>
                </a:cubicBezTo>
                <a:cubicBezTo>
                  <a:pt x="56" y="206"/>
                  <a:pt x="30" y="195"/>
                  <a:pt x="0" y="188"/>
                </a:cubicBezTo>
                <a:cubicBezTo>
                  <a:pt x="140" y="0"/>
                  <a:pt x="140" y="0"/>
                  <a:pt x="140" y="0"/>
                </a:cubicBezTo>
                <a:cubicBezTo>
                  <a:pt x="212" y="18"/>
                  <a:pt x="275" y="43"/>
                  <a:pt x="327" y="74"/>
                </a:cubicBezTo>
                <a:close/>
              </a:path>
            </a:pathLst>
          </a:cu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1" name="Freeform 26"/>
          <p:cNvSpPr>
            <a:spLocks/>
          </p:cNvSpPr>
          <p:nvPr/>
        </p:nvSpPr>
        <p:spPr bwMode="auto">
          <a:xfrm>
            <a:off x="4177173" y="2917375"/>
            <a:ext cx="1231900" cy="1803400"/>
          </a:xfrm>
          <a:custGeom>
            <a:avLst/>
            <a:gdLst>
              <a:gd name="T0" fmla="*/ 776 w 776"/>
              <a:gd name="T1" fmla="*/ 0 h 1136"/>
              <a:gd name="T2" fmla="*/ 773 w 776"/>
              <a:gd name="T3" fmla="*/ 959 h 1136"/>
              <a:gd name="T4" fmla="*/ 0 w 776"/>
              <a:gd name="T5" fmla="*/ 1136 h 1136"/>
              <a:gd name="T6" fmla="*/ 2 w 776"/>
              <a:gd name="T7" fmla="*/ 177 h 1136"/>
              <a:gd name="T8" fmla="*/ 776 w 776"/>
              <a:gd name="T9" fmla="*/ 0 h 1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6" h="1136">
                <a:moveTo>
                  <a:pt x="776" y="0"/>
                </a:moveTo>
                <a:lnTo>
                  <a:pt x="773" y="959"/>
                </a:lnTo>
                <a:lnTo>
                  <a:pt x="0" y="1136"/>
                </a:lnTo>
                <a:lnTo>
                  <a:pt x="2" y="177"/>
                </a:lnTo>
                <a:lnTo>
                  <a:pt x="776" y="0"/>
                </a:lnTo>
                <a:close/>
              </a:path>
            </a:pathLst>
          </a:cu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81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2" name="Freeform 27"/>
          <p:cNvSpPr>
            <a:spLocks/>
          </p:cNvSpPr>
          <p:nvPr/>
        </p:nvSpPr>
        <p:spPr bwMode="auto">
          <a:xfrm>
            <a:off x="2382553" y="3992113"/>
            <a:ext cx="82550" cy="901700"/>
          </a:xfrm>
          <a:custGeom>
            <a:avLst/>
            <a:gdLst>
              <a:gd name="T0" fmla="*/ 17 w 22"/>
              <a:gd name="T1" fmla="*/ 7 h 241"/>
              <a:gd name="T2" fmla="*/ 16 w 22"/>
              <a:gd name="T3" fmla="*/ 9 h 241"/>
              <a:gd name="T4" fmla="*/ 14 w 22"/>
              <a:gd name="T5" fmla="*/ 13 h 241"/>
              <a:gd name="T6" fmla="*/ 13 w 22"/>
              <a:gd name="T7" fmla="*/ 13 h 241"/>
              <a:gd name="T8" fmla="*/ 11 w 22"/>
              <a:gd name="T9" fmla="*/ 17 h 241"/>
              <a:gd name="T10" fmla="*/ 9 w 22"/>
              <a:gd name="T11" fmla="*/ 21 h 241"/>
              <a:gd name="T12" fmla="*/ 8 w 22"/>
              <a:gd name="T13" fmla="*/ 24 h 241"/>
              <a:gd name="T14" fmla="*/ 7 w 22"/>
              <a:gd name="T15" fmla="*/ 27 h 241"/>
              <a:gd name="T16" fmla="*/ 7 w 22"/>
              <a:gd name="T17" fmla="*/ 28 h 241"/>
              <a:gd name="T18" fmla="*/ 5 w 22"/>
              <a:gd name="T19" fmla="*/ 31 h 241"/>
              <a:gd name="T20" fmla="*/ 4 w 22"/>
              <a:gd name="T21" fmla="*/ 35 h 241"/>
              <a:gd name="T22" fmla="*/ 3 w 22"/>
              <a:gd name="T23" fmla="*/ 38 h 241"/>
              <a:gd name="T24" fmla="*/ 3 w 22"/>
              <a:gd name="T25" fmla="*/ 41 h 241"/>
              <a:gd name="T26" fmla="*/ 3 w 22"/>
              <a:gd name="T27" fmla="*/ 42 h 241"/>
              <a:gd name="T28" fmla="*/ 2 w 22"/>
              <a:gd name="T29" fmla="*/ 46 h 241"/>
              <a:gd name="T30" fmla="*/ 2 w 22"/>
              <a:gd name="T31" fmla="*/ 49 h 241"/>
              <a:gd name="T32" fmla="*/ 1 w 22"/>
              <a:gd name="T33" fmla="*/ 53 h 241"/>
              <a:gd name="T34" fmla="*/ 1 w 22"/>
              <a:gd name="T35" fmla="*/ 55 h 241"/>
              <a:gd name="T36" fmla="*/ 1 w 22"/>
              <a:gd name="T37" fmla="*/ 58 h 241"/>
              <a:gd name="T38" fmla="*/ 0 w 22"/>
              <a:gd name="T39" fmla="*/ 241 h 241"/>
              <a:gd name="T40" fmla="*/ 0 w 22"/>
              <a:gd name="T41" fmla="*/ 236 h 241"/>
              <a:gd name="T42" fmla="*/ 0 w 22"/>
              <a:gd name="T43" fmla="*/ 233 h 241"/>
              <a:gd name="T44" fmla="*/ 1 w 22"/>
              <a:gd name="T45" fmla="*/ 229 h 241"/>
              <a:gd name="T46" fmla="*/ 1 w 22"/>
              <a:gd name="T47" fmla="*/ 226 h 241"/>
              <a:gd name="T48" fmla="*/ 2 w 22"/>
              <a:gd name="T49" fmla="*/ 222 h 241"/>
              <a:gd name="T50" fmla="*/ 3 w 22"/>
              <a:gd name="T51" fmla="*/ 218 h 241"/>
              <a:gd name="T52" fmla="*/ 4 w 22"/>
              <a:gd name="T53" fmla="*/ 215 h 241"/>
              <a:gd name="T54" fmla="*/ 5 w 22"/>
              <a:gd name="T55" fmla="*/ 211 h 241"/>
              <a:gd name="T56" fmla="*/ 7 w 22"/>
              <a:gd name="T57" fmla="*/ 208 h 241"/>
              <a:gd name="T58" fmla="*/ 8 w 22"/>
              <a:gd name="T59" fmla="*/ 204 h 241"/>
              <a:gd name="T60" fmla="*/ 10 w 22"/>
              <a:gd name="T61" fmla="*/ 200 h 241"/>
              <a:gd name="T62" fmla="*/ 12 w 22"/>
              <a:gd name="T63" fmla="*/ 197 h 241"/>
              <a:gd name="T64" fmla="*/ 15 w 22"/>
              <a:gd name="T65" fmla="*/ 192 h 241"/>
              <a:gd name="T66" fmla="*/ 16 w 22"/>
              <a:gd name="T67" fmla="*/ 190 h 241"/>
              <a:gd name="T68" fmla="*/ 21 w 22"/>
              <a:gd name="T69" fmla="*/ 183 h 241"/>
              <a:gd name="T70" fmla="*/ 22 w 22"/>
              <a:gd name="T71" fmla="*/ 0 h 241"/>
              <a:gd name="T72" fmla="*/ 17 w 22"/>
              <a:gd name="T73" fmla="*/ 7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" h="241">
                <a:moveTo>
                  <a:pt x="17" y="7"/>
                </a:moveTo>
                <a:cubicBezTo>
                  <a:pt x="17" y="8"/>
                  <a:pt x="16" y="8"/>
                  <a:pt x="16" y="9"/>
                </a:cubicBezTo>
                <a:cubicBezTo>
                  <a:pt x="15" y="10"/>
                  <a:pt x="14" y="11"/>
                  <a:pt x="14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2" y="15"/>
                  <a:pt x="12" y="16"/>
                  <a:pt x="11" y="17"/>
                </a:cubicBezTo>
                <a:cubicBezTo>
                  <a:pt x="11" y="18"/>
                  <a:pt x="10" y="19"/>
                  <a:pt x="9" y="21"/>
                </a:cubicBezTo>
                <a:cubicBezTo>
                  <a:pt x="9" y="22"/>
                  <a:pt x="8" y="23"/>
                  <a:pt x="8" y="24"/>
                </a:cubicBezTo>
                <a:cubicBezTo>
                  <a:pt x="8" y="25"/>
                  <a:pt x="7" y="26"/>
                  <a:pt x="7" y="27"/>
                </a:cubicBezTo>
                <a:cubicBezTo>
                  <a:pt x="7" y="27"/>
                  <a:pt x="7" y="28"/>
                  <a:pt x="7" y="28"/>
                </a:cubicBezTo>
                <a:cubicBezTo>
                  <a:pt x="6" y="29"/>
                  <a:pt x="6" y="30"/>
                  <a:pt x="5" y="31"/>
                </a:cubicBezTo>
                <a:cubicBezTo>
                  <a:pt x="5" y="33"/>
                  <a:pt x="5" y="34"/>
                  <a:pt x="4" y="35"/>
                </a:cubicBezTo>
                <a:cubicBezTo>
                  <a:pt x="4" y="36"/>
                  <a:pt x="4" y="37"/>
                  <a:pt x="3" y="38"/>
                </a:cubicBezTo>
                <a:cubicBezTo>
                  <a:pt x="3" y="39"/>
                  <a:pt x="3" y="40"/>
                  <a:pt x="3" y="41"/>
                </a:cubicBezTo>
                <a:cubicBezTo>
                  <a:pt x="3" y="41"/>
                  <a:pt x="3" y="42"/>
                  <a:pt x="3" y="42"/>
                </a:cubicBezTo>
                <a:cubicBezTo>
                  <a:pt x="2" y="43"/>
                  <a:pt x="2" y="45"/>
                  <a:pt x="2" y="46"/>
                </a:cubicBezTo>
                <a:cubicBezTo>
                  <a:pt x="2" y="47"/>
                  <a:pt x="2" y="48"/>
                  <a:pt x="2" y="49"/>
                </a:cubicBezTo>
                <a:cubicBezTo>
                  <a:pt x="1" y="51"/>
                  <a:pt x="1" y="52"/>
                  <a:pt x="1" y="53"/>
                </a:cubicBezTo>
                <a:cubicBezTo>
                  <a:pt x="1" y="54"/>
                  <a:pt x="1" y="55"/>
                  <a:pt x="1" y="55"/>
                </a:cubicBezTo>
                <a:cubicBezTo>
                  <a:pt x="1" y="56"/>
                  <a:pt x="1" y="57"/>
                  <a:pt x="1" y="58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39"/>
                  <a:pt x="0" y="238"/>
                  <a:pt x="0" y="236"/>
                </a:cubicBezTo>
                <a:cubicBezTo>
                  <a:pt x="0" y="235"/>
                  <a:pt x="0" y="234"/>
                  <a:pt x="0" y="233"/>
                </a:cubicBezTo>
                <a:cubicBezTo>
                  <a:pt x="1" y="231"/>
                  <a:pt x="1" y="230"/>
                  <a:pt x="1" y="229"/>
                </a:cubicBezTo>
                <a:cubicBezTo>
                  <a:pt x="1" y="228"/>
                  <a:pt x="1" y="227"/>
                  <a:pt x="1" y="226"/>
                </a:cubicBezTo>
                <a:cubicBezTo>
                  <a:pt x="2" y="224"/>
                  <a:pt x="2" y="223"/>
                  <a:pt x="2" y="222"/>
                </a:cubicBezTo>
                <a:cubicBezTo>
                  <a:pt x="3" y="221"/>
                  <a:pt x="3" y="220"/>
                  <a:pt x="3" y="218"/>
                </a:cubicBezTo>
                <a:cubicBezTo>
                  <a:pt x="3" y="217"/>
                  <a:pt x="4" y="216"/>
                  <a:pt x="4" y="215"/>
                </a:cubicBezTo>
                <a:cubicBezTo>
                  <a:pt x="5" y="213"/>
                  <a:pt x="5" y="212"/>
                  <a:pt x="5" y="211"/>
                </a:cubicBezTo>
                <a:cubicBezTo>
                  <a:pt x="6" y="210"/>
                  <a:pt x="6" y="209"/>
                  <a:pt x="7" y="208"/>
                </a:cubicBezTo>
                <a:cubicBezTo>
                  <a:pt x="7" y="206"/>
                  <a:pt x="8" y="205"/>
                  <a:pt x="8" y="204"/>
                </a:cubicBezTo>
                <a:cubicBezTo>
                  <a:pt x="9" y="203"/>
                  <a:pt x="10" y="202"/>
                  <a:pt x="10" y="200"/>
                </a:cubicBezTo>
                <a:cubicBezTo>
                  <a:pt x="11" y="199"/>
                  <a:pt x="11" y="198"/>
                  <a:pt x="12" y="197"/>
                </a:cubicBezTo>
                <a:cubicBezTo>
                  <a:pt x="13" y="195"/>
                  <a:pt x="14" y="194"/>
                  <a:pt x="15" y="192"/>
                </a:cubicBezTo>
                <a:cubicBezTo>
                  <a:pt x="15" y="192"/>
                  <a:pt x="15" y="191"/>
                  <a:pt x="16" y="190"/>
                </a:cubicBezTo>
                <a:cubicBezTo>
                  <a:pt x="17" y="188"/>
                  <a:pt x="19" y="186"/>
                  <a:pt x="21" y="183"/>
                </a:cubicBezTo>
                <a:cubicBezTo>
                  <a:pt x="22" y="0"/>
                  <a:pt x="22" y="0"/>
                  <a:pt x="22" y="0"/>
                </a:cubicBezTo>
                <a:cubicBezTo>
                  <a:pt x="20" y="2"/>
                  <a:pt x="19" y="5"/>
                  <a:pt x="17" y="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3" name="Freeform 28"/>
          <p:cNvSpPr>
            <a:spLocks/>
          </p:cNvSpPr>
          <p:nvPr/>
        </p:nvSpPr>
        <p:spPr bwMode="auto">
          <a:xfrm>
            <a:off x="1224727" y="4436613"/>
            <a:ext cx="1236663" cy="965200"/>
          </a:xfrm>
          <a:custGeom>
            <a:avLst/>
            <a:gdLst>
              <a:gd name="T0" fmla="*/ 779 w 779"/>
              <a:gd name="T1" fmla="*/ 0 h 608"/>
              <a:gd name="T2" fmla="*/ 776 w 779"/>
              <a:gd name="T3" fmla="*/ 431 h 608"/>
              <a:gd name="T4" fmla="*/ 0 w 779"/>
              <a:gd name="T5" fmla="*/ 608 h 608"/>
              <a:gd name="T6" fmla="*/ 3 w 779"/>
              <a:gd name="T7" fmla="*/ 177 h 608"/>
              <a:gd name="T8" fmla="*/ 779 w 779"/>
              <a:gd name="T9" fmla="*/ 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9" h="608">
                <a:moveTo>
                  <a:pt x="779" y="0"/>
                </a:moveTo>
                <a:lnTo>
                  <a:pt x="776" y="431"/>
                </a:lnTo>
                <a:lnTo>
                  <a:pt x="0" y="608"/>
                </a:lnTo>
                <a:lnTo>
                  <a:pt x="3" y="177"/>
                </a:lnTo>
                <a:lnTo>
                  <a:pt x="77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4" name="Freeform 29"/>
          <p:cNvSpPr>
            <a:spLocks/>
          </p:cNvSpPr>
          <p:nvPr/>
        </p:nvSpPr>
        <p:spPr bwMode="auto">
          <a:xfrm>
            <a:off x="1045339" y="4204838"/>
            <a:ext cx="184150" cy="1196975"/>
          </a:xfrm>
          <a:custGeom>
            <a:avLst/>
            <a:gdLst>
              <a:gd name="T0" fmla="*/ 3 w 49"/>
              <a:gd name="T1" fmla="*/ 26 h 320"/>
              <a:gd name="T2" fmla="*/ 2 w 49"/>
              <a:gd name="T3" fmla="*/ 0 h 320"/>
              <a:gd name="T4" fmla="*/ 1 w 49"/>
              <a:gd name="T5" fmla="*/ 183 h 320"/>
              <a:gd name="T6" fmla="*/ 48 w 49"/>
              <a:gd name="T7" fmla="*/ 320 h 320"/>
              <a:gd name="T8" fmla="*/ 49 w 49"/>
              <a:gd name="T9" fmla="*/ 137 h 320"/>
              <a:gd name="T10" fmla="*/ 3 w 49"/>
              <a:gd name="T11" fmla="*/ 26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320">
                <a:moveTo>
                  <a:pt x="3" y="26"/>
                </a:moveTo>
                <a:cubicBezTo>
                  <a:pt x="2" y="17"/>
                  <a:pt x="2" y="8"/>
                  <a:pt x="2" y="0"/>
                </a:cubicBezTo>
                <a:cubicBezTo>
                  <a:pt x="1" y="183"/>
                  <a:pt x="1" y="183"/>
                  <a:pt x="1" y="183"/>
                </a:cubicBezTo>
                <a:cubicBezTo>
                  <a:pt x="0" y="230"/>
                  <a:pt x="17" y="277"/>
                  <a:pt x="48" y="320"/>
                </a:cubicBezTo>
                <a:cubicBezTo>
                  <a:pt x="49" y="137"/>
                  <a:pt x="49" y="137"/>
                  <a:pt x="49" y="137"/>
                </a:cubicBezTo>
                <a:cubicBezTo>
                  <a:pt x="24" y="102"/>
                  <a:pt x="8" y="64"/>
                  <a:pt x="3" y="2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5" name="Freeform 30"/>
          <p:cNvSpPr>
            <a:spLocks/>
          </p:cNvSpPr>
          <p:nvPr/>
        </p:nvSpPr>
        <p:spPr bwMode="auto">
          <a:xfrm>
            <a:off x="981839" y="3688900"/>
            <a:ext cx="1479550" cy="1028700"/>
          </a:xfrm>
          <a:custGeom>
            <a:avLst/>
            <a:gdLst>
              <a:gd name="T0" fmla="*/ 393 w 395"/>
              <a:gd name="T1" fmla="*/ 81 h 275"/>
              <a:gd name="T2" fmla="*/ 395 w 395"/>
              <a:gd name="T3" fmla="*/ 200 h 275"/>
              <a:gd name="T4" fmla="*/ 66 w 395"/>
              <a:gd name="T5" fmla="*/ 275 h 275"/>
              <a:gd name="T6" fmla="*/ 68 w 395"/>
              <a:gd name="T7" fmla="*/ 0 h 275"/>
              <a:gd name="T8" fmla="*/ 393 w 395"/>
              <a:gd name="T9" fmla="*/ 81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5" h="275">
                <a:moveTo>
                  <a:pt x="393" y="81"/>
                </a:moveTo>
                <a:cubicBezTo>
                  <a:pt x="363" y="120"/>
                  <a:pt x="366" y="163"/>
                  <a:pt x="395" y="200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5" y="190"/>
                  <a:pt x="0" y="91"/>
                  <a:pt x="68" y="0"/>
                </a:cubicBezTo>
                <a:lnTo>
                  <a:pt x="393" y="8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6" name="Freeform 31"/>
          <p:cNvSpPr>
            <a:spLocks/>
          </p:cNvSpPr>
          <p:nvPr/>
        </p:nvSpPr>
        <p:spPr bwMode="auto">
          <a:xfrm>
            <a:off x="1224727" y="4993825"/>
            <a:ext cx="1198563" cy="1108075"/>
          </a:xfrm>
          <a:custGeom>
            <a:avLst/>
            <a:gdLst>
              <a:gd name="T0" fmla="*/ 307 w 320"/>
              <a:gd name="T1" fmla="*/ 183 h 296"/>
              <a:gd name="T2" fmla="*/ 305 w 320"/>
              <a:gd name="T3" fmla="*/ 183 h 296"/>
              <a:gd name="T4" fmla="*/ 294 w 320"/>
              <a:gd name="T5" fmla="*/ 180 h 296"/>
              <a:gd name="T6" fmla="*/ 293 w 320"/>
              <a:gd name="T7" fmla="*/ 180 h 296"/>
              <a:gd name="T8" fmla="*/ 277 w 320"/>
              <a:gd name="T9" fmla="*/ 175 h 296"/>
              <a:gd name="T10" fmla="*/ 272 w 320"/>
              <a:gd name="T11" fmla="*/ 173 h 296"/>
              <a:gd name="T12" fmla="*/ 257 w 320"/>
              <a:gd name="T13" fmla="*/ 168 h 296"/>
              <a:gd name="T14" fmla="*/ 256 w 320"/>
              <a:gd name="T15" fmla="*/ 168 h 296"/>
              <a:gd name="T16" fmla="*/ 240 w 320"/>
              <a:gd name="T17" fmla="*/ 162 h 296"/>
              <a:gd name="T18" fmla="*/ 236 w 320"/>
              <a:gd name="T19" fmla="*/ 161 h 296"/>
              <a:gd name="T20" fmla="*/ 221 w 320"/>
              <a:gd name="T21" fmla="*/ 155 h 296"/>
              <a:gd name="T22" fmla="*/ 220 w 320"/>
              <a:gd name="T23" fmla="*/ 155 h 296"/>
              <a:gd name="T24" fmla="*/ 213 w 320"/>
              <a:gd name="T25" fmla="*/ 152 h 296"/>
              <a:gd name="T26" fmla="*/ 208 w 320"/>
              <a:gd name="T27" fmla="*/ 150 h 296"/>
              <a:gd name="T28" fmla="*/ 202 w 320"/>
              <a:gd name="T29" fmla="*/ 148 h 296"/>
              <a:gd name="T30" fmla="*/ 197 w 320"/>
              <a:gd name="T31" fmla="*/ 145 h 296"/>
              <a:gd name="T32" fmla="*/ 190 w 320"/>
              <a:gd name="T33" fmla="*/ 143 h 296"/>
              <a:gd name="T34" fmla="*/ 185 w 320"/>
              <a:gd name="T35" fmla="*/ 140 h 296"/>
              <a:gd name="T36" fmla="*/ 179 w 320"/>
              <a:gd name="T37" fmla="*/ 137 h 296"/>
              <a:gd name="T38" fmla="*/ 174 w 320"/>
              <a:gd name="T39" fmla="*/ 135 h 296"/>
              <a:gd name="T40" fmla="*/ 168 w 320"/>
              <a:gd name="T41" fmla="*/ 132 h 296"/>
              <a:gd name="T42" fmla="*/ 164 w 320"/>
              <a:gd name="T43" fmla="*/ 130 h 296"/>
              <a:gd name="T44" fmla="*/ 157 w 320"/>
              <a:gd name="T45" fmla="*/ 127 h 296"/>
              <a:gd name="T46" fmla="*/ 153 w 320"/>
              <a:gd name="T47" fmla="*/ 124 h 296"/>
              <a:gd name="T48" fmla="*/ 146 w 320"/>
              <a:gd name="T49" fmla="*/ 121 h 296"/>
              <a:gd name="T50" fmla="*/ 143 w 320"/>
              <a:gd name="T51" fmla="*/ 119 h 296"/>
              <a:gd name="T52" fmla="*/ 133 w 320"/>
              <a:gd name="T53" fmla="*/ 113 h 296"/>
              <a:gd name="T54" fmla="*/ 1 w 320"/>
              <a:gd name="T55" fmla="*/ 0 h 296"/>
              <a:gd name="T56" fmla="*/ 0 w 320"/>
              <a:gd name="T57" fmla="*/ 109 h 296"/>
              <a:gd name="T58" fmla="*/ 132 w 320"/>
              <a:gd name="T59" fmla="*/ 222 h 296"/>
              <a:gd name="T60" fmla="*/ 142 w 320"/>
              <a:gd name="T61" fmla="*/ 228 h 296"/>
              <a:gd name="T62" fmla="*/ 145 w 320"/>
              <a:gd name="T63" fmla="*/ 230 h 296"/>
              <a:gd name="T64" fmla="*/ 152 w 320"/>
              <a:gd name="T65" fmla="*/ 233 h 296"/>
              <a:gd name="T66" fmla="*/ 156 w 320"/>
              <a:gd name="T67" fmla="*/ 235 h 296"/>
              <a:gd name="T68" fmla="*/ 162 w 320"/>
              <a:gd name="T69" fmla="*/ 239 h 296"/>
              <a:gd name="T70" fmla="*/ 167 w 320"/>
              <a:gd name="T71" fmla="*/ 241 h 296"/>
              <a:gd name="T72" fmla="*/ 173 w 320"/>
              <a:gd name="T73" fmla="*/ 244 h 296"/>
              <a:gd name="T74" fmla="*/ 178 w 320"/>
              <a:gd name="T75" fmla="*/ 246 h 296"/>
              <a:gd name="T76" fmla="*/ 184 w 320"/>
              <a:gd name="T77" fmla="*/ 249 h 296"/>
              <a:gd name="T78" fmla="*/ 189 w 320"/>
              <a:gd name="T79" fmla="*/ 251 h 296"/>
              <a:gd name="T80" fmla="*/ 195 w 320"/>
              <a:gd name="T81" fmla="*/ 254 h 296"/>
              <a:gd name="T82" fmla="*/ 201 w 320"/>
              <a:gd name="T83" fmla="*/ 256 h 296"/>
              <a:gd name="T84" fmla="*/ 207 w 320"/>
              <a:gd name="T85" fmla="*/ 259 h 296"/>
              <a:gd name="T86" fmla="*/ 212 w 320"/>
              <a:gd name="T87" fmla="*/ 261 h 296"/>
              <a:gd name="T88" fmla="*/ 218 w 320"/>
              <a:gd name="T89" fmla="*/ 264 h 296"/>
              <a:gd name="T90" fmla="*/ 219 w 320"/>
              <a:gd name="T91" fmla="*/ 264 h 296"/>
              <a:gd name="T92" fmla="*/ 220 w 320"/>
              <a:gd name="T93" fmla="*/ 264 h 296"/>
              <a:gd name="T94" fmla="*/ 234 w 320"/>
              <a:gd name="T95" fmla="*/ 270 h 296"/>
              <a:gd name="T96" fmla="*/ 238 w 320"/>
              <a:gd name="T97" fmla="*/ 271 h 296"/>
              <a:gd name="T98" fmla="*/ 255 w 320"/>
              <a:gd name="T99" fmla="*/ 277 h 296"/>
              <a:gd name="T100" fmla="*/ 255 w 320"/>
              <a:gd name="T101" fmla="*/ 277 h 296"/>
              <a:gd name="T102" fmla="*/ 271 w 320"/>
              <a:gd name="T103" fmla="*/ 282 h 296"/>
              <a:gd name="T104" fmla="*/ 275 w 320"/>
              <a:gd name="T105" fmla="*/ 284 h 296"/>
              <a:gd name="T106" fmla="*/ 292 w 320"/>
              <a:gd name="T107" fmla="*/ 289 h 296"/>
              <a:gd name="T108" fmla="*/ 292 w 320"/>
              <a:gd name="T109" fmla="*/ 289 h 296"/>
              <a:gd name="T110" fmla="*/ 292 w 320"/>
              <a:gd name="T111" fmla="*/ 289 h 296"/>
              <a:gd name="T112" fmla="*/ 303 w 320"/>
              <a:gd name="T113" fmla="*/ 292 h 296"/>
              <a:gd name="T114" fmla="*/ 306 w 320"/>
              <a:gd name="T115" fmla="*/ 292 h 296"/>
              <a:gd name="T116" fmla="*/ 319 w 320"/>
              <a:gd name="T117" fmla="*/ 296 h 296"/>
              <a:gd name="T118" fmla="*/ 320 w 320"/>
              <a:gd name="T119" fmla="*/ 187 h 296"/>
              <a:gd name="T120" fmla="*/ 307 w 320"/>
              <a:gd name="T121" fmla="*/ 183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0" h="296">
                <a:moveTo>
                  <a:pt x="307" y="183"/>
                </a:moveTo>
                <a:cubicBezTo>
                  <a:pt x="306" y="183"/>
                  <a:pt x="305" y="183"/>
                  <a:pt x="305" y="183"/>
                </a:cubicBezTo>
                <a:cubicBezTo>
                  <a:pt x="301" y="182"/>
                  <a:pt x="297" y="181"/>
                  <a:pt x="294" y="180"/>
                </a:cubicBezTo>
                <a:cubicBezTo>
                  <a:pt x="294" y="180"/>
                  <a:pt x="294" y="180"/>
                  <a:pt x="293" y="180"/>
                </a:cubicBezTo>
                <a:cubicBezTo>
                  <a:pt x="288" y="178"/>
                  <a:pt x="282" y="176"/>
                  <a:pt x="277" y="175"/>
                </a:cubicBezTo>
                <a:cubicBezTo>
                  <a:pt x="275" y="174"/>
                  <a:pt x="274" y="174"/>
                  <a:pt x="272" y="173"/>
                </a:cubicBezTo>
                <a:cubicBezTo>
                  <a:pt x="267" y="172"/>
                  <a:pt x="262" y="170"/>
                  <a:pt x="257" y="168"/>
                </a:cubicBezTo>
                <a:cubicBezTo>
                  <a:pt x="256" y="168"/>
                  <a:pt x="256" y="168"/>
                  <a:pt x="256" y="168"/>
                </a:cubicBezTo>
                <a:cubicBezTo>
                  <a:pt x="250" y="166"/>
                  <a:pt x="245" y="164"/>
                  <a:pt x="240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1" y="159"/>
                  <a:pt x="226" y="157"/>
                  <a:pt x="221" y="155"/>
                </a:cubicBezTo>
                <a:cubicBezTo>
                  <a:pt x="221" y="155"/>
                  <a:pt x="220" y="155"/>
                  <a:pt x="220" y="155"/>
                </a:cubicBezTo>
                <a:cubicBezTo>
                  <a:pt x="218" y="154"/>
                  <a:pt x="215" y="153"/>
                  <a:pt x="213" y="152"/>
                </a:cubicBezTo>
                <a:cubicBezTo>
                  <a:pt x="212" y="152"/>
                  <a:pt x="210" y="151"/>
                  <a:pt x="208" y="150"/>
                </a:cubicBezTo>
                <a:cubicBezTo>
                  <a:pt x="206" y="149"/>
                  <a:pt x="204" y="148"/>
                  <a:pt x="202" y="148"/>
                </a:cubicBezTo>
                <a:cubicBezTo>
                  <a:pt x="200" y="147"/>
                  <a:pt x="198" y="146"/>
                  <a:pt x="197" y="145"/>
                </a:cubicBezTo>
                <a:cubicBezTo>
                  <a:pt x="194" y="144"/>
                  <a:pt x="192" y="143"/>
                  <a:pt x="190" y="143"/>
                </a:cubicBezTo>
                <a:cubicBezTo>
                  <a:pt x="189" y="142"/>
                  <a:pt x="187" y="141"/>
                  <a:pt x="185" y="140"/>
                </a:cubicBezTo>
                <a:cubicBezTo>
                  <a:pt x="183" y="139"/>
                  <a:pt x="181" y="138"/>
                  <a:pt x="179" y="137"/>
                </a:cubicBezTo>
                <a:cubicBezTo>
                  <a:pt x="178" y="137"/>
                  <a:pt x="176" y="136"/>
                  <a:pt x="174" y="135"/>
                </a:cubicBezTo>
                <a:cubicBezTo>
                  <a:pt x="172" y="134"/>
                  <a:pt x="170" y="133"/>
                  <a:pt x="168" y="132"/>
                </a:cubicBezTo>
                <a:cubicBezTo>
                  <a:pt x="167" y="131"/>
                  <a:pt x="165" y="131"/>
                  <a:pt x="164" y="130"/>
                </a:cubicBezTo>
                <a:cubicBezTo>
                  <a:pt x="161" y="129"/>
                  <a:pt x="159" y="128"/>
                  <a:pt x="157" y="127"/>
                </a:cubicBezTo>
                <a:cubicBezTo>
                  <a:pt x="156" y="126"/>
                  <a:pt x="154" y="125"/>
                  <a:pt x="153" y="124"/>
                </a:cubicBezTo>
                <a:cubicBezTo>
                  <a:pt x="151" y="123"/>
                  <a:pt x="149" y="122"/>
                  <a:pt x="146" y="121"/>
                </a:cubicBezTo>
                <a:cubicBezTo>
                  <a:pt x="145" y="120"/>
                  <a:pt x="144" y="120"/>
                  <a:pt x="143" y="119"/>
                </a:cubicBezTo>
                <a:cubicBezTo>
                  <a:pt x="140" y="117"/>
                  <a:pt x="136" y="115"/>
                  <a:pt x="133" y="113"/>
                </a:cubicBezTo>
                <a:cubicBezTo>
                  <a:pt x="76" y="81"/>
                  <a:pt x="32" y="42"/>
                  <a:pt x="1" y="0"/>
                </a:cubicBezTo>
                <a:cubicBezTo>
                  <a:pt x="0" y="109"/>
                  <a:pt x="0" y="109"/>
                  <a:pt x="0" y="109"/>
                </a:cubicBezTo>
                <a:cubicBezTo>
                  <a:pt x="31" y="151"/>
                  <a:pt x="75" y="189"/>
                  <a:pt x="132" y="222"/>
                </a:cubicBezTo>
                <a:cubicBezTo>
                  <a:pt x="135" y="224"/>
                  <a:pt x="138" y="226"/>
                  <a:pt x="142" y="228"/>
                </a:cubicBezTo>
                <a:cubicBezTo>
                  <a:pt x="143" y="228"/>
                  <a:pt x="144" y="229"/>
                  <a:pt x="145" y="230"/>
                </a:cubicBezTo>
                <a:cubicBezTo>
                  <a:pt x="147" y="231"/>
                  <a:pt x="150" y="232"/>
                  <a:pt x="152" y="233"/>
                </a:cubicBezTo>
                <a:cubicBezTo>
                  <a:pt x="153" y="234"/>
                  <a:pt x="155" y="235"/>
                  <a:pt x="156" y="235"/>
                </a:cubicBezTo>
                <a:cubicBezTo>
                  <a:pt x="158" y="237"/>
                  <a:pt x="160" y="238"/>
                  <a:pt x="162" y="239"/>
                </a:cubicBezTo>
                <a:cubicBezTo>
                  <a:pt x="164" y="240"/>
                  <a:pt x="166" y="240"/>
                  <a:pt x="167" y="241"/>
                </a:cubicBezTo>
                <a:cubicBezTo>
                  <a:pt x="169" y="242"/>
                  <a:pt x="171" y="243"/>
                  <a:pt x="173" y="244"/>
                </a:cubicBezTo>
                <a:cubicBezTo>
                  <a:pt x="175" y="245"/>
                  <a:pt x="176" y="246"/>
                  <a:pt x="178" y="246"/>
                </a:cubicBezTo>
                <a:cubicBezTo>
                  <a:pt x="180" y="247"/>
                  <a:pt x="182" y="248"/>
                  <a:pt x="184" y="249"/>
                </a:cubicBezTo>
                <a:cubicBezTo>
                  <a:pt x="186" y="250"/>
                  <a:pt x="188" y="251"/>
                  <a:pt x="189" y="251"/>
                </a:cubicBezTo>
                <a:cubicBezTo>
                  <a:pt x="191" y="252"/>
                  <a:pt x="193" y="253"/>
                  <a:pt x="195" y="254"/>
                </a:cubicBezTo>
                <a:cubicBezTo>
                  <a:pt x="197" y="255"/>
                  <a:pt x="199" y="256"/>
                  <a:pt x="201" y="256"/>
                </a:cubicBezTo>
                <a:cubicBezTo>
                  <a:pt x="203" y="257"/>
                  <a:pt x="205" y="258"/>
                  <a:pt x="207" y="259"/>
                </a:cubicBezTo>
                <a:cubicBezTo>
                  <a:pt x="209" y="260"/>
                  <a:pt x="210" y="260"/>
                  <a:pt x="212" y="261"/>
                </a:cubicBezTo>
                <a:cubicBezTo>
                  <a:pt x="214" y="262"/>
                  <a:pt x="216" y="263"/>
                  <a:pt x="218" y="264"/>
                </a:cubicBezTo>
                <a:cubicBezTo>
                  <a:pt x="219" y="264"/>
                  <a:pt x="219" y="264"/>
                  <a:pt x="219" y="264"/>
                </a:cubicBezTo>
                <a:cubicBezTo>
                  <a:pt x="219" y="264"/>
                  <a:pt x="220" y="264"/>
                  <a:pt x="220" y="264"/>
                </a:cubicBezTo>
                <a:cubicBezTo>
                  <a:pt x="225" y="266"/>
                  <a:pt x="230" y="268"/>
                  <a:pt x="234" y="270"/>
                </a:cubicBezTo>
                <a:cubicBezTo>
                  <a:pt x="236" y="270"/>
                  <a:pt x="237" y="271"/>
                  <a:pt x="238" y="271"/>
                </a:cubicBezTo>
                <a:cubicBezTo>
                  <a:pt x="244" y="273"/>
                  <a:pt x="249" y="275"/>
                  <a:pt x="255" y="277"/>
                </a:cubicBezTo>
                <a:cubicBezTo>
                  <a:pt x="255" y="277"/>
                  <a:pt x="255" y="277"/>
                  <a:pt x="255" y="277"/>
                </a:cubicBezTo>
                <a:cubicBezTo>
                  <a:pt x="261" y="279"/>
                  <a:pt x="266" y="281"/>
                  <a:pt x="271" y="282"/>
                </a:cubicBezTo>
                <a:cubicBezTo>
                  <a:pt x="273" y="283"/>
                  <a:pt x="274" y="283"/>
                  <a:pt x="275" y="284"/>
                </a:cubicBezTo>
                <a:cubicBezTo>
                  <a:pt x="281" y="285"/>
                  <a:pt x="287" y="287"/>
                  <a:pt x="292" y="289"/>
                </a:cubicBezTo>
                <a:cubicBezTo>
                  <a:pt x="292" y="289"/>
                  <a:pt x="292" y="289"/>
                  <a:pt x="292" y="289"/>
                </a:cubicBezTo>
                <a:cubicBezTo>
                  <a:pt x="292" y="289"/>
                  <a:pt x="292" y="289"/>
                  <a:pt x="292" y="289"/>
                </a:cubicBezTo>
                <a:cubicBezTo>
                  <a:pt x="296" y="290"/>
                  <a:pt x="300" y="291"/>
                  <a:pt x="303" y="292"/>
                </a:cubicBezTo>
                <a:cubicBezTo>
                  <a:pt x="304" y="292"/>
                  <a:pt x="305" y="292"/>
                  <a:pt x="306" y="292"/>
                </a:cubicBezTo>
                <a:cubicBezTo>
                  <a:pt x="310" y="293"/>
                  <a:pt x="315" y="295"/>
                  <a:pt x="319" y="296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316" y="186"/>
                  <a:pt x="311" y="185"/>
                  <a:pt x="307" y="18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7" name="Freeform 32"/>
          <p:cNvSpPr>
            <a:spLocks/>
          </p:cNvSpPr>
          <p:nvPr/>
        </p:nvSpPr>
        <p:spPr bwMode="auto">
          <a:xfrm>
            <a:off x="1229489" y="4714425"/>
            <a:ext cx="1717675" cy="979488"/>
          </a:xfrm>
          <a:custGeom>
            <a:avLst/>
            <a:gdLst>
              <a:gd name="T0" fmla="*/ 459 w 459"/>
              <a:gd name="T1" fmla="*/ 74 h 262"/>
              <a:gd name="T2" fmla="*/ 319 w 459"/>
              <a:gd name="T3" fmla="*/ 262 h 262"/>
              <a:gd name="T4" fmla="*/ 132 w 459"/>
              <a:gd name="T5" fmla="*/ 188 h 262"/>
              <a:gd name="T6" fmla="*/ 0 w 459"/>
              <a:gd name="T7" fmla="*/ 75 h 262"/>
              <a:gd name="T8" fmla="*/ 329 w 459"/>
              <a:gd name="T9" fmla="*/ 0 h 262"/>
              <a:gd name="T10" fmla="*/ 381 w 459"/>
              <a:gd name="T11" fmla="*/ 44 h 262"/>
              <a:gd name="T12" fmla="*/ 459 w 459"/>
              <a:gd name="T13" fmla="*/ 7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9" h="262">
                <a:moveTo>
                  <a:pt x="459" y="74"/>
                </a:moveTo>
                <a:cubicBezTo>
                  <a:pt x="319" y="262"/>
                  <a:pt x="319" y="262"/>
                  <a:pt x="319" y="262"/>
                </a:cubicBezTo>
                <a:cubicBezTo>
                  <a:pt x="247" y="244"/>
                  <a:pt x="184" y="219"/>
                  <a:pt x="132" y="188"/>
                </a:cubicBezTo>
                <a:cubicBezTo>
                  <a:pt x="75" y="156"/>
                  <a:pt x="31" y="117"/>
                  <a:pt x="0" y="75"/>
                </a:cubicBezTo>
                <a:cubicBezTo>
                  <a:pt x="329" y="0"/>
                  <a:pt x="329" y="0"/>
                  <a:pt x="329" y="0"/>
                </a:cubicBezTo>
                <a:cubicBezTo>
                  <a:pt x="341" y="16"/>
                  <a:pt x="359" y="31"/>
                  <a:pt x="381" y="44"/>
                </a:cubicBezTo>
                <a:cubicBezTo>
                  <a:pt x="403" y="56"/>
                  <a:pt x="429" y="67"/>
                  <a:pt x="459" y="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8" name="Freeform 33"/>
          <p:cNvSpPr>
            <a:spLocks/>
          </p:cNvSpPr>
          <p:nvPr/>
        </p:nvSpPr>
        <p:spPr bwMode="auto">
          <a:xfrm>
            <a:off x="2420114" y="4990650"/>
            <a:ext cx="527050" cy="1111250"/>
          </a:xfrm>
          <a:custGeom>
            <a:avLst/>
            <a:gdLst>
              <a:gd name="T0" fmla="*/ 332 w 332"/>
              <a:gd name="T1" fmla="*/ 0 h 700"/>
              <a:gd name="T2" fmla="*/ 332 w 332"/>
              <a:gd name="T3" fmla="*/ 259 h 700"/>
              <a:gd name="T4" fmla="*/ 0 w 332"/>
              <a:gd name="T5" fmla="*/ 700 h 700"/>
              <a:gd name="T6" fmla="*/ 2 w 332"/>
              <a:gd name="T7" fmla="*/ 443 h 700"/>
              <a:gd name="T8" fmla="*/ 332 w 332"/>
              <a:gd name="T9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" h="700">
                <a:moveTo>
                  <a:pt x="332" y="0"/>
                </a:moveTo>
                <a:lnTo>
                  <a:pt x="332" y="259"/>
                </a:lnTo>
                <a:lnTo>
                  <a:pt x="0" y="700"/>
                </a:lnTo>
                <a:lnTo>
                  <a:pt x="2" y="443"/>
                </a:lnTo>
                <a:lnTo>
                  <a:pt x="33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89" name="Freeform 34"/>
          <p:cNvSpPr>
            <a:spLocks/>
          </p:cNvSpPr>
          <p:nvPr/>
        </p:nvSpPr>
        <p:spPr bwMode="auto">
          <a:xfrm>
            <a:off x="2423289" y="5280943"/>
            <a:ext cx="1778000" cy="854075"/>
          </a:xfrm>
          <a:custGeom>
            <a:avLst/>
            <a:gdLst>
              <a:gd name="T0" fmla="*/ 344 w 475"/>
              <a:gd name="T1" fmla="*/ 0 h 228"/>
              <a:gd name="T2" fmla="*/ 475 w 475"/>
              <a:gd name="T3" fmla="*/ 190 h 228"/>
              <a:gd name="T4" fmla="*/ 0 w 475"/>
              <a:gd name="T5" fmla="*/ 188 h 228"/>
              <a:gd name="T6" fmla="*/ 140 w 475"/>
              <a:gd name="T7" fmla="*/ 1 h 228"/>
              <a:gd name="T8" fmla="*/ 344 w 475"/>
              <a:gd name="T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228">
                <a:moveTo>
                  <a:pt x="344" y="0"/>
                </a:moveTo>
                <a:cubicBezTo>
                  <a:pt x="475" y="190"/>
                  <a:pt x="475" y="190"/>
                  <a:pt x="475" y="190"/>
                </a:cubicBezTo>
                <a:cubicBezTo>
                  <a:pt x="328" y="226"/>
                  <a:pt x="158" y="228"/>
                  <a:pt x="0" y="188"/>
                </a:cubicBezTo>
                <a:cubicBezTo>
                  <a:pt x="140" y="1"/>
                  <a:pt x="140" y="1"/>
                  <a:pt x="140" y="1"/>
                </a:cubicBezTo>
                <a:cubicBezTo>
                  <a:pt x="208" y="18"/>
                  <a:pt x="282" y="16"/>
                  <a:pt x="344" y="0"/>
                </a:cubicBezTo>
                <a:close/>
              </a:path>
            </a:pathLst>
          </a:custGeom>
          <a:gradFill flip="none" rotWithShape="1">
            <a:gsLst>
              <a:gs pos="0">
                <a:srgbClr val="800000">
                  <a:shade val="30000"/>
                  <a:satMod val="115000"/>
                </a:srgbClr>
              </a:gs>
              <a:gs pos="50000">
                <a:srgbClr val="800000">
                  <a:shade val="67500"/>
                  <a:satMod val="115000"/>
                </a:srgbClr>
              </a:gs>
              <a:gs pos="100000">
                <a:srgbClr val="80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90" name="Freeform 35"/>
          <p:cNvSpPr>
            <a:spLocks/>
          </p:cNvSpPr>
          <p:nvPr/>
        </p:nvSpPr>
        <p:spPr bwMode="auto">
          <a:xfrm>
            <a:off x="2420114" y="5971725"/>
            <a:ext cx="1781175" cy="238125"/>
          </a:xfrm>
          <a:custGeom>
            <a:avLst/>
            <a:gdLst>
              <a:gd name="T0" fmla="*/ 449 w 476"/>
              <a:gd name="T1" fmla="*/ 9 h 64"/>
              <a:gd name="T2" fmla="*/ 422 w 476"/>
              <a:gd name="T3" fmla="*/ 14 h 64"/>
              <a:gd name="T4" fmla="*/ 400 w 476"/>
              <a:gd name="T5" fmla="*/ 17 h 64"/>
              <a:gd name="T6" fmla="*/ 381 w 476"/>
              <a:gd name="T7" fmla="*/ 20 h 64"/>
              <a:gd name="T8" fmla="*/ 363 w 476"/>
              <a:gd name="T9" fmla="*/ 22 h 64"/>
              <a:gd name="T10" fmla="*/ 340 w 476"/>
              <a:gd name="T11" fmla="*/ 25 h 64"/>
              <a:gd name="T12" fmla="*/ 324 w 476"/>
              <a:gd name="T13" fmla="*/ 26 h 64"/>
              <a:gd name="T14" fmla="*/ 308 w 476"/>
              <a:gd name="T15" fmla="*/ 28 h 64"/>
              <a:gd name="T16" fmla="*/ 292 w 476"/>
              <a:gd name="T17" fmla="*/ 28 h 64"/>
              <a:gd name="T18" fmla="*/ 276 w 476"/>
              <a:gd name="T19" fmla="*/ 29 h 64"/>
              <a:gd name="T20" fmla="*/ 260 w 476"/>
              <a:gd name="T21" fmla="*/ 29 h 64"/>
              <a:gd name="T22" fmla="*/ 245 w 476"/>
              <a:gd name="T23" fmla="*/ 30 h 64"/>
              <a:gd name="T24" fmla="*/ 230 w 476"/>
              <a:gd name="T25" fmla="*/ 29 h 64"/>
              <a:gd name="T26" fmla="*/ 214 w 476"/>
              <a:gd name="T27" fmla="*/ 29 h 64"/>
              <a:gd name="T28" fmla="*/ 200 w 476"/>
              <a:gd name="T29" fmla="*/ 29 h 64"/>
              <a:gd name="T30" fmla="*/ 185 w 476"/>
              <a:gd name="T31" fmla="*/ 28 h 64"/>
              <a:gd name="T32" fmla="*/ 170 w 476"/>
              <a:gd name="T33" fmla="*/ 27 h 64"/>
              <a:gd name="T34" fmla="*/ 155 w 476"/>
              <a:gd name="T35" fmla="*/ 26 h 64"/>
              <a:gd name="T36" fmla="*/ 140 w 476"/>
              <a:gd name="T37" fmla="*/ 24 h 64"/>
              <a:gd name="T38" fmla="*/ 125 w 476"/>
              <a:gd name="T39" fmla="*/ 23 h 64"/>
              <a:gd name="T40" fmla="*/ 110 w 476"/>
              <a:gd name="T41" fmla="*/ 21 h 64"/>
              <a:gd name="T42" fmla="*/ 95 w 476"/>
              <a:gd name="T43" fmla="*/ 19 h 64"/>
              <a:gd name="T44" fmla="*/ 80 w 476"/>
              <a:gd name="T45" fmla="*/ 17 h 64"/>
              <a:gd name="T46" fmla="*/ 65 w 476"/>
              <a:gd name="T47" fmla="*/ 14 h 64"/>
              <a:gd name="T48" fmla="*/ 50 w 476"/>
              <a:gd name="T49" fmla="*/ 11 h 64"/>
              <a:gd name="T50" fmla="*/ 36 w 476"/>
              <a:gd name="T51" fmla="*/ 8 h 64"/>
              <a:gd name="T52" fmla="*/ 18 w 476"/>
              <a:gd name="T53" fmla="*/ 5 h 64"/>
              <a:gd name="T54" fmla="*/ 0 w 476"/>
              <a:gd name="T55" fmla="*/ 35 h 64"/>
              <a:gd name="T56" fmla="*/ 23 w 476"/>
              <a:gd name="T57" fmla="*/ 40 h 64"/>
              <a:gd name="T58" fmla="*/ 38 w 476"/>
              <a:gd name="T59" fmla="*/ 43 h 64"/>
              <a:gd name="T60" fmla="*/ 49 w 476"/>
              <a:gd name="T61" fmla="*/ 46 h 64"/>
              <a:gd name="T62" fmla="*/ 64 w 476"/>
              <a:gd name="T63" fmla="*/ 48 h 64"/>
              <a:gd name="T64" fmla="*/ 79 w 476"/>
              <a:gd name="T65" fmla="*/ 51 h 64"/>
              <a:gd name="T66" fmla="*/ 94 w 476"/>
              <a:gd name="T67" fmla="*/ 53 h 64"/>
              <a:gd name="T68" fmla="*/ 102 w 476"/>
              <a:gd name="T69" fmla="*/ 54 h 64"/>
              <a:gd name="T70" fmla="*/ 117 w 476"/>
              <a:gd name="T71" fmla="*/ 56 h 64"/>
              <a:gd name="T72" fmla="*/ 132 w 476"/>
              <a:gd name="T73" fmla="*/ 58 h 64"/>
              <a:gd name="T74" fmla="*/ 146 w 476"/>
              <a:gd name="T75" fmla="*/ 60 h 64"/>
              <a:gd name="T76" fmla="*/ 157 w 476"/>
              <a:gd name="T77" fmla="*/ 60 h 64"/>
              <a:gd name="T78" fmla="*/ 168 w 476"/>
              <a:gd name="T79" fmla="*/ 61 h 64"/>
              <a:gd name="T80" fmla="*/ 183 w 476"/>
              <a:gd name="T81" fmla="*/ 62 h 64"/>
              <a:gd name="T82" fmla="*/ 198 w 476"/>
              <a:gd name="T83" fmla="*/ 63 h 64"/>
              <a:gd name="T84" fmla="*/ 213 w 476"/>
              <a:gd name="T85" fmla="*/ 64 h 64"/>
              <a:gd name="T86" fmla="*/ 221 w 476"/>
              <a:gd name="T87" fmla="*/ 64 h 64"/>
              <a:gd name="T88" fmla="*/ 236 w 476"/>
              <a:gd name="T89" fmla="*/ 64 h 64"/>
              <a:gd name="T90" fmla="*/ 251 w 476"/>
              <a:gd name="T91" fmla="*/ 64 h 64"/>
              <a:gd name="T92" fmla="*/ 267 w 476"/>
              <a:gd name="T93" fmla="*/ 64 h 64"/>
              <a:gd name="T94" fmla="*/ 277 w 476"/>
              <a:gd name="T95" fmla="*/ 63 h 64"/>
              <a:gd name="T96" fmla="*/ 291 w 476"/>
              <a:gd name="T97" fmla="*/ 63 h 64"/>
              <a:gd name="T98" fmla="*/ 307 w 476"/>
              <a:gd name="T99" fmla="*/ 62 h 64"/>
              <a:gd name="T100" fmla="*/ 323 w 476"/>
              <a:gd name="T101" fmla="*/ 61 h 64"/>
              <a:gd name="T102" fmla="*/ 339 w 476"/>
              <a:gd name="T103" fmla="*/ 59 h 64"/>
              <a:gd name="T104" fmla="*/ 345 w 476"/>
              <a:gd name="T105" fmla="*/ 59 h 64"/>
              <a:gd name="T106" fmla="*/ 366 w 476"/>
              <a:gd name="T107" fmla="*/ 56 h 64"/>
              <a:gd name="T108" fmla="*/ 386 w 476"/>
              <a:gd name="T109" fmla="*/ 54 h 64"/>
              <a:gd name="T110" fmla="*/ 403 w 476"/>
              <a:gd name="T111" fmla="*/ 51 h 64"/>
              <a:gd name="T112" fmla="*/ 421 w 476"/>
              <a:gd name="T113" fmla="*/ 48 h 64"/>
              <a:gd name="T114" fmla="*/ 448 w 476"/>
              <a:gd name="T115" fmla="*/ 43 h 64"/>
              <a:gd name="T116" fmla="*/ 475 w 476"/>
              <a:gd name="T117" fmla="*/ 37 h 64"/>
              <a:gd name="T118" fmla="*/ 451 w 476"/>
              <a:gd name="T119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6" h="64">
                <a:moveTo>
                  <a:pt x="451" y="8"/>
                </a:moveTo>
                <a:cubicBezTo>
                  <a:pt x="450" y="8"/>
                  <a:pt x="450" y="8"/>
                  <a:pt x="449" y="9"/>
                </a:cubicBezTo>
                <a:cubicBezTo>
                  <a:pt x="441" y="10"/>
                  <a:pt x="433" y="12"/>
                  <a:pt x="424" y="13"/>
                </a:cubicBezTo>
                <a:cubicBezTo>
                  <a:pt x="423" y="14"/>
                  <a:pt x="422" y="14"/>
                  <a:pt x="422" y="14"/>
                </a:cubicBezTo>
                <a:cubicBezTo>
                  <a:pt x="416" y="15"/>
                  <a:pt x="410" y="16"/>
                  <a:pt x="404" y="17"/>
                </a:cubicBezTo>
                <a:cubicBezTo>
                  <a:pt x="403" y="17"/>
                  <a:pt x="402" y="17"/>
                  <a:pt x="400" y="17"/>
                </a:cubicBezTo>
                <a:cubicBezTo>
                  <a:pt x="396" y="18"/>
                  <a:pt x="391" y="19"/>
                  <a:pt x="387" y="19"/>
                </a:cubicBezTo>
                <a:cubicBezTo>
                  <a:pt x="385" y="20"/>
                  <a:pt x="383" y="20"/>
                  <a:pt x="381" y="20"/>
                </a:cubicBezTo>
                <a:cubicBezTo>
                  <a:pt x="377" y="21"/>
                  <a:pt x="372" y="21"/>
                  <a:pt x="367" y="22"/>
                </a:cubicBezTo>
                <a:cubicBezTo>
                  <a:pt x="366" y="22"/>
                  <a:pt x="365" y="22"/>
                  <a:pt x="363" y="22"/>
                </a:cubicBezTo>
                <a:cubicBezTo>
                  <a:pt x="358" y="23"/>
                  <a:pt x="352" y="24"/>
                  <a:pt x="346" y="24"/>
                </a:cubicBezTo>
                <a:cubicBezTo>
                  <a:pt x="344" y="25"/>
                  <a:pt x="342" y="25"/>
                  <a:pt x="340" y="25"/>
                </a:cubicBezTo>
                <a:cubicBezTo>
                  <a:pt x="337" y="25"/>
                  <a:pt x="334" y="26"/>
                  <a:pt x="330" y="26"/>
                </a:cubicBezTo>
                <a:cubicBezTo>
                  <a:pt x="328" y="26"/>
                  <a:pt x="326" y="26"/>
                  <a:pt x="324" y="26"/>
                </a:cubicBezTo>
                <a:cubicBezTo>
                  <a:pt x="321" y="27"/>
                  <a:pt x="318" y="27"/>
                  <a:pt x="314" y="27"/>
                </a:cubicBezTo>
                <a:cubicBezTo>
                  <a:pt x="312" y="27"/>
                  <a:pt x="310" y="27"/>
                  <a:pt x="308" y="28"/>
                </a:cubicBezTo>
                <a:cubicBezTo>
                  <a:pt x="305" y="28"/>
                  <a:pt x="302" y="28"/>
                  <a:pt x="298" y="28"/>
                </a:cubicBezTo>
                <a:cubicBezTo>
                  <a:pt x="296" y="28"/>
                  <a:pt x="294" y="28"/>
                  <a:pt x="292" y="28"/>
                </a:cubicBezTo>
                <a:cubicBezTo>
                  <a:pt x="289" y="29"/>
                  <a:pt x="285" y="29"/>
                  <a:pt x="282" y="29"/>
                </a:cubicBezTo>
                <a:cubicBezTo>
                  <a:pt x="280" y="29"/>
                  <a:pt x="278" y="29"/>
                  <a:pt x="276" y="29"/>
                </a:cubicBezTo>
                <a:cubicBezTo>
                  <a:pt x="273" y="29"/>
                  <a:pt x="270" y="29"/>
                  <a:pt x="268" y="29"/>
                </a:cubicBezTo>
                <a:cubicBezTo>
                  <a:pt x="265" y="29"/>
                  <a:pt x="263" y="29"/>
                  <a:pt x="260" y="29"/>
                </a:cubicBezTo>
                <a:cubicBezTo>
                  <a:pt x="258" y="29"/>
                  <a:pt x="255" y="29"/>
                  <a:pt x="253" y="29"/>
                </a:cubicBezTo>
                <a:cubicBezTo>
                  <a:pt x="250" y="30"/>
                  <a:pt x="248" y="30"/>
                  <a:pt x="245" y="30"/>
                </a:cubicBezTo>
                <a:cubicBezTo>
                  <a:pt x="242" y="30"/>
                  <a:pt x="240" y="30"/>
                  <a:pt x="237" y="30"/>
                </a:cubicBezTo>
                <a:cubicBezTo>
                  <a:pt x="235" y="30"/>
                  <a:pt x="232" y="30"/>
                  <a:pt x="230" y="29"/>
                </a:cubicBezTo>
                <a:cubicBezTo>
                  <a:pt x="227" y="29"/>
                  <a:pt x="225" y="29"/>
                  <a:pt x="222" y="29"/>
                </a:cubicBezTo>
                <a:cubicBezTo>
                  <a:pt x="219" y="29"/>
                  <a:pt x="217" y="29"/>
                  <a:pt x="214" y="29"/>
                </a:cubicBezTo>
                <a:cubicBezTo>
                  <a:pt x="212" y="29"/>
                  <a:pt x="210" y="29"/>
                  <a:pt x="207" y="29"/>
                </a:cubicBezTo>
                <a:cubicBezTo>
                  <a:pt x="205" y="29"/>
                  <a:pt x="202" y="29"/>
                  <a:pt x="200" y="29"/>
                </a:cubicBezTo>
                <a:cubicBezTo>
                  <a:pt x="197" y="29"/>
                  <a:pt x="195" y="28"/>
                  <a:pt x="192" y="28"/>
                </a:cubicBezTo>
                <a:cubicBezTo>
                  <a:pt x="190" y="28"/>
                  <a:pt x="187" y="28"/>
                  <a:pt x="185" y="28"/>
                </a:cubicBezTo>
                <a:cubicBezTo>
                  <a:pt x="182" y="28"/>
                  <a:pt x="180" y="28"/>
                  <a:pt x="178" y="28"/>
                </a:cubicBezTo>
                <a:cubicBezTo>
                  <a:pt x="175" y="27"/>
                  <a:pt x="172" y="27"/>
                  <a:pt x="170" y="27"/>
                </a:cubicBezTo>
                <a:cubicBezTo>
                  <a:pt x="167" y="27"/>
                  <a:pt x="165" y="27"/>
                  <a:pt x="163" y="26"/>
                </a:cubicBezTo>
                <a:cubicBezTo>
                  <a:pt x="160" y="26"/>
                  <a:pt x="157" y="26"/>
                  <a:pt x="155" y="26"/>
                </a:cubicBezTo>
                <a:cubicBezTo>
                  <a:pt x="152" y="26"/>
                  <a:pt x="150" y="25"/>
                  <a:pt x="148" y="25"/>
                </a:cubicBezTo>
                <a:cubicBezTo>
                  <a:pt x="145" y="25"/>
                  <a:pt x="142" y="25"/>
                  <a:pt x="140" y="24"/>
                </a:cubicBezTo>
                <a:cubicBezTo>
                  <a:pt x="137" y="24"/>
                  <a:pt x="135" y="24"/>
                  <a:pt x="133" y="24"/>
                </a:cubicBezTo>
                <a:cubicBezTo>
                  <a:pt x="130" y="23"/>
                  <a:pt x="127" y="23"/>
                  <a:pt x="125" y="23"/>
                </a:cubicBezTo>
                <a:cubicBezTo>
                  <a:pt x="122" y="23"/>
                  <a:pt x="120" y="22"/>
                  <a:pt x="118" y="22"/>
                </a:cubicBezTo>
                <a:cubicBezTo>
                  <a:pt x="115" y="22"/>
                  <a:pt x="113" y="21"/>
                  <a:pt x="110" y="21"/>
                </a:cubicBezTo>
                <a:cubicBezTo>
                  <a:pt x="108" y="21"/>
                  <a:pt x="105" y="20"/>
                  <a:pt x="103" y="20"/>
                </a:cubicBezTo>
                <a:cubicBezTo>
                  <a:pt x="100" y="20"/>
                  <a:pt x="98" y="19"/>
                  <a:pt x="95" y="19"/>
                </a:cubicBezTo>
                <a:cubicBezTo>
                  <a:pt x="93" y="19"/>
                  <a:pt x="90" y="18"/>
                  <a:pt x="88" y="18"/>
                </a:cubicBezTo>
                <a:cubicBezTo>
                  <a:pt x="85" y="17"/>
                  <a:pt x="83" y="17"/>
                  <a:pt x="80" y="17"/>
                </a:cubicBezTo>
                <a:cubicBezTo>
                  <a:pt x="78" y="16"/>
                  <a:pt x="75" y="16"/>
                  <a:pt x="73" y="15"/>
                </a:cubicBezTo>
                <a:cubicBezTo>
                  <a:pt x="70" y="15"/>
                  <a:pt x="68" y="14"/>
                  <a:pt x="65" y="14"/>
                </a:cubicBezTo>
                <a:cubicBezTo>
                  <a:pt x="63" y="14"/>
                  <a:pt x="60" y="13"/>
                  <a:pt x="58" y="13"/>
                </a:cubicBezTo>
                <a:cubicBezTo>
                  <a:pt x="55" y="12"/>
                  <a:pt x="53" y="12"/>
                  <a:pt x="50" y="11"/>
                </a:cubicBezTo>
                <a:cubicBezTo>
                  <a:pt x="48" y="11"/>
                  <a:pt x="45" y="10"/>
                  <a:pt x="43" y="10"/>
                </a:cubicBezTo>
                <a:cubicBezTo>
                  <a:pt x="40" y="9"/>
                  <a:pt x="38" y="9"/>
                  <a:pt x="36" y="8"/>
                </a:cubicBezTo>
                <a:cubicBezTo>
                  <a:pt x="32" y="8"/>
                  <a:pt x="28" y="7"/>
                  <a:pt x="24" y="6"/>
                </a:cubicBezTo>
                <a:cubicBezTo>
                  <a:pt x="22" y="5"/>
                  <a:pt x="20" y="5"/>
                  <a:pt x="18" y="5"/>
                </a:cubicBezTo>
                <a:cubicBezTo>
                  <a:pt x="13" y="3"/>
                  <a:pt x="7" y="2"/>
                  <a:pt x="1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6"/>
                  <a:pt x="12" y="38"/>
                  <a:pt x="17" y="39"/>
                </a:cubicBezTo>
                <a:cubicBezTo>
                  <a:pt x="19" y="39"/>
                  <a:pt x="21" y="40"/>
                  <a:pt x="23" y="40"/>
                </a:cubicBezTo>
                <a:cubicBezTo>
                  <a:pt x="27" y="41"/>
                  <a:pt x="31" y="42"/>
                  <a:pt x="35" y="43"/>
                </a:cubicBezTo>
                <a:cubicBezTo>
                  <a:pt x="36" y="43"/>
                  <a:pt x="37" y="43"/>
                  <a:pt x="38" y="43"/>
                </a:cubicBezTo>
                <a:cubicBezTo>
                  <a:pt x="39" y="44"/>
                  <a:pt x="40" y="44"/>
                  <a:pt x="41" y="44"/>
                </a:cubicBezTo>
                <a:cubicBezTo>
                  <a:pt x="44" y="45"/>
                  <a:pt x="46" y="45"/>
                  <a:pt x="49" y="46"/>
                </a:cubicBezTo>
                <a:cubicBezTo>
                  <a:pt x="51" y="46"/>
                  <a:pt x="54" y="47"/>
                  <a:pt x="56" y="47"/>
                </a:cubicBezTo>
                <a:cubicBezTo>
                  <a:pt x="59" y="48"/>
                  <a:pt x="61" y="48"/>
                  <a:pt x="64" y="48"/>
                </a:cubicBezTo>
                <a:cubicBezTo>
                  <a:pt x="66" y="49"/>
                  <a:pt x="69" y="49"/>
                  <a:pt x="71" y="50"/>
                </a:cubicBezTo>
                <a:cubicBezTo>
                  <a:pt x="74" y="50"/>
                  <a:pt x="76" y="51"/>
                  <a:pt x="79" y="51"/>
                </a:cubicBezTo>
                <a:cubicBezTo>
                  <a:pt x="82" y="51"/>
                  <a:pt x="84" y="52"/>
                  <a:pt x="87" y="52"/>
                </a:cubicBezTo>
                <a:cubicBezTo>
                  <a:pt x="89" y="53"/>
                  <a:pt x="92" y="53"/>
                  <a:pt x="94" y="53"/>
                </a:cubicBezTo>
                <a:cubicBezTo>
                  <a:pt x="96" y="54"/>
                  <a:pt x="97" y="54"/>
                  <a:pt x="98" y="54"/>
                </a:cubicBezTo>
                <a:cubicBezTo>
                  <a:pt x="99" y="54"/>
                  <a:pt x="101" y="54"/>
                  <a:pt x="102" y="54"/>
                </a:cubicBezTo>
                <a:cubicBezTo>
                  <a:pt x="104" y="55"/>
                  <a:pt x="106" y="55"/>
                  <a:pt x="109" y="55"/>
                </a:cubicBezTo>
                <a:cubicBezTo>
                  <a:pt x="111" y="56"/>
                  <a:pt x="114" y="56"/>
                  <a:pt x="117" y="56"/>
                </a:cubicBezTo>
                <a:cubicBezTo>
                  <a:pt x="119" y="57"/>
                  <a:pt x="121" y="57"/>
                  <a:pt x="124" y="57"/>
                </a:cubicBezTo>
                <a:cubicBezTo>
                  <a:pt x="126" y="57"/>
                  <a:pt x="129" y="58"/>
                  <a:pt x="132" y="58"/>
                </a:cubicBezTo>
                <a:cubicBezTo>
                  <a:pt x="134" y="58"/>
                  <a:pt x="136" y="59"/>
                  <a:pt x="139" y="59"/>
                </a:cubicBezTo>
                <a:cubicBezTo>
                  <a:pt x="141" y="59"/>
                  <a:pt x="144" y="59"/>
                  <a:pt x="146" y="60"/>
                </a:cubicBezTo>
                <a:cubicBezTo>
                  <a:pt x="149" y="60"/>
                  <a:pt x="151" y="60"/>
                  <a:pt x="154" y="60"/>
                </a:cubicBezTo>
                <a:cubicBezTo>
                  <a:pt x="155" y="60"/>
                  <a:pt x="156" y="60"/>
                  <a:pt x="157" y="60"/>
                </a:cubicBezTo>
                <a:cubicBezTo>
                  <a:pt x="158" y="61"/>
                  <a:pt x="160" y="61"/>
                  <a:pt x="161" y="61"/>
                </a:cubicBezTo>
                <a:cubicBezTo>
                  <a:pt x="164" y="61"/>
                  <a:pt x="166" y="61"/>
                  <a:pt x="168" y="61"/>
                </a:cubicBezTo>
                <a:cubicBezTo>
                  <a:pt x="171" y="62"/>
                  <a:pt x="174" y="62"/>
                  <a:pt x="176" y="62"/>
                </a:cubicBezTo>
                <a:cubicBezTo>
                  <a:pt x="179" y="62"/>
                  <a:pt x="181" y="62"/>
                  <a:pt x="183" y="62"/>
                </a:cubicBezTo>
                <a:cubicBezTo>
                  <a:pt x="186" y="62"/>
                  <a:pt x="189" y="63"/>
                  <a:pt x="191" y="63"/>
                </a:cubicBezTo>
                <a:cubicBezTo>
                  <a:pt x="194" y="63"/>
                  <a:pt x="196" y="63"/>
                  <a:pt x="198" y="63"/>
                </a:cubicBezTo>
                <a:cubicBezTo>
                  <a:pt x="201" y="63"/>
                  <a:pt x="204" y="63"/>
                  <a:pt x="206" y="63"/>
                </a:cubicBezTo>
                <a:cubicBezTo>
                  <a:pt x="209" y="63"/>
                  <a:pt x="211" y="63"/>
                  <a:pt x="213" y="64"/>
                </a:cubicBezTo>
                <a:cubicBezTo>
                  <a:pt x="214" y="64"/>
                  <a:pt x="215" y="64"/>
                  <a:pt x="215" y="64"/>
                </a:cubicBezTo>
                <a:cubicBezTo>
                  <a:pt x="217" y="64"/>
                  <a:pt x="219" y="64"/>
                  <a:pt x="221" y="64"/>
                </a:cubicBezTo>
                <a:cubicBezTo>
                  <a:pt x="223" y="64"/>
                  <a:pt x="226" y="64"/>
                  <a:pt x="229" y="64"/>
                </a:cubicBezTo>
                <a:cubicBezTo>
                  <a:pt x="231" y="64"/>
                  <a:pt x="234" y="64"/>
                  <a:pt x="236" y="64"/>
                </a:cubicBezTo>
                <a:cubicBezTo>
                  <a:pt x="239" y="64"/>
                  <a:pt x="241" y="64"/>
                  <a:pt x="244" y="64"/>
                </a:cubicBezTo>
                <a:cubicBezTo>
                  <a:pt x="246" y="64"/>
                  <a:pt x="249" y="64"/>
                  <a:pt x="251" y="64"/>
                </a:cubicBezTo>
                <a:cubicBezTo>
                  <a:pt x="254" y="64"/>
                  <a:pt x="257" y="64"/>
                  <a:pt x="259" y="64"/>
                </a:cubicBezTo>
                <a:cubicBezTo>
                  <a:pt x="262" y="64"/>
                  <a:pt x="264" y="64"/>
                  <a:pt x="267" y="64"/>
                </a:cubicBezTo>
                <a:cubicBezTo>
                  <a:pt x="269" y="64"/>
                  <a:pt x="272" y="63"/>
                  <a:pt x="274" y="63"/>
                </a:cubicBezTo>
                <a:cubicBezTo>
                  <a:pt x="275" y="63"/>
                  <a:pt x="276" y="63"/>
                  <a:pt x="277" y="63"/>
                </a:cubicBezTo>
                <a:cubicBezTo>
                  <a:pt x="278" y="63"/>
                  <a:pt x="280" y="63"/>
                  <a:pt x="281" y="63"/>
                </a:cubicBezTo>
                <a:cubicBezTo>
                  <a:pt x="284" y="63"/>
                  <a:pt x="287" y="63"/>
                  <a:pt x="291" y="63"/>
                </a:cubicBezTo>
                <a:cubicBezTo>
                  <a:pt x="293" y="63"/>
                  <a:pt x="295" y="63"/>
                  <a:pt x="297" y="62"/>
                </a:cubicBezTo>
                <a:cubicBezTo>
                  <a:pt x="300" y="62"/>
                  <a:pt x="303" y="62"/>
                  <a:pt x="307" y="62"/>
                </a:cubicBezTo>
                <a:cubicBezTo>
                  <a:pt x="309" y="62"/>
                  <a:pt x="311" y="62"/>
                  <a:pt x="313" y="61"/>
                </a:cubicBezTo>
                <a:cubicBezTo>
                  <a:pt x="316" y="61"/>
                  <a:pt x="320" y="61"/>
                  <a:pt x="323" y="61"/>
                </a:cubicBezTo>
                <a:cubicBezTo>
                  <a:pt x="325" y="61"/>
                  <a:pt x="327" y="60"/>
                  <a:pt x="329" y="60"/>
                </a:cubicBezTo>
                <a:cubicBezTo>
                  <a:pt x="332" y="60"/>
                  <a:pt x="336" y="60"/>
                  <a:pt x="339" y="59"/>
                </a:cubicBezTo>
                <a:cubicBezTo>
                  <a:pt x="341" y="59"/>
                  <a:pt x="342" y="59"/>
                  <a:pt x="344" y="59"/>
                </a:cubicBezTo>
                <a:cubicBezTo>
                  <a:pt x="344" y="59"/>
                  <a:pt x="344" y="59"/>
                  <a:pt x="345" y="59"/>
                </a:cubicBezTo>
                <a:cubicBezTo>
                  <a:pt x="351" y="58"/>
                  <a:pt x="356" y="58"/>
                  <a:pt x="362" y="57"/>
                </a:cubicBezTo>
                <a:cubicBezTo>
                  <a:pt x="364" y="57"/>
                  <a:pt x="365" y="57"/>
                  <a:pt x="366" y="56"/>
                </a:cubicBezTo>
                <a:cubicBezTo>
                  <a:pt x="371" y="56"/>
                  <a:pt x="376" y="55"/>
                  <a:pt x="380" y="55"/>
                </a:cubicBezTo>
                <a:cubicBezTo>
                  <a:pt x="382" y="54"/>
                  <a:pt x="384" y="54"/>
                  <a:pt x="386" y="54"/>
                </a:cubicBezTo>
                <a:cubicBezTo>
                  <a:pt x="390" y="53"/>
                  <a:pt x="395" y="52"/>
                  <a:pt x="399" y="52"/>
                </a:cubicBezTo>
                <a:cubicBezTo>
                  <a:pt x="401" y="52"/>
                  <a:pt x="402" y="51"/>
                  <a:pt x="403" y="51"/>
                </a:cubicBezTo>
                <a:cubicBezTo>
                  <a:pt x="409" y="50"/>
                  <a:pt x="415" y="49"/>
                  <a:pt x="420" y="48"/>
                </a:cubicBezTo>
                <a:cubicBezTo>
                  <a:pt x="421" y="48"/>
                  <a:pt x="421" y="48"/>
                  <a:pt x="421" y="48"/>
                </a:cubicBezTo>
                <a:cubicBezTo>
                  <a:pt x="422" y="48"/>
                  <a:pt x="423" y="48"/>
                  <a:pt x="423" y="48"/>
                </a:cubicBezTo>
                <a:cubicBezTo>
                  <a:pt x="431" y="46"/>
                  <a:pt x="440" y="45"/>
                  <a:pt x="448" y="43"/>
                </a:cubicBezTo>
                <a:cubicBezTo>
                  <a:pt x="448" y="43"/>
                  <a:pt x="449" y="43"/>
                  <a:pt x="449" y="43"/>
                </a:cubicBezTo>
                <a:cubicBezTo>
                  <a:pt x="458" y="41"/>
                  <a:pt x="466" y="39"/>
                  <a:pt x="475" y="37"/>
                </a:cubicBezTo>
                <a:cubicBezTo>
                  <a:pt x="476" y="2"/>
                  <a:pt x="476" y="2"/>
                  <a:pt x="476" y="2"/>
                </a:cubicBezTo>
                <a:cubicBezTo>
                  <a:pt x="468" y="4"/>
                  <a:pt x="459" y="6"/>
                  <a:pt x="451" y="8"/>
                </a:cubicBezTo>
                <a:close/>
              </a:path>
            </a:pathLst>
          </a:custGeom>
          <a:gradFill flip="none" rotWithShape="1">
            <a:gsLst>
              <a:gs pos="0">
                <a:srgbClr val="CC0000">
                  <a:shade val="30000"/>
                  <a:satMod val="115000"/>
                </a:srgbClr>
              </a:gs>
              <a:gs pos="50000">
                <a:srgbClr val="CC0000">
                  <a:shade val="67500"/>
                  <a:satMod val="115000"/>
                </a:srgbClr>
              </a:gs>
              <a:gs pos="100000">
                <a:srgbClr val="CC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91" name="Line 36"/>
          <p:cNvSpPr>
            <a:spLocks noChangeShapeType="1"/>
          </p:cNvSpPr>
          <p:nvPr/>
        </p:nvSpPr>
        <p:spPr bwMode="auto">
          <a:xfrm>
            <a:off x="3407539" y="1809300"/>
            <a:ext cx="0" cy="0"/>
          </a:xfrm>
          <a:prstGeom prst="line">
            <a:avLst/>
          </a:prstGeom>
          <a:noFill/>
          <a:ln w="30163" cap="flat">
            <a:solidFill>
              <a:srgbClr val="DA7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193" name="Line 37"/>
          <p:cNvSpPr>
            <a:spLocks noChangeShapeType="1"/>
          </p:cNvSpPr>
          <p:nvPr/>
        </p:nvSpPr>
        <p:spPr bwMode="auto">
          <a:xfrm>
            <a:off x="3407539" y="2420488"/>
            <a:ext cx="0" cy="0"/>
          </a:xfrm>
          <a:prstGeom prst="line">
            <a:avLst/>
          </a:prstGeom>
          <a:noFill/>
          <a:ln w="30163" cap="flat">
            <a:solidFill>
              <a:srgbClr val="DA7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31" name="Oval 49"/>
          <p:cNvSpPr/>
          <p:nvPr/>
        </p:nvSpPr>
        <p:spPr>
          <a:xfrm flipH="1">
            <a:off x="11952074" y="2480619"/>
            <a:ext cx="127626" cy="1441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32" name="Straight Connector 50"/>
          <p:cNvCxnSpPr/>
          <p:nvPr/>
        </p:nvCxnSpPr>
        <p:spPr>
          <a:xfrm flipH="1" flipV="1">
            <a:off x="10678403" y="2552712"/>
            <a:ext cx="1277506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1" name="Freeform 5"/>
          <p:cNvSpPr>
            <a:spLocks/>
          </p:cNvSpPr>
          <p:nvPr/>
        </p:nvSpPr>
        <p:spPr bwMode="auto">
          <a:xfrm>
            <a:off x="8571807" y="2363497"/>
            <a:ext cx="1169522" cy="1549735"/>
          </a:xfrm>
          <a:custGeom>
            <a:avLst/>
            <a:gdLst>
              <a:gd name="T0" fmla="*/ 345 w 346"/>
              <a:gd name="T1" fmla="*/ 113 h 473"/>
              <a:gd name="T2" fmla="*/ 294 w 346"/>
              <a:gd name="T3" fmla="*/ 39 h 473"/>
              <a:gd name="T4" fmla="*/ 50 w 346"/>
              <a:gd name="T5" fmla="*/ 39 h 473"/>
              <a:gd name="T6" fmla="*/ 0 w 346"/>
              <a:gd name="T7" fmla="*/ 110 h 473"/>
              <a:gd name="T8" fmla="*/ 0 w 346"/>
              <a:gd name="T9" fmla="*/ 109 h 473"/>
              <a:gd name="T10" fmla="*/ 0 w 346"/>
              <a:gd name="T11" fmla="*/ 363 h 473"/>
              <a:gd name="T12" fmla="*/ 51 w 346"/>
              <a:gd name="T13" fmla="*/ 434 h 473"/>
              <a:gd name="T14" fmla="*/ 294 w 346"/>
              <a:gd name="T15" fmla="*/ 434 h 473"/>
              <a:gd name="T16" fmla="*/ 344 w 346"/>
              <a:gd name="T17" fmla="*/ 364 h 473"/>
              <a:gd name="T18" fmla="*/ 345 w 346"/>
              <a:gd name="T19" fmla="*/ 110 h 473"/>
              <a:gd name="T20" fmla="*/ 345 w 346"/>
              <a:gd name="T21" fmla="*/ 113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473">
                <a:moveTo>
                  <a:pt x="345" y="113"/>
                </a:moveTo>
                <a:cubicBezTo>
                  <a:pt x="346" y="86"/>
                  <a:pt x="329" y="59"/>
                  <a:pt x="294" y="39"/>
                </a:cubicBezTo>
                <a:cubicBezTo>
                  <a:pt x="226" y="0"/>
                  <a:pt x="117" y="0"/>
                  <a:pt x="50" y="39"/>
                </a:cubicBezTo>
                <a:cubicBezTo>
                  <a:pt x="17" y="59"/>
                  <a:pt x="0" y="84"/>
                  <a:pt x="0" y="110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9"/>
                  <a:pt x="17" y="415"/>
                  <a:pt x="51" y="434"/>
                </a:cubicBezTo>
                <a:cubicBezTo>
                  <a:pt x="118" y="473"/>
                  <a:pt x="227" y="473"/>
                  <a:pt x="294" y="434"/>
                </a:cubicBezTo>
                <a:cubicBezTo>
                  <a:pt x="328" y="415"/>
                  <a:pt x="344" y="390"/>
                  <a:pt x="344" y="364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1"/>
                  <a:pt x="345" y="112"/>
                  <a:pt x="345" y="113"/>
                </a:cubicBezTo>
              </a:path>
            </a:pathLst>
          </a:custGeom>
          <a:solidFill>
            <a:srgbClr val="9966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42" name="Freeform 7"/>
          <p:cNvSpPr>
            <a:spLocks/>
          </p:cNvSpPr>
          <p:nvPr/>
        </p:nvSpPr>
        <p:spPr bwMode="auto">
          <a:xfrm>
            <a:off x="8508307" y="2363497"/>
            <a:ext cx="1281315" cy="717187"/>
          </a:xfrm>
          <a:custGeom>
            <a:avLst/>
            <a:gdLst>
              <a:gd name="T0" fmla="*/ 311 w 379"/>
              <a:gd name="T1" fmla="*/ 39 h 219"/>
              <a:gd name="T2" fmla="*/ 312 w 379"/>
              <a:gd name="T3" fmla="*/ 180 h 219"/>
              <a:gd name="T4" fmla="*/ 68 w 379"/>
              <a:gd name="T5" fmla="*/ 180 h 219"/>
              <a:gd name="T6" fmla="*/ 67 w 379"/>
              <a:gd name="T7" fmla="*/ 39 h 219"/>
              <a:gd name="T8" fmla="*/ 311 w 379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9" h="219">
                <a:moveTo>
                  <a:pt x="311" y="39"/>
                </a:moveTo>
                <a:cubicBezTo>
                  <a:pt x="378" y="78"/>
                  <a:pt x="379" y="141"/>
                  <a:pt x="312" y="180"/>
                </a:cubicBezTo>
                <a:cubicBezTo>
                  <a:pt x="245" y="219"/>
                  <a:pt x="136" y="219"/>
                  <a:pt x="68" y="180"/>
                </a:cubicBezTo>
                <a:cubicBezTo>
                  <a:pt x="1" y="141"/>
                  <a:pt x="0" y="78"/>
                  <a:pt x="67" y="39"/>
                </a:cubicBezTo>
                <a:cubicBezTo>
                  <a:pt x="134" y="0"/>
                  <a:pt x="243" y="0"/>
                  <a:pt x="311" y="39"/>
                </a:cubicBezTo>
              </a:path>
            </a:pathLst>
          </a:custGeom>
          <a:solidFill>
            <a:srgbClr val="6633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2,237</a:t>
            </a:r>
          </a:p>
        </p:txBody>
      </p:sp>
      <p:sp>
        <p:nvSpPr>
          <p:cNvPr id="243" name="Freeform 10"/>
          <p:cNvSpPr>
            <a:spLocks/>
          </p:cNvSpPr>
          <p:nvPr/>
        </p:nvSpPr>
        <p:spPr bwMode="auto">
          <a:xfrm>
            <a:off x="7664304" y="3144389"/>
            <a:ext cx="1134776" cy="1476111"/>
          </a:xfrm>
          <a:custGeom>
            <a:avLst/>
            <a:gdLst>
              <a:gd name="T0" fmla="*/ 344 w 346"/>
              <a:gd name="T1" fmla="*/ 113 h 441"/>
              <a:gd name="T2" fmla="*/ 294 w 346"/>
              <a:gd name="T3" fmla="*/ 39 h 441"/>
              <a:gd name="T4" fmla="*/ 50 w 346"/>
              <a:gd name="T5" fmla="*/ 39 h 441"/>
              <a:gd name="T6" fmla="*/ 0 w 346"/>
              <a:gd name="T7" fmla="*/ 110 h 441"/>
              <a:gd name="T8" fmla="*/ 0 w 346"/>
              <a:gd name="T9" fmla="*/ 109 h 441"/>
              <a:gd name="T10" fmla="*/ 0 w 346"/>
              <a:gd name="T11" fmla="*/ 331 h 441"/>
              <a:gd name="T12" fmla="*/ 51 w 346"/>
              <a:gd name="T13" fmla="*/ 402 h 441"/>
              <a:gd name="T14" fmla="*/ 294 w 346"/>
              <a:gd name="T15" fmla="*/ 402 h 441"/>
              <a:gd name="T16" fmla="*/ 344 w 346"/>
              <a:gd name="T17" fmla="*/ 332 h 441"/>
              <a:gd name="T18" fmla="*/ 345 w 346"/>
              <a:gd name="T19" fmla="*/ 110 h 441"/>
              <a:gd name="T20" fmla="*/ 344 w 346"/>
              <a:gd name="T21" fmla="*/ 113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441">
                <a:moveTo>
                  <a:pt x="344" y="113"/>
                </a:moveTo>
                <a:cubicBezTo>
                  <a:pt x="346" y="86"/>
                  <a:pt x="329" y="59"/>
                  <a:pt x="294" y="39"/>
                </a:cubicBezTo>
                <a:cubicBezTo>
                  <a:pt x="226" y="0"/>
                  <a:pt x="117" y="0"/>
                  <a:pt x="50" y="39"/>
                </a:cubicBezTo>
                <a:cubicBezTo>
                  <a:pt x="17" y="59"/>
                  <a:pt x="0" y="84"/>
                  <a:pt x="0" y="110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331"/>
                  <a:pt x="0" y="331"/>
                  <a:pt x="0" y="331"/>
                </a:cubicBezTo>
                <a:cubicBezTo>
                  <a:pt x="0" y="356"/>
                  <a:pt x="17" y="382"/>
                  <a:pt x="51" y="402"/>
                </a:cubicBezTo>
                <a:cubicBezTo>
                  <a:pt x="118" y="441"/>
                  <a:pt x="227" y="441"/>
                  <a:pt x="294" y="402"/>
                </a:cubicBezTo>
                <a:cubicBezTo>
                  <a:pt x="327" y="382"/>
                  <a:pt x="344" y="357"/>
                  <a:pt x="344" y="332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1"/>
                  <a:pt x="345" y="112"/>
                  <a:pt x="344" y="113"/>
                </a:cubicBezTo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44" name="Freeform 12"/>
          <p:cNvSpPr>
            <a:spLocks/>
          </p:cNvSpPr>
          <p:nvPr/>
        </p:nvSpPr>
        <p:spPr bwMode="auto">
          <a:xfrm>
            <a:off x="7617132" y="3136225"/>
            <a:ext cx="1243247" cy="732378"/>
          </a:xfrm>
          <a:custGeom>
            <a:avLst/>
            <a:gdLst>
              <a:gd name="T0" fmla="*/ 311 w 379"/>
              <a:gd name="T1" fmla="*/ 39 h 219"/>
              <a:gd name="T2" fmla="*/ 312 w 379"/>
              <a:gd name="T3" fmla="*/ 180 h 219"/>
              <a:gd name="T4" fmla="*/ 68 w 379"/>
              <a:gd name="T5" fmla="*/ 180 h 219"/>
              <a:gd name="T6" fmla="*/ 67 w 379"/>
              <a:gd name="T7" fmla="*/ 39 h 219"/>
              <a:gd name="T8" fmla="*/ 311 w 379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9" h="219">
                <a:moveTo>
                  <a:pt x="311" y="39"/>
                </a:moveTo>
                <a:cubicBezTo>
                  <a:pt x="378" y="78"/>
                  <a:pt x="379" y="141"/>
                  <a:pt x="312" y="180"/>
                </a:cubicBezTo>
                <a:cubicBezTo>
                  <a:pt x="244" y="219"/>
                  <a:pt x="135" y="219"/>
                  <a:pt x="68" y="180"/>
                </a:cubicBezTo>
                <a:cubicBezTo>
                  <a:pt x="1" y="141"/>
                  <a:pt x="0" y="78"/>
                  <a:pt x="67" y="39"/>
                </a:cubicBezTo>
                <a:cubicBezTo>
                  <a:pt x="134" y="0"/>
                  <a:pt x="243" y="0"/>
                  <a:pt x="311" y="39"/>
                </a:cubicBezTo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1,760</a:t>
            </a:r>
          </a:p>
        </p:txBody>
      </p:sp>
      <p:sp>
        <p:nvSpPr>
          <p:cNvPr id="245" name="Freeform 16"/>
          <p:cNvSpPr>
            <a:spLocks/>
          </p:cNvSpPr>
          <p:nvPr/>
        </p:nvSpPr>
        <p:spPr bwMode="auto">
          <a:xfrm>
            <a:off x="6751064" y="3919003"/>
            <a:ext cx="1224556" cy="1393235"/>
          </a:xfrm>
          <a:custGeom>
            <a:avLst/>
            <a:gdLst>
              <a:gd name="T0" fmla="*/ 345 w 346"/>
              <a:gd name="T1" fmla="*/ 112 h 408"/>
              <a:gd name="T2" fmla="*/ 294 w 346"/>
              <a:gd name="T3" fmla="*/ 39 h 408"/>
              <a:gd name="T4" fmla="*/ 51 w 346"/>
              <a:gd name="T5" fmla="*/ 39 h 408"/>
              <a:gd name="T6" fmla="*/ 1 w 346"/>
              <a:gd name="T7" fmla="*/ 109 h 408"/>
              <a:gd name="T8" fmla="*/ 1 w 346"/>
              <a:gd name="T9" fmla="*/ 109 h 408"/>
              <a:gd name="T10" fmla="*/ 0 w 346"/>
              <a:gd name="T11" fmla="*/ 298 h 408"/>
              <a:gd name="T12" fmla="*/ 51 w 346"/>
              <a:gd name="T13" fmla="*/ 369 h 408"/>
              <a:gd name="T14" fmla="*/ 295 w 346"/>
              <a:gd name="T15" fmla="*/ 369 h 408"/>
              <a:gd name="T16" fmla="*/ 345 w 346"/>
              <a:gd name="T17" fmla="*/ 299 h 408"/>
              <a:gd name="T18" fmla="*/ 345 w 346"/>
              <a:gd name="T19" fmla="*/ 110 h 408"/>
              <a:gd name="T20" fmla="*/ 345 w 346"/>
              <a:gd name="T21" fmla="*/ 112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408">
                <a:moveTo>
                  <a:pt x="345" y="112"/>
                </a:moveTo>
                <a:cubicBezTo>
                  <a:pt x="346" y="86"/>
                  <a:pt x="329" y="59"/>
                  <a:pt x="294" y="39"/>
                </a:cubicBezTo>
                <a:cubicBezTo>
                  <a:pt x="227" y="0"/>
                  <a:pt x="118" y="0"/>
                  <a:pt x="51" y="39"/>
                </a:cubicBezTo>
                <a:cubicBezTo>
                  <a:pt x="17" y="58"/>
                  <a:pt x="1" y="84"/>
                  <a:pt x="1" y="109"/>
                </a:cubicBezTo>
                <a:cubicBezTo>
                  <a:pt x="1" y="109"/>
                  <a:pt x="1" y="109"/>
                  <a:pt x="1" y="109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24"/>
                  <a:pt x="17" y="350"/>
                  <a:pt x="51" y="369"/>
                </a:cubicBezTo>
                <a:cubicBezTo>
                  <a:pt x="119" y="408"/>
                  <a:pt x="228" y="408"/>
                  <a:pt x="295" y="369"/>
                </a:cubicBezTo>
                <a:cubicBezTo>
                  <a:pt x="328" y="350"/>
                  <a:pt x="345" y="325"/>
                  <a:pt x="345" y="299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1"/>
                  <a:pt x="345" y="112"/>
                  <a:pt x="345" y="112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46" name="Freeform 18"/>
          <p:cNvSpPr>
            <a:spLocks/>
          </p:cNvSpPr>
          <p:nvPr/>
        </p:nvSpPr>
        <p:spPr bwMode="auto">
          <a:xfrm>
            <a:off x="6692328" y="3919003"/>
            <a:ext cx="1335470" cy="747307"/>
          </a:xfrm>
          <a:custGeom>
            <a:avLst/>
            <a:gdLst>
              <a:gd name="T0" fmla="*/ 310 w 378"/>
              <a:gd name="T1" fmla="*/ 39 h 219"/>
              <a:gd name="T2" fmla="*/ 311 w 378"/>
              <a:gd name="T3" fmla="*/ 180 h 219"/>
              <a:gd name="T4" fmla="*/ 67 w 378"/>
              <a:gd name="T5" fmla="*/ 180 h 219"/>
              <a:gd name="T6" fmla="*/ 67 w 378"/>
              <a:gd name="T7" fmla="*/ 39 h 219"/>
              <a:gd name="T8" fmla="*/ 310 w 378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8" h="219">
                <a:moveTo>
                  <a:pt x="310" y="39"/>
                </a:moveTo>
                <a:cubicBezTo>
                  <a:pt x="378" y="78"/>
                  <a:pt x="378" y="141"/>
                  <a:pt x="311" y="180"/>
                </a:cubicBezTo>
                <a:cubicBezTo>
                  <a:pt x="244" y="219"/>
                  <a:pt x="135" y="219"/>
                  <a:pt x="67" y="180"/>
                </a:cubicBezTo>
                <a:cubicBezTo>
                  <a:pt x="0" y="141"/>
                  <a:pt x="0" y="78"/>
                  <a:pt x="67" y="39"/>
                </a:cubicBezTo>
                <a:cubicBezTo>
                  <a:pt x="134" y="0"/>
                  <a:pt x="243" y="0"/>
                  <a:pt x="310" y="39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752</a:t>
            </a:r>
          </a:p>
        </p:txBody>
      </p:sp>
      <p:sp>
        <p:nvSpPr>
          <p:cNvPr id="247" name="Freeform 21"/>
          <p:cNvSpPr>
            <a:spLocks/>
          </p:cNvSpPr>
          <p:nvPr/>
        </p:nvSpPr>
        <p:spPr bwMode="auto">
          <a:xfrm>
            <a:off x="5874948" y="4740471"/>
            <a:ext cx="1209813" cy="1292244"/>
          </a:xfrm>
          <a:custGeom>
            <a:avLst/>
            <a:gdLst>
              <a:gd name="T0" fmla="*/ 345 w 346"/>
              <a:gd name="T1" fmla="*/ 112 h 377"/>
              <a:gd name="T2" fmla="*/ 294 w 346"/>
              <a:gd name="T3" fmla="*/ 39 h 377"/>
              <a:gd name="T4" fmla="*/ 50 w 346"/>
              <a:gd name="T5" fmla="*/ 39 h 377"/>
              <a:gd name="T6" fmla="*/ 0 w 346"/>
              <a:gd name="T7" fmla="*/ 109 h 377"/>
              <a:gd name="T8" fmla="*/ 0 w 346"/>
              <a:gd name="T9" fmla="*/ 109 h 377"/>
              <a:gd name="T10" fmla="*/ 0 w 346"/>
              <a:gd name="T11" fmla="*/ 267 h 377"/>
              <a:gd name="T12" fmla="*/ 51 w 346"/>
              <a:gd name="T13" fmla="*/ 338 h 377"/>
              <a:gd name="T14" fmla="*/ 294 w 346"/>
              <a:gd name="T15" fmla="*/ 338 h 377"/>
              <a:gd name="T16" fmla="*/ 344 w 346"/>
              <a:gd name="T17" fmla="*/ 268 h 377"/>
              <a:gd name="T18" fmla="*/ 345 w 346"/>
              <a:gd name="T19" fmla="*/ 110 h 377"/>
              <a:gd name="T20" fmla="*/ 345 w 346"/>
              <a:gd name="T21" fmla="*/ 112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377">
                <a:moveTo>
                  <a:pt x="345" y="112"/>
                </a:moveTo>
                <a:cubicBezTo>
                  <a:pt x="346" y="86"/>
                  <a:pt x="329" y="59"/>
                  <a:pt x="294" y="39"/>
                </a:cubicBezTo>
                <a:cubicBezTo>
                  <a:pt x="226" y="0"/>
                  <a:pt x="117" y="0"/>
                  <a:pt x="50" y="39"/>
                </a:cubicBezTo>
                <a:cubicBezTo>
                  <a:pt x="17" y="58"/>
                  <a:pt x="0" y="84"/>
                  <a:pt x="0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267"/>
                  <a:pt x="0" y="267"/>
                  <a:pt x="0" y="267"/>
                </a:cubicBezTo>
                <a:cubicBezTo>
                  <a:pt x="0" y="293"/>
                  <a:pt x="17" y="319"/>
                  <a:pt x="51" y="338"/>
                </a:cubicBezTo>
                <a:cubicBezTo>
                  <a:pt x="118" y="377"/>
                  <a:pt x="227" y="377"/>
                  <a:pt x="294" y="338"/>
                </a:cubicBezTo>
                <a:cubicBezTo>
                  <a:pt x="328" y="319"/>
                  <a:pt x="344" y="294"/>
                  <a:pt x="344" y="268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1"/>
                  <a:pt x="345" y="111"/>
                  <a:pt x="345" y="112"/>
                </a:cubicBezTo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48" name="Freeform 23"/>
          <p:cNvSpPr>
            <a:spLocks/>
          </p:cNvSpPr>
          <p:nvPr/>
        </p:nvSpPr>
        <p:spPr bwMode="auto">
          <a:xfrm>
            <a:off x="5817127" y="4740471"/>
            <a:ext cx="1325457" cy="750054"/>
          </a:xfrm>
          <a:custGeom>
            <a:avLst/>
            <a:gdLst>
              <a:gd name="T0" fmla="*/ 311 w 379"/>
              <a:gd name="T1" fmla="*/ 39 h 219"/>
              <a:gd name="T2" fmla="*/ 312 w 379"/>
              <a:gd name="T3" fmla="*/ 180 h 219"/>
              <a:gd name="T4" fmla="*/ 68 w 379"/>
              <a:gd name="T5" fmla="*/ 180 h 219"/>
              <a:gd name="T6" fmla="*/ 67 w 379"/>
              <a:gd name="T7" fmla="*/ 39 h 219"/>
              <a:gd name="T8" fmla="*/ 311 w 379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9" h="219">
                <a:moveTo>
                  <a:pt x="311" y="39"/>
                </a:moveTo>
                <a:cubicBezTo>
                  <a:pt x="378" y="78"/>
                  <a:pt x="379" y="141"/>
                  <a:pt x="312" y="180"/>
                </a:cubicBezTo>
                <a:cubicBezTo>
                  <a:pt x="245" y="219"/>
                  <a:pt x="135" y="219"/>
                  <a:pt x="68" y="180"/>
                </a:cubicBezTo>
                <a:cubicBezTo>
                  <a:pt x="1" y="141"/>
                  <a:pt x="0" y="78"/>
                  <a:pt x="67" y="39"/>
                </a:cubicBezTo>
                <a:cubicBezTo>
                  <a:pt x="134" y="0"/>
                  <a:pt x="243" y="0"/>
                  <a:pt x="311" y="3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496</a:t>
            </a:r>
          </a:p>
        </p:txBody>
      </p:sp>
      <p:sp>
        <p:nvSpPr>
          <p:cNvPr id="250" name="Freeform 35"/>
          <p:cNvSpPr>
            <a:spLocks/>
          </p:cNvSpPr>
          <p:nvPr/>
        </p:nvSpPr>
        <p:spPr bwMode="auto">
          <a:xfrm>
            <a:off x="5045877" y="5924679"/>
            <a:ext cx="1169220" cy="681498"/>
          </a:xfrm>
          <a:custGeom>
            <a:avLst/>
            <a:gdLst>
              <a:gd name="T0" fmla="*/ 344 w 344"/>
              <a:gd name="T1" fmla="*/ 1 h 211"/>
              <a:gd name="T2" fmla="*/ 344 w 344"/>
              <a:gd name="T3" fmla="*/ 102 h 211"/>
              <a:gd name="T4" fmla="*/ 294 w 344"/>
              <a:gd name="T5" fmla="*/ 172 h 211"/>
              <a:gd name="T6" fmla="*/ 51 w 344"/>
              <a:gd name="T7" fmla="*/ 172 h 211"/>
              <a:gd name="T8" fmla="*/ 0 w 344"/>
              <a:gd name="T9" fmla="*/ 101 h 211"/>
              <a:gd name="T10" fmla="*/ 0 w 344"/>
              <a:gd name="T11" fmla="*/ 0 h 211"/>
              <a:gd name="T12" fmla="*/ 51 w 344"/>
              <a:gd name="T13" fmla="*/ 71 h 211"/>
              <a:gd name="T14" fmla="*/ 294 w 344"/>
              <a:gd name="T15" fmla="*/ 71 h 211"/>
              <a:gd name="T16" fmla="*/ 344 w 344"/>
              <a:gd name="T17" fmla="*/ 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4" h="211">
                <a:moveTo>
                  <a:pt x="344" y="1"/>
                </a:moveTo>
                <a:cubicBezTo>
                  <a:pt x="344" y="102"/>
                  <a:pt x="344" y="102"/>
                  <a:pt x="344" y="102"/>
                </a:cubicBezTo>
                <a:cubicBezTo>
                  <a:pt x="344" y="127"/>
                  <a:pt x="328" y="153"/>
                  <a:pt x="294" y="172"/>
                </a:cubicBezTo>
                <a:cubicBezTo>
                  <a:pt x="227" y="211"/>
                  <a:pt x="118" y="211"/>
                  <a:pt x="51" y="172"/>
                </a:cubicBezTo>
                <a:cubicBezTo>
                  <a:pt x="17" y="152"/>
                  <a:pt x="0" y="127"/>
                  <a:pt x="0" y="101"/>
                </a:cubicBezTo>
                <a:cubicBezTo>
                  <a:pt x="0" y="0"/>
                  <a:pt x="0" y="0"/>
                  <a:pt x="0" y="0"/>
                </a:cubicBezTo>
                <a:cubicBezTo>
                  <a:pt x="0" y="26"/>
                  <a:pt x="17" y="52"/>
                  <a:pt x="51" y="71"/>
                </a:cubicBezTo>
                <a:cubicBezTo>
                  <a:pt x="118" y="110"/>
                  <a:pt x="227" y="110"/>
                  <a:pt x="294" y="71"/>
                </a:cubicBezTo>
                <a:cubicBezTo>
                  <a:pt x="328" y="52"/>
                  <a:pt x="344" y="27"/>
                  <a:pt x="344" y="1"/>
                </a:cubicBezTo>
              </a:path>
            </a:pathLst>
          </a:custGeom>
          <a:solidFill>
            <a:srgbClr val="CC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Montserrat SemiBold" pitchFamily="50" charset="0"/>
            </a:endParaRPr>
          </a:p>
        </p:txBody>
      </p:sp>
      <p:sp>
        <p:nvSpPr>
          <p:cNvPr id="251" name="Freeform 23"/>
          <p:cNvSpPr>
            <a:spLocks/>
          </p:cNvSpPr>
          <p:nvPr/>
        </p:nvSpPr>
        <p:spPr bwMode="auto">
          <a:xfrm>
            <a:off x="5006415" y="5603422"/>
            <a:ext cx="1257349" cy="690241"/>
          </a:xfrm>
          <a:custGeom>
            <a:avLst/>
            <a:gdLst>
              <a:gd name="T0" fmla="*/ 311 w 379"/>
              <a:gd name="T1" fmla="*/ 39 h 219"/>
              <a:gd name="T2" fmla="*/ 312 w 379"/>
              <a:gd name="T3" fmla="*/ 180 h 219"/>
              <a:gd name="T4" fmla="*/ 68 w 379"/>
              <a:gd name="T5" fmla="*/ 180 h 219"/>
              <a:gd name="T6" fmla="*/ 67 w 379"/>
              <a:gd name="T7" fmla="*/ 39 h 219"/>
              <a:gd name="T8" fmla="*/ 311 w 379"/>
              <a:gd name="T9" fmla="*/ 3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9" h="219">
                <a:moveTo>
                  <a:pt x="311" y="39"/>
                </a:moveTo>
                <a:cubicBezTo>
                  <a:pt x="378" y="78"/>
                  <a:pt x="379" y="141"/>
                  <a:pt x="312" y="180"/>
                </a:cubicBezTo>
                <a:cubicBezTo>
                  <a:pt x="245" y="219"/>
                  <a:pt x="135" y="219"/>
                  <a:pt x="68" y="180"/>
                </a:cubicBezTo>
                <a:cubicBezTo>
                  <a:pt x="1" y="141"/>
                  <a:pt x="0" y="78"/>
                  <a:pt x="67" y="39"/>
                </a:cubicBezTo>
                <a:cubicBezTo>
                  <a:pt x="134" y="0"/>
                  <a:pt x="243" y="0"/>
                  <a:pt x="311" y="39"/>
                </a:cubicBezTo>
              </a:path>
            </a:pathLst>
          </a:custGeom>
          <a:solidFill>
            <a:srgbClr val="8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Montserrat SemiBold" pitchFamily="50" charset="0"/>
              </a:rPr>
              <a:t>461</a:t>
            </a:r>
          </a:p>
        </p:txBody>
      </p:sp>
      <p:sp>
        <p:nvSpPr>
          <p:cNvPr id="252" name="Rectangle 40"/>
          <p:cNvSpPr/>
          <p:nvPr/>
        </p:nvSpPr>
        <p:spPr>
          <a:xfrm>
            <a:off x="10631777" y="2110367"/>
            <a:ext cx="1513235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srgbClr val="70AD47">
                    <a:lumMod val="50000"/>
                  </a:srgbClr>
                </a:solidFill>
                <a:latin typeface="Montserrat SemiBold" pitchFamily="50" charset="0"/>
              </a:rPr>
              <a:t>OOAD </a:t>
            </a:r>
            <a:r>
              <a:rPr lang="en-US" spc="-60" dirty="0" err="1">
                <a:solidFill>
                  <a:srgbClr val="70AD47">
                    <a:lumMod val="50000"/>
                  </a:srgbClr>
                </a:solidFill>
                <a:latin typeface="Montserrat SemiBold" pitchFamily="50" charset="0"/>
              </a:rPr>
              <a:t>Mich</a:t>
            </a:r>
            <a:endParaRPr lang="en-US" spc="-60" dirty="0">
              <a:solidFill>
                <a:srgbClr val="70AD47">
                  <a:lumMod val="50000"/>
                </a:srgbClr>
              </a:solidFill>
              <a:latin typeface="Montserrat SemiBold" pitchFamily="50" charset="0"/>
            </a:endParaRPr>
          </a:p>
        </p:txBody>
      </p:sp>
      <p:sp>
        <p:nvSpPr>
          <p:cNvPr id="261" name="Rectangle 40"/>
          <p:cNvSpPr/>
          <p:nvPr/>
        </p:nvSpPr>
        <p:spPr>
          <a:xfrm>
            <a:off x="1651947" y="1169902"/>
            <a:ext cx="467724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Personas Trabajadoras del Hogar (PTH)</a:t>
            </a:r>
          </a:p>
        </p:txBody>
      </p:sp>
      <p:sp>
        <p:nvSpPr>
          <p:cNvPr id="263" name="Rectangle 40"/>
          <p:cNvSpPr/>
          <p:nvPr/>
        </p:nvSpPr>
        <p:spPr>
          <a:xfrm>
            <a:off x="6998673" y="1154748"/>
            <a:ext cx="5196094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Personas Trabajadoras Independientes (PTI)CV</a:t>
            </a:r>
          </a:p>
        </p:txBody>
      </p:sp>
      <p:sp>
        <p:nvSpPr>
          <p:cNvPr id="264" name="Rectangle 40"/>
          <p:cNvSpPr/>
          <p:nvPr/>
        </p:nvSpPr>
        <p:spPr>
          <a:xfrm>
            <a:off x="4693364" y="1859475"/>
            <a:ext cx="1513235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srgbClr val="70AD47">
                    <a:lumMod val="50000"/>
                  </a:srgbClr>
                </a:solidFill>
                <a:latin typeface="Montserrat SemiBold" pitchFamily="50" charset="0"/>
              </a:rPr>
              <a:t>OOAD </a:t>
            </a:r>
            <a:r>
              <a:rPr lang="en-US" spc="-60" dirty="0" err="1">
                <a:solidFill>
                  <a:srgbClr val="70AD47">
                    <a:lumMod val="50000"/>
                  </a:srgbClr>
                </a:solidFill>
                <a:latin typeface="Montserrat SemiBold" pitchFamily="50" charset="0"/>
              </a:rPr>
              <a:t>Mich</a:t>
            </a:r>
            <a:endParaRPr lang="en-US" spc="-60" dirty="0">
              <a:solidFill>
                <a:srgbClr val="70AD47">
                  <a:lumMod val="50000"/>
                </a:srgbClr>
              </a:solidFill>
              <a:latin typeface="Montserrat SemiBold" pitchFamily="50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928599" y="2448513"/>
            <a:ext cx="1196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1,360</a:t>
            </a:r>
          </a:p>
        </p:txBody>
      </p:sp>
      <p:sp>
        <p:nvSpPr>
          <p:cNvPr id="266" name="265 CuadroTexto"/>
          <p:cNvSpPr txBox="1"/>
          <p:nvPr/>
        </p:nvSpPr>
        <p:spPr>
          <a:xfrm>
            <a:off x="2945340" y="2411310"/>
            <a:ext cx="109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628</a:t>
            </a:r>
          </a:p>
        </p:txBody>
      </p:sp>
      <p:sp>
        <p:nvSpPr>
          <p:cNvPr id="267" name="266 CuadroTexto"/>
          <p:cNvSpPr txBox="1"/>
          <p:nvPr/>
        </p:nvSpPr>
        <p:spPr>
          <a:xfrm>
            <a:off x="1794640" y="2966233"/>
            <a:ext cx="109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250</a:t>
            </a:r>
          </a:p>
        </p:txBody>
      </p:sp>
      <p:sp>
        <p:nvSpPr>
          <p:cNvPr id="268" name="267 CuadroTexto"/>
          <p:cNvSpPr txBox="1"/>
          <p:nvPr/>
        </p:nvSpPr>
        <p:spPr>
          <a:xfrm>
            <a:off x="1417482" y="3942292"/>
            <a:ext cx="109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212</a:t>
            </a:r>
          </a:p>
        </p:txBody>
      </p:sp>
      <p:sp>
        <p:nvSpPr>
          <p:cNvPr id="269" name="268 CuadroTexto"/>
          <p:cNvSpPr txBox="1"/>
          <p:nvPr/>
        </p:nvSpPr>
        <p:spPr>
          <a:xfrm>
            <a:off x="1898441" y="4856852"/>
            <a:ext cx="109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199</a:t>
            </a:r>
          </a:p>
        </p:txBody>
      </p:sp>
      <p:sp>
        <p:nvSpPr>
          <p:cNvPr id="270" name="269 CuadroTexto"/>
          <p:cNvSpPr txBox="1"/>
          <p:nvPr/>
        </p:nvSpPr>
        <p:spPr>
          <a:xfrm>
            <a:off x="3013022" y="5459339"/>
            <a:ext cx="109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prstClr val="white"/>
                </a:solidFill>
                <a:latin typeface="Montserrat SemiBold" pitchFamily="50" charset="0"/>
              </a:rPr>
              <a:t>7</a:t>
            </a:r>
            <a:r>
              <a:rPr lang="es-MX" sz="2400" b="1" dirty="0">
                <a:solidFill>
                  <a:prstClr val="white"/>
                </a:solidFill>
                <a:latin typeface="Montserrat SemiBold" pitchFamily="50" charset="0"/>
              </a:rPr>
              <a:t>1</a:t>
            </a:r>
          </a:p>
        </p:txBody>
      </p:sp>
      <p:sp>
        <p:nvSpPr>
          <p:cNvPr id="271" name="Oval 49"/>
          <p:cNvSpPr/>
          <p:nvPr/>
        </p:nvSpPr>
        <p:spPr>
          <a:xfrm flipH="1">
            <a:off x="8511026" y="6426260"/>
            <a:ext cx="127626" cy="144186"/>
          </a:xfrm>
          <a:prstGeom prst="ellipse">
            <a:avLst/>
          </a:prstGeom>
          <a:solidFill>
            <a:srgbClr val="990000"/>
          </a:solidFill>
          <a:ln w="25400">
            <a:solidFill>
              <a:srgbClr val="99003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72" name="Straight Connector 50"/>
          <p:cNvCxnSpPr/>
          <p:nvPr/>
        </p:nvCxnSpPr>
        <p:spPr>
          <a:xfrm flipH="1">
            <a:off x="6029083" y="6498353"/>
            <a:ext cx="2473779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9900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3" name="Oval 49"/>
          <p:cNvSpPr/>
          <p:nvPr/>
        </p:nvSpPr>
        <p:spPr>
          <a:xfrm flipH="1">
            <a:off x="8430893" y="5805270"/>
            <a:ext cx="127626" cy="144186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74" name="Straight Connector 50"/>
          <p:cNvCxnSpPr>
            <a:stCxn id="273" idx="6"/>
          </p:cNvCxnSpPr>
          <p:nvPr/>
        </p:nvCxnSpPr>
        <p:spPr>
          <a:xfrm flipH="1">
            <a:off x="6928630" y="5877363"/>
            <a:ext cx="1502263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5" name="Oval 49"/>
          <p:cNvSpPr/>
          <p:nvPr/>
        </p:nvSpPr>
        <p:spPr>
          <a:xfrm flipH="1">
            <a:off x="9152733" y="5043404"/>
            <a:ext cx="127626" cy="144186"/>
          </a:xfrm>
          <a:prstGeom prst="ellipse">
            <a:avLst/>
          </a:prstGeom>
          <a:solidFill>
            <a:schemeClr val="bg2">
              <a:lumMod val="50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76" name="Straight Connector 50"/>
          <p:cNvCxnSpPr/>
          <p:nvPr/>
        </p:nvCxnSpPr>
        <p:spPr>
          <a:xfrm flipH="1" flipV="1">
            <a:off x="7879062" y="5115497"/>
            <a:ext cx="1277506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7" name="Oval 49"/>
          <p:cNvSpPr/>
          <p:nvPr/>
        </p:nvSpPr>
        <p:spPr>
          <a:xfrm flipH="1">
            <a:off x="9990050" y="4379023"/>
            <a:ext cx="127626" cy="144186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25400"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78" name="Straight Connector 50"/>
          <p:cNvCxnSpPr/>
          <p:nvPr/>
        </p:nvCxnSpPr>
        <p:spPr>
          <a:xfrm flipH="1" flipV="1">
            <a:off x="8700051" y="4451116"/>
            <a:ext cx="1277506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9" name="Oval 49"/>
          <p:cNvSpPr/>
          <p:nvPr/>
        </p:nvSpPr>
        <p:spPr>
          <a:xfrm flipH="1">
            <a:off x="10903047" y="3677624"/>
            <a:ext cx="127626" cy="144186"/>
          </a:xfrm>
          <a:prstGeom prst="ellipse">
            <a:avLst/>
          </a:prstGeom>
          <a:solidFill>
            <a:srgbClr val="996633"/>
          </a:solidFill>
          <a:ln w="25400">
            <a:solidFill>
              <a:srgbClr val="99663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prstClr val="black"/>
              </a:solidFill>
              <a:latin typeface="Montserrat SemiBold" pitchFamily="50" charset="0"/>
            </a:endParaRPr>
          </a:p>
        </p:txBody>
      </p:sp>
      <p:cxnSp>
        <p:nvCxnSpPr>
          <p:cNvPr id="280" name="Straight Connector 50"/>
          <p:cNvCxnSpPr/>
          <p:nvPr/>
        </p:nvCxnSpPr>
        <p:spPr>
          <a:xfrm flipH="1" flipV="1">
            <a:off x="9629376" y="3749717"/>
            <a:ext cx="1277506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1" name="Rectangle 40"/>
          <p:cNvSpPr/>
          <p:nvPr/>
        </p:nvSpPr>
        <p:spPr>
          <a:xfrm>
            <a:off x="9754937" y="3347058"/>
            <a:ext cx="1015663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Morelia</a:t>
            </a:r>
          </a:p>
        </p:txBody>
      </p:sp>
      <p:sp>
        <p:nvSpPr>
          <p:cNvPr id="282" name="Rectangle 40"/>
          <p:cNvSpPr/>
          <p:nvPr/>
        </p:nvSpPr>
        <p:spPr>
          <a:xfrm>
            <a:off x="8018698" y="4695874"/>
            <a:ext cx="1163139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Uruapan</a:t>
            </a:r>
          </a:p>
        </p:txBody>
      </p:sp>
      <p:sp>
        <p:nvSpPr>
          <p:cNvPr id="283" name="Rectangle 40"/>
          <p:cNvSpPr/>
          <p:nvPr/>
        </p:nvSpPr>
        <p:spPr>
          <a:xfrm>
            <a:off x="8950226" y="4034107"/>
            <a:ext cx="1058623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Zamora</a:t>
            </a:r>
          </a:p>
        </p:txBody>
      </p:sp>
      <p:sp>
        <p:nvSpPr>
          <p:cNvPr id="284" name="Rectangle 40"/>
          <p:cNvSpPr/>
          <p:nvPr/>
        </p:nvSpPr>
        <p:spPr>
          <a:xfrm>
            <a:off x="7137832" y="5473138"/>
            <a:ext cx="1248740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Zitácuaro</a:t>
            </a:r>
          </a:p>
        </p:txBody>
      </p:sp>
      <p:sp>
        <p:nvSpPr>
          <p:cNvPr id="285" name="Rectangle 40"/>
          <p:cNvSpPr/>
          <p:nvPr/>
        </p:nvSpPr>
        <p:spPr>
          <a:xfrm>
            <a:off x="6373050" y="6101715"/>
            <a:ext cx="2042547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Lázaro Cárdenas</a:t>
            </a:r>
          </a:p>
        </p:txBody>
      </p:sp>
      <p:sp>
        <p:nvSpPr>
          <p:cNvPr id="286" name="Rectangle 40"/>
          <p:cNvSpPr/>
          <p:nvPr/>
        </p:nvSpPr>
        <p:spPr>
          <a:xfrm>
            <a:off x="2388283" y="1839465"/>
            <a:ext cx="1015663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Morelia</a:t>
            </a:r>
          </a:p>
        </p:txBody>
      </p:sp>
      <p:sp>
        <p:nvSpPr>
          <p:cNvPr id="287" name="Rectangle 40"/>
          <p:cNvSpPr/>
          <p:nvPr/>
        </p:nvSpPr>
        <p:spPr>
          <a:xfrm>
            <a:off x="64518" y="3676902"/>
            <a:ext cx="1058623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Zamora</a:t>
            </a:r>
          </a:p>
        </p:txBody>
      </p:sp>
      <p:sp>
        <p:nvSpPr>
          <p:cNvPr id="288" name="Rectangle 40"/>
          <p:cNvSpPr/>
          <p:nvPr/>
        </p:nvSpPr>
        <p:spPr>
          <a:xfrm>
            <a:off x="305688" y="2217347"/>
            <a:ext cx="1248740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Zitácuaro</a:t>
            </a:r>
          </a:p>
        </p:txBody>
      </p:sp>
      <p:sp>
        <p:nvSpPr>
          <p:cNvPr id="289" name="Rectangle 40"/>
          <p:cNvSpPr/>
          <p:nvPr/>
        </p:nvSpPr>
        <p:spPr>
          <a:xfrm>
            <a:off x="147673" y="5310384"/>
            <a:ext cx="1163139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Uruapan</a:t>
            </a:r>
          </a:p>
        </p:txBody>
      </p:sp>
      <p:sp>
        <p:nvSpPr>
          <p:cNvPr id="290" name="Rectangle 40"/>
          <p:cNvSpPr/>
          <p:nvPr/>
        </p:nvSpPr>
        <p:spPr>
          <a:xfrm>
            <a:off x="1312491" y="6092772"/>
            <a:ext cx="2042547" cy="395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pc="-60" dirty="0">
                <a:solidFill>
                  <a:prstClr val="black"/>
                </a:solidFill>
                <a:latin typeface="Montserrat SemiBold" pitchFamily="50" charset="0"/>
              </a:rPr>
              <a:t>Lázaro Cárdenas</a:t>
            </a:r>
          </a:p>
        </p:txBody>
      </p:sp>
    </p:spTree>
    <p:extLst>
      <p:ext uri="{BB962C8B-B14F-4D97-AF65-F5344CB8AC3E}">
        <p14:creationId xmlns:p14="http://schemas.microsoft.com/office/powerpoint/2010/main" val="301599980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Pesos – VSM - UMA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723202" y="6627172"/>
            <a:ext cx="7590398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DIR - Coordinación de Planeación -  Reporte Ejecutivo - Cifras Relevantes / 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320535" cy="1077117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36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Salario Promedio Base de Cotización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Delegación / Subdelegaciones</a:t>
            </a:r>
          </a:p>
        </p:txBody>
      </p:sp>
      <p:sp>
        <p:nvSpPr>
          <p:cNvPr id="33" name="Google Shape;4534;p97"/>
          <p:cNvSpPr>
            <a:spLocks/>
          </p:cNvSpPr>
          <p:nvPr/>
        </p:nvSpPr>
        <p:spPr bwMode="auto">
          <a:xfrm flipH="1">
            <a:off x="109374" y="1265148"/>
            <a:ext cx="10018035" cy="3765126"/>
          </a:xfrm>
          <a:custGeom>
            <a:avLst/>
            <a:gdLst>
              <a:gd name="T0" fmla="*/ 0 w 1937"/>
              <a:gd name="T1" fmla="*/ 0 h 1025"/>
              <a:gd name="T2" fmla="*/ 0 w 1937"/>
              <a:gd name="T3" fmla="*/ 2147483646 h 1025"/>
              <a:gd name="T4" fmla="*/ 2147483646 w 1937"/>
              <a:gd name="T5" fmla="*/ 2147483646 h 1025"/>
              <a:gd name="T6" fmla="*/ 2147483646 w 1937"/>
              <a:gd name="T7" fmla="*/ 2147483646 h 10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37" h="1025" extrusionOk="0">
                <a:moveTo>
                  <a:pt x="0" y="0"/>
                </a:moveTo>
                <a:cubicBezTo>
                  <a:pt x="0" y="927"/>
                  <a:pt x="0" y="927"/>
                  <a:pt x="0" y="927"/>
                </a:cubicBezTo>
                <a:cubicBezTo>
                  <a:pt x="0" y="981"/>
                  <a:pt x="44" y="1025"/>
                  <a:pt x="98" y="1025"/>
                </a:cubicBezTo>
                <a:cubicBezTo>
                  <a:pt x="1937" y="1025"/>
                  <a:pt x="1937" y="1025"/>
                  <a:pt x="1937" y="1025"/>
                </a:cubicBezTo>
              </a:path>
            </a:pathLst>
          </a:custGeom>
          <a:noFill/>
          <a:ln w="38100" cap="flat" cmpd="sng">
            <a:solidFill>
              <a:schemeClr val="accent4">
                <a:lumMod val="50000"/>
              </a:schemeClr>
            </a:solidFill>
            <a:prstDash val="sysDot"/>
            <a:miter lim="524287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45700" rIns="91425" bIns="4570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2440"/>
          <p:cNvGrpSpPr/>
          <p:nvPr/>
        </p:nvGrpSpPr>
        <p:grpSpPr>
          <a:xfrm>
            <a:off x="6958044" y="2580324"/>
            <a:ext cx="1278975" cy="2355841"/>
            <a:chOff x="9362282" y="1994693"/>
            <a:chExt cx="1959767" cy="3217865"/>
          </a:xfrm>
        </p:grpSpPr>
        <p:grpSp>
          <p:nvGrpSpPr>
            <p:cNvPr id="38" name="Group 377"/>
            <p:cNvGrpSpPr/>
            <p:nvPr/>
          </p:nvGrpSpPr>
          <p:grpSpPr>
            <a:xfrm>
              <a:off x="9409907" y="4595020"/>
              <a:ext cx="1689100" cy="617538"/>
              <a:chOff x="9574213" y="1982788"/>
              <a:chExt cx="1689100" cy="617538"/>
            </a:xfrm>
          </p:grpSpPr>
          <p:sp>
            <p:nvSpPr>
              <p:cNvPr id="547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8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9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0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1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2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3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4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5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6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7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8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9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0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1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2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3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4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5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6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7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8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9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0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1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2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3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4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5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6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7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8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9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0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1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2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3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4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5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6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7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8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9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0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1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2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3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4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5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6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7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8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9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0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9" name="Group 432"/>
            <p:cNvGrpSpPr/>
            <p:nvPr/>
          </p:nvGrpSpPr>
          <p:grpSpPr>
            <a:xfrm>
              <a:off x="9532938" y="4313237"/>
              <a:ext cx="1689100" cy="617538"/>
              <a:chOff x="9574213" y="1982788"/>
              <a:chExt cx="1689100" cy="617538"/>
            </a:xfrm>
          </p:grpSpPr>
          <p:sp>
            <p:nvSpPr>
              <p:cNvPr id="493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4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5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6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7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8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9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0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1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2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3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4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5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6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7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8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9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0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1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2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6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7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8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9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0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1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2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3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4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5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6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7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8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9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0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1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3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4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5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6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7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8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9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0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1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2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3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4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5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6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0" name="Group 487"/>
            <p:cNvGrpSpPr/>
            <p:nvPr/>
          </p:nvGrpSpPr>
          <p:grpSpPr>
            <a:xfrm>
              <a:off x="9362282" y="4018757"/>
              <a:ext cx="1689100" cy="617538"/>
              <a:chOff x="9574213" y="1982788"/>
              <a:chExt cx="1689100" cy="617538"/>
            </a:xfrm>
          </p:grpSpPr>
          <p:sp>
            <p:nvSpPr>
              <p:cNvPr id="439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0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1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2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3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4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5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6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7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8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9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0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1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2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3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4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5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6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7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8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9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0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1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2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3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4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5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6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7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8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9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0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1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2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3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4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5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6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7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8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9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0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1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2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3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4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5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6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7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8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9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0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1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2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1" name="Group 542"/>
            <p:cNvGrpSpPr/>
            <p:nvPr/>
          </p:nvGrpSpPr>
          <p:grpSpPr>
            <a:xfrm>
              <a:off x="9585325" y="3699668"/>
              <a:ext cx="1689100" cy="617538"/>
              <a:chOff x="9574213" y="1982788"/>
              <a:chExt cx="1689100" cy="617538"/>
            </a:xfrm>
          </p:grpSpPr>
          <p:sp>
            <p:nvSpPr>
              <p:cNvPr id="385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6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7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8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9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0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1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2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3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4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5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6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7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8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9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0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1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2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3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4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5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6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7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8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9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0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1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2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3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4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5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6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7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8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9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0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1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2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3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4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5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6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7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8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9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0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1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2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3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4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5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6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7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8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2" name="Group 597"/>
            <p:cNvGrpSpPr/>
            <p:nvPr/>
          </p:nvGrpSpPr>
          <p:grpSpPr>
            <a:xfrm>
              <a:off x="9446420" y="3456781"/>
              <a:ext cx="1689100" cy="617538"/>
              <a:chOff x="9574213" y="1982788"/>
              <a:chExt cx="1689100" cy="617538"/>
            </a:xfrm>
          </p:grpSpPr>
          <p:sp>
            <p:nvSpPr>
              <p:cNvPr id="330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1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3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4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5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6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7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9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0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5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6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7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8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9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0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1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2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3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4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5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6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7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8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9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0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1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2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3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4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5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6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7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8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9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0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1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2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3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4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5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6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7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8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0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1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2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3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4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3" name="Group 652"/>
            <p:cNvGrpSpPr/>
            <p:nvPr/>
          </p:nvGrpSpPr>
          <p:grpSpPr>
            <a:xfrm>
              <a:off x="9632949" y="3172619"/>
              <a:ext cx="1689100" cy="617538"/>
              <a:chOff x="9574213" y="1982788"/>
              <a:chExt cx="1689100" cy="617538"/>
            </a:xfrm>
          </p:grpSpPr>
          <p:sp>
            <p:nvSpPr>
              <p:cNvPr id="276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7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8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9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0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1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2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3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4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5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6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7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8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9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0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1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2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3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4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5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6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7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8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9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0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1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2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3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4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5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6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7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8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9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0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5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0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1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6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8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9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4" name="Group 707"/>
            <p:cNvGrpSpPr/>
            <p:nvPr/>
          </p:nvGrpSpPr>
          <p:grpSpPr>
            <a:xfrm>
              <a:off x="9400382" y="2886075"/>
              <a:ext cx="1689100" cy="617538"/>
              <a:chOff x="9574213" y="1982788"/>
              <a:chExt cx="1689100" cy="617538"/>
            </a:xfrm>
          </p:grpSpPr>
          <p:sp>
            <p:nvSpPr>
              <p:cNvPr id="222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3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4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5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6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7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8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9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0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1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2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3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4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5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6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7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8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9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0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1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2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3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4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5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7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8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9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0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1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2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3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4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5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6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7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8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9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0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1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2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3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4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5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7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8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9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0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1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2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3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4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5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5" name="Group 762"/>
            <p:cNvGrpSpPr/>
            <p:nvPr/>
          </p:nvGrpSpPr>
          <p:grpSpPr>
            <a:xfrm>
              <a:off x="9527382" y="2639217"/>
              <a:ext cx="1689100" cy="617538"/>
              <a:chOff x="9574213" y="1982788"/>
              <a:chExt cx="1689100" cy="617538"/>
            </a:xfrm>
          </p:grpSpPr>
          <p:sp>
            <p:nvSpPr>
              <p:cNvPr id="167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8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3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4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5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6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7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8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4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5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6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7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8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9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0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1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6" name="Group 817"/>
            <p:cNvGrpSpPr/>
            <p:nvPr/>
          </p:nvGrpSpPr>
          <p:grpSpPr>
            <a:xfrm>
              <a:off x="9442451" y="2324893"/>
              <a:ext cx="1689100" cy="617538"/>
              <a:chOff x="9574213" y="1982788"/>
              <a:chExt cx="1689100" cy="617538"/>
            </a:xfrm>
          </p:grpSpPr>
          <p:sp>
            <p:nvSpPr>
              <p:cNvPr id="113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47" name="Group 872"/>
            <p:cNvGrpSpPr/>
            <p:nvPr/>
          </p:nvGrpSpPr>
          <p:grpSpPr>
            <a:xfrm>
              <a:off x="9627393" y="1994693"/>
              <a:ext cx="1689100" cy="617538"/>
              <a:chOff x="9574213" y="1982788"/>
              <a:chExt cx="1689100" cy="617538"/>
            </a:xfrm>
          </p:grpSpPr>
          <p:sp>
            <p:nvSpPr>
              <p:cNvPr id="48" name="Freeform 12"/>
              <p:cNvSpPr>
                <a:spLocks/>
              </p:cNvSpPr>
              <p:nvPr/>
            </p:nvSpPr>
            <p:spPr bwMode="auto">
              <a:xfrm>
                <a:off x="9612313" y="2192338"/>
                <a:ext cx="1604963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2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7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4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19" y="67"/>
                      <a:pt x="420" y="64"/>
                      <a:pt x="421" y="62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3"/>
              <p:cNvSpPr>
                <a:spLocks/>
              </p:cNvSpPr>
              <p:nvPr/>
            </p:nvSpPr>
            <p:spPr bwMode="auto">
              <a:xfrm>
                <a:off x="9612313" y="217328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5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4"/>
              <p:cNvSpPr>
                <a:spLocks/>
              </p:cNvSpPr>
              <p:nvPr/>
            </p:nvSpPr>
            <p:spPr bwMode="auto">
              <a:xfrm>
                <a:off x="9813925" y="2303463"/>
                <a:ext cx="490538" cy="274638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" name="Freeform 15"/>
              <p:cNvSpPr>
                <a:spLocks/>
              </p:cNvSpPr>
              <p:nvPr/>
            </p:nvSpPr>
            <p:spPr bwMode="auto">
              <a:xfrm>
                <a:off x="9574213" y="1982788"/>
                <a:ext cx="1689100" cy="412750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" name="Freeform 16"/>
              <p:cNvSpPr>
                <a:spLocks/>
              </p:cNvSpPr>
              <p:nvPr/>
            </p:nvSpPr>
            <p:spPr bwMode="auto">
              <a:xfrm>
                <a:off x="9713913" y="2039938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1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60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" name="Freeform 17"/>
              <p:cNvSpPr>
                <a:spLocks/>
              </p:cNvSpPr>
              <p:nvPr/>
            </p:nvSpPr>
            <p:spPr bwMode="auto">
              <a:xfrm>
                <a:off x="9885363" y="2017713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9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" name="Freeform 18"/>
              <p:cNvSpPr>
                <a:spLocks/>
              </p:cNvSpPr>
              <p:nvPr/>
            </p:nvSpPr>
            <p:spPr bwMode="auto">
              <a:xfrm>
                <a:off x="9725025" y="20399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1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3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9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Freeform 19"/>
              <p:cNvSpPr>
                <a:spLocks/>
              </p:cNvSpPr>
              <p:nvPr/>
            </p:nvSpPr>
            <p:spPr bwMode="auto">
              <a:xfrm>
                <a:off x="10931525" y="2205038"/>
                <a:ext cx="285750" cy="338138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20"/>
              <p:cNvSpPr>
                <a:spLocks/>
              </p:cNvSpPr>
              <p:nvPr/>
            </p:nvSpPr>
            <p:spPr bwMode="auto">
              <a:xfrm>
                <a:off x="10304463" y="237172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Freeform 21"/>
              <p:cNvSpPr>
                <a:spLocks/>
              </p:cNvSpPr>
              <p:nvPr/>
            </p:nvSpPr>
            <p:spPr bwMode="auto">
              <a:xfrm>
                <a:off x="10471150" y="2376488"/>
                <a:ext cx="53975" cy="204788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22"/>
              <p:cNvSpPr>
                <a:spLocks/>
              </p:cNvSpPr>
              <p:nvPr/>
            </p:nvSpPr>
            <p:spPr bwMode="auto">
              <a:xfrm>
                <a:off x="10437813" y="2376488"/>
                <a:ext cx="33338" cy="204788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Freeform 23"/>
              <p:cNvSpPr>
                <a:spLocks/>
              </p:cNvSpPr>
              <p:nvPr/>
            </p:nvSpPr>
            <p:spPr bwMode="auto">
              <a:xfrm>
                <a:off x="10525125" y="2341563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Freeform 24"/>
              <p:cNvSpPr>
                <a:spLocks/>
              </p:cNvSpPr>
              <p:nvPr/>
            </p:nvSpPr>
            <p:spPr bwMode="auto">
              <a:xfrm>
                <a:off x="11056938" y="2325688"/>
                <a:ext cx="12700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" name="Freeform 25"/>
              <p:cNvSpPr>
                <a:spLocks/>
              </p:cNvSpPr>
              <p:nvPr/>
            </p:nvSpPr>
            <p:spPr bwMode="auto">
              <a:xfrm>
                <a:off x="10977563" y="2344738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" name="Freeform 26"/>
              <p:cNvSpPr>
                <a:spLocks/>
              </p:cNvSpPr>
              <p:nvPr/>
            </p:nvSpPr>
            <p:spPr bwMode="auto">
              <a:xfrm>
                <a:off x="11137900" y="2295525"/>
                <a:ext cx="11113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2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2" y="45"/>
                      <a:pt x="3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" name="Freeform 27"/>
              <p:cNvSpPr>
                <a:spLocks/>
              </p:cNvSpPr>
              <p:nvPr/>
            </p:nvSpPr>
            <p:spPr bwMode="auto">
              <a:xfrm>
                <a:off x="10574338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5" name="Freeform 28"/>
              <p:cNvSpPr>
                <a:spLocks/>
              </p:cNvSpPr>
              <p:nvPr/>
            </p:nvSpPr>
            <p:spPr bwMode="auto">
              <a:xfrm>
                <a:off x="9775825" y="230663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6" name="Freeform 29"/>
              <p:cNvSpPr>
                <a:spLocks/>
              </p:cNvSpPr>
              <p:nvPr/>
            </p:nvSpPr>
            <p:spPr bwMode="auto">
              <a:xfrm>
                <a:off x="10814050" y="23717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7" name="Freeform 30"/>
              <p:cNvSpPr>
                <a:spLocks/>
              </p:cNvSpPr>
              <p:nvPr/>
            </p:nvSpPr>
            <p:spPr bwMode="auto">
              <a:xfrm>
                <a:off x="10494963" y="2390775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8" name="Freeform 31"/>
              <p:cNvSpPr>
                <a:spLocks/>
              </p:cNvSpPr>
              <p:nvPr/>
            </p:nvSpPr>
            <p:spPr bwMode="auto">
              <a:xfrm>
                <a:off x="10653713" y="23828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9" name="Freeform 32"/>
              <p:cNvSpPr>
                <a:spLocks/>
              </p:cNvSpPr>
              <p:nvPr/>
            </p:nvSpPr>
            <p:spPr bwMode="auto">
              <a:xfrm>
                <a:off x="10734675" y="23796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0" name="Freeform 33"/>
              <p:cNvSpPr>
                <a:spLocks/>
              </p:cNvSpPr>
              <p:nvPr/>
            </p:nvSpPr>
            <p:spPr bwMode="auto">
              <a:xfrm>
                <a:off x="10893425" y="236061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1" name="Freeform 34"/>
              <p:cNvSpPr>
                <a:spLocks/>
              </p:cNvSpPr>
              <p:nvPr/>
            </p:nvSpPr>
            <p:spPr bwMode="auto">
              <a:xfrm>
                <a:off x="10174288" y="2379663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2" name="Freeform 35"/>
              <p:cNvSpPr>
                <a:spLocks/>
              </p:cNvSpPr>
              <p:nvPr/>
            </p:nvSpPr>
            <p:spPr bwMode="auto">
              <a:xfrm>
                <a:off x="10255250" y="23828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3" name="Freeform 36"/>
              <p:cNvSpPr>
                <a:spLocks/>
              </p:cNvSpPr>
              <p:nvPr/>
            </p:nvSpPr>
            <p:spPr bwMode="auto">
              <a:xfrm>
                <a:off x="10414000" y="23907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4" name="Freeform 37"/>
              <p:cNvSpPr>
                <a:spLocks/>
              </p:cNvSpPr>
              <p:nvPr/>
            </p:nvSpPr>
            <p:spPr bwMode="auto">
              <a:xfrm>
                <a:off x="10334625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" name="Freeform 38"/>
              <p:cNvSpPr>
                <a:spLocks/>
              </p:cNvSpPr>
              <p:nvPr/>
            </p:nvSpPr>
            <p:spPr bwMode="auto">
              <a:xfrm>
                <a:off x="9934575" y="234473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" name="Freeform 39"/>
              <p:cNvSpPr>
                <a:spLocks/>
              </p:cNvSpPr>
              <p:nvPr/>
            </p:nvSpPr>
            <p:spPr bwMode="auto">
              <a:xfrm>
                <a:off x="9855200" y="2330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40"/>
              <p:cNvSpPr>
                <a:spLocks/>
              </p:cNvSpPr>
              <p:nvPr/>
            </p:nvSpPr>
            <p:spPr bwMode="auto">
              <a:xfrm>
                <a:off x="9694863" y="227647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41"/>
              <p:cNvSpPr>
                <a:spLocks/>
              </p:cNvSpPr>
              <p:nvPr/>
            </p:nvSpPr>
            <p:spPr bwMode="auto">
              <a:xfrm>
                <a:off x="10094913" y="236855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42"/>
              <p:cNvSpPr>
                <a:spLocks/>
              </p:cNvSpPr>
              <p:nvPr/>
            </p:nvSpPr>
            <p:spPr bwMode="auto">
              <a:xfrm>
                <a:off x="10015538" y="23606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43"/>
              <p:cNvSpPr>
                <a:spLocks/>
              </p:cNvSpPr>
              <p:nvPr/>
            </p:nvSpPr>
            <p:spPr bwMode="auto">
              <a:xfrm>
                <a:off x="11053763" y="2322513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1 h 47"/>
                  <a:gd name="T4" fmla="*/ 0 w 3"/>
                  <a:gd name="T5" fmla="*/ 47 h 47"/>
                  <a:gd name="T6" fmla="*/ 3 w 3"/>
                  <a:gd name="T7" fmla="*/ 46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3" y="4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44"/>
              <p:cNvSpPr>
                <a:spLocks/>
              </p:cNvSpPr>
              <p:nvPr/>
            </p:nvSpPr>
            <p:spPr bwMode="auto">
              <a:xfrm>
                <a:off x="10974388" y="2341563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45"/>
              <p:cNvSpPr>
                <a:spLocks/>
              </p:cNvSpPr>
              <p:nvPr/>
            </p:nvSpPr>
            <p:spPr bwMode="auto">
              <a:xfrm>
                <a:off x="11133138" y="2295525"/>
                <a:ext cx="12700" cy="174625"/>
              </a:xfrm>
              <a:custGeom>
                <a:avLst/>
                <a:gdLst>
                  <a:gd name="T0" fmla="*/ 3 w 3"/>
                  <a:gd name="T1" fmla="*/ 44 h 46"/>
                  <a:gd name="T2" fmla="*/ 3 w 3"/>
                  <a:gd name="T3" fmla="*/ 0 h 46"/>
                  <a:gd name="T4" fmla="*/ 0 w 3"/>
                  <a:gd name="T5" fmla="*/ 1 h 46"/>
                  <a:gd name="T6" fmla="*/ 0 w 3"/>
                  <a:gd name="T7" fmla="*/ 46 h 46"/>
                  <a:gd name="T8" fmla="*/ 3 w 3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6">
                    <a:moveTo>
                      <a:pt x="3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2" y="44"/>
                      <a:pt x="3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46"/>
              <p:cNvSpPr>
                <a:spLocks/>
              </p:cNvSpPr>
              <p:nvPr/>
            </p:nvSpPr>
            <p:spPr bwMode="auto">
              <a:xfrm>
                <a:off x="10571163" y="2387600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47"/>
              <p:cNvSpPr>
                <a:spLocks/>
              </p:cNvSpPr>
              <p:nvPr/>
            </p:nvSpPr>
            <p:spPr bwMode="auto">
              <a:xfrm>
                <a:off x="9771063" y="2303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48"/>
              <p:cNvSpPr>
                <a:spLocks/>
              </p:cNvSpPr>
              <p:nvPr/>
            </p:nvSpPr>
            <p:spPr bwMode="auto">
              <a:xfrm>
                <a:off x="10814050" y="2368550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49"/>
              <p:cNvSpPr>
                <a:spLocks/>
              </p:cNvSpPr>
              <p:nvPr/>
            </p:nvSpPr>
            <p:spPr bwMode="auto">
              <a:xfrm>
                <a:off x="10490200" y="238760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50"/>
              <p:cNvSpPr>
                <a:spLocks/>
              </p:cNvSpPr>
              <p:nvPr/>
            </p:nvSpPr>
            <p:spPr bwMode="auto">
              <a:xfrm>
                <a:off x="10650538" y="23828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Freeform 51"/>
              <p:cNvSpPr>
                <a:spLocks/>
              </p:cNvSpPr>
              <p:nvPr/>
            </p:nvSpPr>
            <p:spPr bwMode="auto">
              <a:xfrm>
                <a:off x="10734675" y="2376488"/>
                <a:ext cx="11113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52"/>
              <p:cNvSpPr>
                <a:spLocks/>
              </p:cNvSpPr>
              <p:nvPr/>
            </p:nvSpPr>
            <p:spPr bwMode="auto">
              <a:xfrm>
                <a:off x="10893425" y="2357438"/>
                <a:ext cx="12700" cy="182563"/>
              </a:xfrm>
              <a:custGeom>
                <a:avLst/>
                <a:gdLst>
                  <a:gd name="T0" fmla="*/ 3 w 3"/>
                  <a:gd name="T1" fmla="*/ 0 h 48"/>
                  <a:gd name="T2" fmla="*/ 0 w 3"/>
                  <a:gd name="T3" fmla="*/ 1 h 48"/>
                  <a:gd name="T4" fmla="*/ 0 w 3"/>
                  <a:gd name="T5" fmla="*/ 48 h 48"/>
                  <a:gd name="T6" fmla="*/ 3 w 3"/>
                  <a:gd name="T7" fmla="*/ 47 h 48"/>
                  <a:gd name="T8" fmla="*/ 3 w 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Freeform 53"/>
              <p:cNvSpPr>
                <a:spLocks/>
              </p:cNvSpPr>
              <p:nvPr/>
            </p:nvSpPr>
            <p:spPr bwMode="auto">
              <a:xfrm>
                <a:off x="10171113" y="2376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54"/>
              <p:cNvSpPr>
                <a:spLocks/>
              </p:cNvSpPr>
              <p:nvPr/>
            </p:nvSpPr>
            <p:spPr bwMode="auto">
              <a:xfrm>
                <a:off x="10250488" y="2382838"/>
                <a:ext cx="15875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" name="Freeform 55"/>
              <p:cNvSpPr>
                <a:spLocks/>
              </p:cNvSpPr>
              <p:nvPr/>
            </p:nvSpPr>
            <p:spPr bwMode="auto">
              <a:xfrm>
                <a:off x="10410825" y="23876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" name="Freeform 56"/>
              <p:cNvSpPr>
                <a:spLocks/>
              </p:cNvSpPr>
              <p:nvPr/>
            </p:nvSpPr>
            <p:spPr bwMode="auto">
              <a:xfrm>
                <a:off x="10331450" y="2387600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" name="Freeform 57"/>
              <p:cNvSpPr>
                <a:spLocks/>
              </p:cNvSpPr>
              <p:nvPr/>
            </p:nvSpPr>
            <p:spPr bwMode="auto">
              <a:xfrm>
                <a:off x="9931400" y="2341563"/>
                <a:ext cx="14288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" name="Freeform 58"/>
              <p:cNvSpPr>
                <a:spLocks/>
              </p:cNvSpPr>
              <p:nvPr/>
            </p:nvSpPr>
            <p:spPr bwMode="auto">
              <a:xfrm>
                <a:off x="9852025" y="2325688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" name="Freeform 59"/>
              <p:cNvSpPr>
                <a:spLocks/>
              </p:cNvSpPr>
              <p:nvPr/>
            </p:nvSpPr>
            <p:spPr bwMode="auto">
              <a:xfrm>
                <a:off x="9691688" y="2273300"/>
                <a:ext cx="14288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" name="Freeform 60"/>
              <p:cNvSpPr>
                <a:spLocks/>
              </p:cNvSpPr>
              <p:nvPr/>
            </p:nvSpPr>
            <p:spPr bwMode="auto">
              <a:xfrm>
                <a:off x="10091738" y="23685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" name="Freeform 61"/>
              <p:cNvSpPr>
                <a:spLocks/>
              </p:cNvSpPr>
              <p:nvPr/>
            </p:nvSpPr>
            <p:spPr bwMode="auto">
              <a:xfrm>
                <a:off x="10010775" y="23574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" name="Freeform 62"/>
              <p:cNvSpPr>
                <a:spLocks/>
              </p:cNvSpPr>
              <p:nvPr/>
            </p:nvSpPr>
            <p:spPr bwMode="auto">
              <a:xfrm>
                <a:off x="10331450" y="200183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9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1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" name="Freeform 63"/>
              <p:cNvSpPr>
                <a:spLocks/>
              </p:cNvSpPr>
              <p:nvPr/>
            </p:nvSpPr>
            <p:spPr bwMode="auto">
              <a:xfrm>
                <a:off x="9836150" y="2276475"/>
                <a:ext cx="646113" cy="100013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8 w 170"/>
                  <a:gd name="T11" fmla="*/ 14 h 26"/>
                  <a:gd name="T12" fmla="*/ 114 w 170"/>
                  <a:gd name="T13" fmla="*/ 24 h 26"/>
                  <a:gd name="T14" fmla="*/ 151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6"/>
                      <a:pt x="151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" name="Freeform 64"/>
              <p:cNvSpPr>
                <a:spLocks noEditPoints="1"/>
              </p:cNvSpPr>
              <p:nvPr/>
            </p:nvSpPr>
            <p:spPr bwMode="auto">
              <a:xfrm>
                <a:off x="10059988" y="2093913"/>
                <a:ext cx="669925" cy="209550"/>
              </a:xfrm>
              <a:custGeom>
                <a:avLst/>
                <a:gdLst>
                  <a:gd name="T0" fmla="*/ 150 w 176"/>
                  <a:gd name="T1" fmla="*/ 11 h 55"/>
                  <a:gd name="T2" fmla="*/ 162 w 176"/>
                  <a:gd name="T3" fmla="*/ 0 h 55"/>
                  <a:gd name="T4" fmla="*/ 139 w 176"/>
                  <a:gd name="T5" fmla="*/ 19 h 55"/>
                  <a:gd name="T6" fmla="*/ 137 w 176"/>
                  <a:gd name="T7" fmla="*/ 13 h 55"/>
                  <a:gd name="T8" fmla="*/ 95 w 176"/>
                  <a:gd name="T9" fmla="*/ 6 h 55"/>
                  <a:gd name="T10" fmla="*/ 82 w 176"/>
                  <a:gd name="T11" fmla="*/ 10 h 55"/>
                  <a:gd name="T12" fmla="*/ 84 w 176"/>
                  <a:gd name="T13" fmla="*/ 14 h 55"/>
                  <a:gd name="T14" fmla="*/ 120 w 176"/>
                  <a:gd name="T15" fmla="*/ 15 h 55"/>
                  <a:gd name="T16" fmla="*/ 135 w 176"/>
                  <a:gd name="T17" fmla="*/ 19 h 55"/>
                  <a:gd name="T18" fmla="*/ 168 w 176"/>
                  <a:gd name="T19" fmla="*/ 30 h 55"/>
                  <a:gd name="T20" fmla="*/ 139 w 176"/>
                  <a:gd name="T21" fmla="*/ 19 h 55"/>
                  <a:gd name="T22" fmla="*/ 168 w 176"/>
                  <a:gd name="T23" fmla="*/ 30 h 55"/>
                  <a:gd name="T24" fmla="*/ 176 w 176"/>
                  <a:gd name="T25" fmla="*/ 16 h 55"/>
                  <a:gd name="T26" fmla="*/ 40 w 176"/>
                  <a:gd name="T27" fmla="*/ 30 h 55"/>
                  <a:gd name="T28" fmla="*/ 36 w 176"/>
                  <a:gd name="T29" fmla="*/ 28 h 55"/>
                  <a:gd name="T30" fmla="*/ 40 w 176"/>
                  <a:gd name="T31" fmla="*/ 30 h 55"/>
                  <a:gd name="T32" fmla="*/ 74 w 176"/>
                  <a:gd name="T33" fmla="*/ 30 h 55"/>
                  <a:gd name="T34" fmla="*/ 103 w 176"/>
                  <a:gd name="T35" fmla="*/ 39 h 55"/>
                  <a:gd name="T36" fmla="*/ 103 w 176"/>
                  <a:gd name="T37" fmla="*/ 33 h 55"/>
                  <a:gd name="T38" fmla="*/ 96 w 176"/>
                  <a:gd name="T39" fmla="*/ 29 h 55"/>
                  <a:gd name="T40" fmla="*/ 48 w 176"/>
                  <a:gd name="T41" fmla="*/ 14 h 55"/>
                  <a:gd name="T42" fmla="*/ 45 w 176"/>
                  <a:gd name="T43" fmla="*/ 16 h 55"/>
                  <a:gd name="T44" fmla="*/ 22 w 176"/>
                  <a:gd name="T45" fmla="*/ 39 h 55"/>
                  <a:gd name="T46" fmla="*/ 0 w 176"/>
                  <a:gd name="T47" fmla="*/ 28 h 55"/>
                  <a:gd name="T48" fmla="*/ 2 w 176"/>
                  <a:gd name="T49" fmla="*/ 38 h 55"/>
                  <a:gd name="T50" fmla="*/ 22 w 176"/>
                  <a:gd name="T51" fmla="*/ 39 h 55"/>
                  <a:gd name="T52" fmla="*/ 109 w 176"/>
                  <a:gd name="T53" fmla="*/ 46 h 55"/>
                  <a:gd name="T54" fmla="*/ 52 w 176"/>
                  <a:gd name="T55" fmla="*/ 45 h 55"/>
                  <a:gd name="T56" fmla="*/ 10 w 176"/>
                  <a:gd name="T57" fmla="*/ 44 h 55"/>
                  <a:gd name="T58" fmla="*/ 42 w 176"/>
                  <a:gd name="T59" fmla="*/ 55 h 55"/>
                  <a:gd name="T60" fmla="*/ 78 w 176"/>
                  <a:gd name="T61" fmla="*/ 53 h 55"/>
                  <a:gd name="T62" fmla="*/ 132 w 176"/>
                  <a:gd name="T63" fmla="*/ 47 h 55"/>
                  <a:gd name="T64" fmla="*/ 141 w 176"/>
                  <a:gd name="T65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55">
                    <a:moveTo>
                      <a:pt x="162" y="6"/>
                    </a:move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4"/>
                      <a:pt x="138" y="14"/>
                      <a:pt x="137" y="13"/>
                    </a:cubicBezTo>
                    <a:cubicBezTo>
                      <a:pt x="135" y="11"/>
                      <a:pt x="129" y="10"/>
                      <a:pt x="120" y="8"/>
                    </a:cubicBezTo>
                    <a:cubicBezTo>
                      <a:pt x="111" y="7"/>
                      <a:pt x="103" y="6"/>
                      <a:pt x="95" y="6"/>
                    </a:cubicBezTo>
                    <a:cubicBezTo>
                      <a:pt x="90" y="6"/>
                      <a:pt x="87" y="7"/>
                      <a:pt x="84" y="8"/>
                    </a:cubicBezTo>
                    <a:cubicBezTo>
                      <a:pt x="83" y="9"/>
                      <a:pt x="82" y="9"/>
                      <a:pt x="82" y="10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5"/>
                      <a:pt x="83" y="15"/>
                      <a:pt x="84" y="14"/>
                    </a:cubicBezTo>
                    <a:cubicBezTo>
                      <a:pt x="87" y="13"/>
                      <a:pt x="90" y="13"/>
                      <a:pt x="95" y="13"/>
                    </a:cubicBezTo>
                    <a:cubicBezTo>
                      <a:pt x="103" y="13"/>
                      <a:pt x="111" y="13"/>
                      <a:pt x="120" y="15"/>
                    </a:cubicBezTo>
                    <a:cubicBezTo>
                      <a:pt x="128" y="16"/>
                      <a:pt x="134" y="17"/>
                      <a:pt x="136" y="19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8" y="23"/>
                      <a:pt x="168" y="23"/>
                      <a:pt x="168" y="23"/>
                    </a:cubicBezTo>
                    <a:lnTo>
                      <a:pt x="139" y="19"/>
                    </a:lnTo>
                    <a:close/>
                    <a:moveTo>
                      <a:pt x="168" y="23"/>
                    </a:moveTo>
                    <a:cubicBezTo>
                      <a:pt x="168" y="30"/>
                      <a:pt x="168" y="30"/>
                      <a:pt x="168" y="30"/>
                    </a:cubicBezTo>
                    <a:cubicBezTo>
                      <a:pt x="173" y="27"/>
                      <a:pt x="176" y="25"/>
                      <a:pt x="176" y="23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9"/>
                      <a:pt x="173" y="21"/>
                      <a:pt x="168" y="23"/>
                    </a:cubicBezTo>
                    <a:close/>
                    <a:moveTo>
                      <a:pt x="40" y="30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5"/>
                      <a:pt x="36" y="27"/>
                      <a:pt x="36" y="28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3"/>
                      <a:pt x="38" y="31"/>
                      <a:pt x="40" y="30"/>
                    </a:cubicBezTo>
                    <a:close/>
                    <a:moveTo>
                      <a:pt x="48" y="20"/>
                    </a:moveTo>
                    <a:cubicBezTo>
                      <a:pt x="51" y="23"/>
                      <a:pt x="60" y="26"/>
                      <a:pt x="74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0" y="37"/>
                      <a:pt x="102" y="38"/>
                      <a:pt x="103" y="39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2" y="32"/>
                      <a:pt x="100" y="31"/>
                      <a:pt x="96" y="29"/>
                    </a:cubicBezTo>
                    <a:cubicBezTo>
                      <a:pt x="93" y="28"/>
                      <a:pt x="86" y="26"/>
                      <a:pt x="74" y="24"/>
                    </a:cubicBezTo>
                    <a:cubicBezTo>
                      <a:pt x="60" y="20"/>
                      <a:pt x="51" y="17"/>
                      <a:pt x="48" y="14"/>
                    </a:cubicBezTo>
                    <a:cubicBezTo>
                      <a:pt x="46" y="13"/>
                      <a:pt x="45" y="11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8"/>
                      <a:pt x="46" y="19"/>
                      <a:pt x="48" y="20"/>
                    </a:cubicBezTo>
                    <a:close/>
                    <a:moveTo>
                      <a:pt x="22" y="39"/>
                    </a:moveTo>
                    <a:cubicBezTo>
                      <a:pt x="12" y="37"/>
                      <a:pt x="6" y="35"/>
                      <a:pt x="2" y="32"/>
                    </a:cubicBezTo>
                    <a:cubicBezTo>
                      <a:pt x="0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7"/>
                      <a:pt x="2" y="38"/>
                    </a:cubicBezTo>
                    <a:cubicBezTo>
                      <a:pt x="6" y="41"/>
                      <a:pt x="12" y="43"/>
                      <a:pt x="22" y="46"/>
                    </a:cubicBezTo>
                    <a:lnTo>
                      <a:pt x="22" y="39"/>
                    </a:lnTo>
                    <a:close/>
                    <a:moveTo>
                      <a:pt x="132" y="41"/>
                    </a:moveTo>
                    <a:cubicBezTo>
                      <a:pt x="127" y="43"/>
                      <a:pt x="119" y="45"/>
                      <a:pt x="109" y="46"/>
                    </a:cubicBezTo>
                    <a:cubicBezTo>
                      <a:pt x="100" y="47"/>
                      <a:pt x="89" y="47"/>
                      <a:pt x="78" y="47"/>
                    </a:cubicBezTo>
                    <a:cubicBezTo>
                      <a:pt x="70" y="47"/>
                      <a:pt x="61" y="46"/>
                      <a:pt x="52" y="45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61" y="52"/>
                      <a:pt x="70" y="53"/>
                      <a:pt x="78" y="53"/>
                    </a:cubicBezTo>
                    <a:cubicBezTo>
                      <a:pt x="89" y="54"/>
                      <a:pt x="100" y="53"/>
                      <a:pt x="109" y="52"/>
                    </a:cubicBezTo>
                    <a:cubicBezTo>
                      <a:pt x="119" y="51"/>
                      <a:pt x="127" y="49"/>
                      <a:pt x="132" y="47"/>
                    </a:cubicBezTo>
                    <a:cubicBezTo>
                      <a:pt x="138" y="45"/>
                      <a:pt x="141" y="42"/>
                      <a:pt x="141" y="4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6"/>
                      <a:pt x="138" y="38"/>
                      <a:pt x="132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" name="Freeform 65"/>
              <p:cNvSpPr>
                <a:spLocks/>
              </p:cNvSpPr>
              <p:nvPr/>
            </p:nvSpPr>
            <p:spPr bwMode="auto">
              <a:xfrm>
                <a:off x="10048875" y="2074863"/>
                <a:ext cx="688975" cy="206375"/>
              </a:xfrm>
              <a:custGeom>
                <a:avLst/>
                <a:gdLst>
                  <a:gd name="T0" fmla="*/ 165 w 181"/>
                  <a:gd name="T1" fmla="*/ 5 h 54"/>
                  <a:gd name="T2" fmla="*/ 153 w 181"/>
                  <a:gd name="T3" fmla="*/ 9 h 54"/>
                  <a:gd name="T4" fmla="*/ 176 w 181"/>
                  <a:gd name="T5" fmla="*/ 17 h 54"/>
                  <a:gd name="T6" fmla="*/ 171 w 181"/>
                  <a:gd name="T7" fmla="*/ 28 h 54"/>
                  <a:gd name="T8" fmla="*/ 138 w 181"/>
                  <a:gd name="T9" fmla="*/ 24 h 54"/>
                  <a:gd name="T10" fmla="*/ 140 w 181"/>
                  <a:gd name="T11" fmla="*/ 18 h 54"/>
                  <a:gd name="T12" fmla="*/ 123 w 181"/>
                  <a:gd name="T13" fmla="*/ 13 h 54"/>
                  <a:gd name="T14" fmla="*/ 98 w 181"/>
                  <a:gd name="T15" fmla="*/ 11 h 54"/>
                  <a:gd name="T16" fmla="*/ 87 w 181"/>
                  <a:gd name="T17" fmla="*/ 13 h 54"/>
                  <a:gd name="T18" fmla="*/ 86 w 181"/>
                  <a:gd name="T19" fmla="*/ 16 h 54"/>
                  <a:gd name="T20" fmla="*/ 109 w 181"/>
                  <a:gd name="T21" fmla="*/ 23 h 54"/>
                  <a:gd name="T22" fmla="*/ 136 w 181"/>
                  <a:gd name="T23" fmla="*/ 32 h 54"/>
                  <a:gd name="T24" fmla="*/ 144 w 181"/>
                  <a:gd name="T25" fmla="*/ 38 h 54"/>
                  <a:gd name="T26" fmla="*/ 135 w 181"/>
                  <a:gd name="T27" fmla="*/ 46 h 54"/>
                  <a:gd name="T28" fmla="*/ 112 w 181"/>
                  <a:gd name="T29" fmla="*/ 51 h 54"/>
                  <a:gd name="T30" fmla="*/ 81 w 181"/>
                  <a:gd name="T31" fmla="*/ 52 h 54"/>
                  <a:gd name="T32" fmla="*/ 55 w 181"/>
                  <a:gd name="T33" fmla="*/ 50 h 54"/>
                  <a:gd name="T34" fmla="*/ 45 w 181"/>
                  <a:gd name="T35" fmla="*/ 54 h 54"/>
                  <a:gd name="T36" fmla="*/ 13 w 181"/>
                  <a:gd name="T37" fmla="*/ 49 h 54"/>
                  <a:gd name="T38" fmla="*/ 25 w 181"/>
                  <a:gd name="T39" fmla="*/ 44 h 54"/>
                  <a:gd name="T40" fmla="*/ 5 w 181"/>
                  <a:gd name="T41" fmla="*/ 37 h 54"/>
                  <a:gd name="T42" fmla="*/ 11 w 181"/>
                  <a:gd name="T43" fmla="*/ 24 h 54"/>
                  <a:gd name="T44" fmla="*/ 43 w 181"/>
                  <a:gd name="T45" fmla="*/ 28 h 54"/>
                  <a:gd name="T46" fmla="*/ 41 w 181"/>
                  <a:gd name="T47" fmla="*/ 36 h 54"/>
                  <a:gd name="T48" fmla="*/ 59 w 181"/>
                  <a:gd name="T49" fmla="*/ 41 h 54"/>
                  <a:gd name="T50" fmla="*/ 86 w 181"/>
                  <a:gd name="T51" fmla="*/ 43 h 54"/>
                  <a:gd name="T52" fmla="*/ 103 w 181"/>
                  <a:gd name="T53" fmla="*/ 41 h 54"/>
                  <a:gd name="T54" fmla="*/ 106 w 181"/>
                  <a:gd name="T55" fmla="*/ 38 h 54"/>
                  <a:gd name="T56" fmla="*/ 99 w 181"/>
                  <a:gd name="T57" fmla="*/ 34 h 54"/>
                  <a:gd name="T58" fmla="*/ 77 w 181"/>
                  <a:gd name="T59" fmla="*/ 29 h 54"/>
                  <a:gd name="T60" fmla="*/ 51 w 181"/>
                  <a:gd name="T61" fmla="*/ 19 h 54"/>
                  <a:gd name="T62" fmla="*/ 56 w 181"/>
                  <a:gd name="T63" fmla="*/ 9 h 54"/>
                  <a:gd name="T64" fmla="*/ 76 w 181"/>
                  <a:gd name="T65" fmla="*/ 4 h 54"/>
                  <a:gd name="T66" fmla="*/ 105 w 181"/>
                  <a:gd name="T67" fmla="*/ 3 h 54"/>
                  <a:gd name="T68" fmla="*/ 121 w 181"/>
                  <a:gd name="T69" fmla="*/ 4 h 54"/>
                  <a:gd name="T70" fmla="*/ 133 w 181"/>
                  <a:gd name="T71" fmla="*/ 0 h 54"/>
                  <a:gd name="T72" fmla="*/ 165 w 181"/>
                  <a:gd name="T73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4">
                    <a:moveTo>
                      <a:pt x="165" y="5"/>
                    </a:moveTo>
                    <a:cubicBezTo>
                      <a:pt x="153" y="9"/>
                      <a:pt x="153" y="9"/>
                      <a:pt x="153" y="9"/>
                    </a:cubicBezTo>
                    <a:cubicBezTo>
                      <a:pt x="165" y="12"/>
                      <a:pt x="173" y="14"/>
                      <a:pt x="176" y="17"/>
                    </a:cubicBezTo>
                    <a:cubicBezTo>
                      <a:pt x="181" y="21"/>
                      <a:pt x="179" y="25"/>
                      <a:pt x="171" y="28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1"/>
                      <a:pt x="143" y="19"/>
                      <a:pt x="140" y="18"/>
                    </a:cubicBezTo>
                    <a:cubicBezTo>
                      <a:pt x="138" y="16"/>
                      <a:pt x="132" y="15"/>
                      <a:pt x="123" y="13"/>
                    </a:cubicBezTo>
                    <a:cubicBezTo>
                      <a:pt x="114" y="12"/>
                      <a:pt x="106" y="11"/>
                      <a:pt x="98" y="11"/>
                    </a:cubicBezTo>
                    <a:cubicBezTo>
                      <a:pt x="93" y="11"/>
                      <a:pt x="90" y="12"/>
                      <a:pt x="87" y="13"/>
                    </a:cubicBezTo>
                    <a:cubicBezTo>
                      <a:pt x="85" y="14"/>
                      <a:pt x="85" y="15"/>
                      <a:pt x="86" y="16"/>
                    </a:cubicBezTo>
                    <a:cubicBezTo>
                      <a:pt x="88" y="18"/>
                      <a:pt x="96" y="20"/>
                      <a:pt x="109" y="23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2" y="34"/>
                      <a:pt x="144" y="36"/>
                      <a:pt x="144" y="38"/>
                    </a:cubicBezTo>
                    <a:cubicBezTo>
                      <a:pt x="144" y="41"/>
                      <a:pt x="141" y="43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3" y="52"/>
                      <a:pt x="92" y="52"/>
                      <a:pt x="81" y="52"/>
                    </a:cubicBezTo>
                    <a:cubicBezTo>
                      <a:pt x="73" y="52"/>
                      <a:pt x="64" y="51"/>
                      <a:pt x="55" y="50"/>
                    </a:cubicBezTo>
                    <a:cubicBezTo>
                      <a:pt x="45" y="54"/>
                      <a:pt x="45" y="54"/>
                      <a:pt x="45" y="5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2"/>
                      <a:pt x="9" y="40"/>
                      <a:pt x="5" y="37"/>
                    </a:cubicBezTo>
                    <a:cubicBezTo>
                      <a:pt x="0" y="33"/>
                      <a:pt x="2" y="29"/>
                      <a:pt x="11" y="2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4" y="38"/>
                      <a:pt x="50" y="40"/>
                      <a:pt x="59" y="41"/>
                    </a:cubicBezTo>
                    <a:cubicBezTo>
                      <a:pt x="70" y="43"/>
                      <a:pt x="79" y="43"/>
                      <a:pt x="86" y="43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6" y="40"/>
                      <a:pt x="107" y="39"/>
                      <a:pt x="106" y="38"/>
                    </a:cubicBezTo>
                    <a:cubicBezTo>
                      <a:pt x="105" y="37"/>
                      <a:pt x="103" y="36"/>
                      <a:pt x="99" y="34"/>
                    </a:cubicBezTo>
                    <a:cubicBezTo>
                      <a:pt x="96" y="33"/>
                      <a:pt x="89" y="31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7" y="15"/>
                      <a:pt x="48" y="12"/>
                      <a:pt x="56" y="9"/>
                    </a:cubicBezTo>
                    <a:cubicBezTo>
                      <a:pt x="60" y="7"/>
                      <a:pt x="67" y="5"/>
                      <a:pt x="76" y="4"/>
                    </a:cubicBezTo>
                    <a:cubicBezTo>
                      <a:pt x="85" y="3"/>
                      <a:pt x="95" y="3"/>
                      <a:pt x="105" y="3"/>
                    </a:cubicBezTo>
                    <a:cubicBezTo>
                      <a:pt x="110" y="4"/>
                      <a:pt x="116" y="4"/>
                      <a:pt x="121" y="4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5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601" name="Group 2441"/>
          <p:cNvGrpSpPr/>
          <p:nvPr/>
        </p:nvGrpSpPr>
        <p:grpSpPr>
          <a:xfrm>
            <a:off x="5387554" y="2915470"/>
            <a:ext cx="1297603" cy="1973909"/>
            <a:chOff x="7207250" y="2628900"/>
            <a:chExt cx="1981200" cy="2606676"/>
          </a:xfrm>
        </p:grpSpPr>
        <p:grpSp>
          <p:nvGrpSpPr>
            <p:cNvPr id="602" name="Group 927"/>
            <p:cNvGrpSpPr/>
            <p:nvPr/>
          </p:nvGrpSpPr>
          <p:grpSpPr>
            <a:xfrm>
              <a:off x="7367588" y="4618038"/>
              <a:ext cx="1689100" cy="617538"/>
              <a:chOff x="7450138" y="2573338"/>
              <a:chExt cx="1689100" cy="617538"/>
            </a:xfrm>
          </p:grpSpPr>
          <p:sp>
            <p:nvSpPr>
              <p:cNvPr id="988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9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0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1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2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3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4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5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6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7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8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9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0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1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2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3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4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5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6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7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8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9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0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1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2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3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4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5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6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7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8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9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0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1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2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3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4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5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6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7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8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9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0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1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2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3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4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5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6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7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8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9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0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1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3" name="Group 982"/>
            <p:cNvGrpSpPr/>
            <p:nvPr/>
          </p:nvGrpSpPr>
          <p:grpSpPr>
            <a:xfrm>
              <a:off x="7224713" y="4335463"/>
              <a:ext cx="1689100" cy="617538"/>
              <a:chOff x="7450138" y="2573338"/>
              <a:chExt cx="1689100" cy="617538"/>
            </a:xfrm>
          </p:grpSpPr>
          <p:sp>
            <p:nvSpPr>
              <p:cNvPr id="934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5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6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7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8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9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0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1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2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3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4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5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6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7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8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9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0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1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2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3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4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5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6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7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8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9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0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1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2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3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4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5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6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7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8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9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0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1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2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3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4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5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6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7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8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9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0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1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2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3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4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5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6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7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4" name="Group 1037"/>
            <p:cNvGrpSpPr/>
            <p:nvPr/>
          </p:nvGrpSpPr>
          <p:grpSpPr>
            <a:xfrm>
              <a:off x="7466013" y="4046538"/>
              <a:ext cx="1689100" cy="617538"/>
              <a:chOff x="7450138" y="2573338"/>
              <a:chExt cx="1689100" cy="617538"/>
            </a:xfrm>
          </p:grpSpPr>
          <p:sp>
            <p:nvSpPr>
              <p:cNvPr id="880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1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2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3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4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5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6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7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8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9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0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1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2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3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4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5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6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7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8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9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0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1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2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3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4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5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6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7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8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9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0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1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2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3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4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5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6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7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8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9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0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1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2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3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4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5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6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7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8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9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0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1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2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3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5" name="Group 1092"/>
            <p:cNvGrpSpPr/>
            <p:nvPr/>
          </p:nvGrpSpPr>
          <p:grpSpPr>
            <a:xfrm>
              <a:off x="7207250" y="3748088"/>
              <a:ext cx="1689100" cy="617538"/>
              <a:chOff x="7450138" y="2573338"/>
              <a:chExt cx="1689100" cy="617538"/>
            </a:xfrm>
          </p:grpSpPr>
          <p:sp>
            <p:nvSpPr>
              <p:cNvPr id="826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7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8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9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0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1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2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3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4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5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6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7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8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9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0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1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2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3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4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5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6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7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8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9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0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1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2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3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4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5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6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7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8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9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0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1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2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3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4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5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6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7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8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9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0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1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2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3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4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5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6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7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8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9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6" name="Group 1147"/>
            <p:cNvGrpSpPr/>
            <p:nvPr/>
          </p:nvGrpSpPr>
          <p:grpSpPr>
            <a:xfrm>
              <a:off x="7451725" y="3443288"/>
              <a:ext cx="1689100" cy="617538"/>
              <a:chOff x="7450138" y="2573338"/>
              <a:chExt cx="1689100" cy="617538"/>
            </a:xfrm>
          </p:grpSpPr>
          <p:sp>
            <p:nvSpPr>
              <p:cNvPr id="772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3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4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5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6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7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8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9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0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1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2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3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4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5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6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7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8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9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0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1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2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3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4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5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6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7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8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9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0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1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2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3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4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5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6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7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8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9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0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1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2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3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4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5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6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7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8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9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0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1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2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3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4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5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7" name="Group 1202"/>
            <p:cNvGrpSpPr/>
            <p:nvPr/>
          </p:nvGrpSpPr>
          <p:grpSpPr>
            <a:xfrm>
              <a:off x="7280275" y="3137694"/>
              <a:ext cx="1689100" cy="617538"/>
              <a:chOff x="7450138" y="2573338"/>
              <a:chExt cx="1689100" cy="617538"/>
            </a:xfrm>
          </p:grpSpPr>
          <p:sp>
            <p:nvSpPr>
              <p:cNvPr id="718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9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0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1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2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3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4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5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6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7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8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9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0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1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2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3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4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5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6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7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8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9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0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1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2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3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4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5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6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7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8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9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0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1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2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3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4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5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6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7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8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9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0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1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2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3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4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5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6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7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8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9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0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1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8" name="Group 1257"/>
            <p:cNvGrpSpPr/>
            <p:nvPr/>
          </p:nvGrpSpPr>
          <p:grpSpPr>
            <a:xfrm>
              <a:off x="7499350" y="2916238"/>
              <a:ext cx="1689100" cy="617538"/>
              <a:chOff x="7450138" y="2573338"/>
              <a:chExt cx="1689100" cy="617538"/>
            </a:xfrm>
          </p:grpSpPr>
          <p:sp>
            <p:nvSpPr>
              <p:cNvPr id="664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5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6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7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8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9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0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1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2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3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4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5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6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7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8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9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0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1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2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3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4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5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6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7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8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9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0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1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2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3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4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5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6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7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8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9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0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1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2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3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4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5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6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7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8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9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0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1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2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3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4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5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6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7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9" name="Group 1312"/>
            <p:cNvGrpSpPr/>
            <p:nvPr/>
          </p:nvGrpSpPr>
          <p:grpSpPr>
            <a:xfrm>
              <a:off x="7361237" y="2628900"/>
              <a:ext cx="1689100" cy="617538"/>
              <a:chOff x="7450138" y="2573338"/>
              <a:chExt cx="1689100" cy="617538"/>
            </a:xfrm>
          </p:grpSpPr>
          <p:sp>
            <p:nvSpPr>
              <p:cNvPr id="610" name="Freeform 66"/>
              <p:cNvSpPr>
                <a:spLocks/>
              </p:cNvSpPr>
              <p:nvPr/>
            </p:nvSpPr>
            <p:spPr bwMode="auto">
              <a:xfrm>
                <a:off x="7488238" y="2782888"/>
                <a:ext cx="1606550" cy="407988"/>
              </a:xfrm>
              <a:custGeom>
                <a:avLst/>
                <a:gdLst>
                  <a:gd name="T0" fmla="*/ 419 w 422"/>
                  <a:gd name="T1" fmla="*/ 16 h 107"/>
                  <a:gd name="T2" fmla="*/ 347 w 422"/>
                  <a:gd name="T3" fmla="*/ 43 h 107"/>
                  <a:gd name="T4" fmla="*/ 240 w 422"/>
                  <a:gd name="T5" fmla="*/ 52 h 107"/>
                  <a:gd name="T6" fmla="*/ 226 w 422"/>
                  <a:gd name="T7" fmla="*/ 52 h 107"/>
                  <a:gd name="T8" fmla="*/ 217 w 422"/>
                  <a:gd name="T9" fmla="*/ 52 h 107"/>
                  <a:gd name="T10" fmla="*/ 182 w 422"/>
                  <a:gd name="T11" fmla="*/ 51 h 107"/>
                  <a:gd name="T12" fmla="*/ 173 w 422"/>
                  <a:gd name="T13" fmla="*/ 51 h 107"/>
                  <a:gd name="T14" fmla="*/ 87 w 422"/>
                  <a:gd name="T15" fmla="*/ 41 h 107"/>
                  <a:gd name="T16" fmla="*/ 53 w 422"/>
                  <a:gd name="T17" fmla="*/ 33 h 107"/>
                  <a:gd name="T18" fmla="*/ 2 w 422"/>
                  <a:gd name="T19" fmla="*/ 0 h 107"/>
                  <a:gd name="T20" fmla="*/ 0 w 422"/>
                  <a:gd name="T21" fmla="*/ 54 h 107"/>
                  <a:gd name="T22" fmla="*/ 53 w 422"/>
                  <a:gd name="T23" fmla="*/ 88 h 107"/>
                  <a:gd name="T24" fmla="*/ 85 w 422"/>
                  <a:gd name="T25" fmla="*/ 95 h 107"/>
                  <a:gd name="T26" fmla="*/ 171 w 422"/>
                  <a:gd name="T27" fmla="*/ 105 h 107"/>
                  <a:gd name="T28" fmla="*/ 182 w 422"/>
                  <a:gd name="T29" fmla="*/ 106 h 107"/>
                  <a:gd name="T30" fmla="*/ 217 w 422"/>
                  <a:gd name="T31" fmla="*/ 107 h 107"/>
                  <a:gd name="T32" fmla="*/ 226 w 422"/>
                  <a:gd name="T33" fmla="*/ 107 h 107"/>
                  <a:gd name="T34" fmla="*/ 240 w 422"/>
                  <a:gd name="T35" fmla="*/ 106 h 107"/>
                  <a:gd name="T36" fmla="*/ 347 w 422"/>
                  <a:gd name="T37" fmla="*/ 97 h 107"/>
                  <a:gd name="T38" fmla="*/ 417 w 422"/>
                  <a:gd name="T39" fmla="*/ 70 h 107"/>
                  <a:gd name="T40" fmla="*/ 421 w 422"/>
                  <a:gd name="T41" fmla="*/ 61 h 107"/>
                  <a:gd name="T42" fmla="*/ 422 w 422"/>
                  <a:gd name="T43" fmla="*/ 7 h 107"/>
                  <a:gd name="T44" fmla="*/ 419 w 422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2" h="107">
                    <a:moveTo>
                      <a:pt x="419" y="16"/>
                    </a:moveTo>
                    <a:cubicBezTo>
                      <a:pt x="409" y="27"/>
                      <a:pt x="383" y="37"/>
                      <a:pt x="347" y="43"/>
                    </a:cubicBezTo>
                    <a:cubicBezTo>
                      <a:pt x="316" y="48"/>
                      <a:pt x="279" y="52"/>
                      <a:pt x="240" y="52"/>
                    </a:cubicBezTo>
                    <a:cubicBezTo>
                      <a:pt x="235" y="52"/>
                      <a:pt x="231" y="52"/>
                      <a:pt x="226" y="52"/>
                    </a:cubicBezTo>
                    <a:cubicBezTo>
                      <a:pt x="223" y="52"/>
                      <a:pt x="220" y="52"/>
                      <a:pt x="217" y="52"/>
                    </a:cubicBezTo>
                    <a:cubicBezTo>
                      <a:pt x="205" y="52"/>
                      <a:pt x="193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7" y="41"/>
                    </a:cubicBezTo>
                    <a:cubicBezTo>
                      <a:pt x="75" y="39"/>
                      <a:pt x="63" y="36"/>
                      <a:pt x="53" y="33"/>
                    </a:cubicBezTo>
                    <a:cubicBezTo>
                      <a:pt x="20" y="24"/>
                      <a:pt x="1" y="12"/>
                      <a:pt x="2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6"/>
                      <a:pt x="19" y="78"/>
                      <a:pt x="53" y="88"/>
                    </a:cubicBezTo>
                    <a:cubicBezTo>
                      <a:pt x="63" y="90"/>
                      <a:pt x="74" y="93"/>
                      <a:pt x="85" y="95"/>
                    </a:cubicBezTo>
                    <a:cubicBezTo>
                      <a:pt x="110" y="100"/>
                      <a:pt x="139" y="103"/>
                      <a:pt x="171" y="105"/>
                    </a:cubicBezTo>
                    <a:cubicBezTo>
                      <a:pt x="175" y="105"/>
                      <a:pt x="178" y="105"/>
                      <a:pt x="182" y="106"/>
                    </a:cubicBezTo>
                    <a:cubicBezTo>
                      <a:pt x="193" y="106"/>
                      <a:pt x="205" y="107"/>
                      <a:pt x="217" y="107"/>
                    </a:cubicBezTo>
                    <a:cubicBezTo>
                      <a:pt x="220" y="107"/>
                      <a:pt x="223" y="107"/>
                      <a:pt x="226" y="107"/>
                    </a:cubicBezTo>
                    <a:cubicBezTo>
                      <a:pt x="231" y="107"/>
                      <a:pt x="235" y="107"/>
                      <a:pt x="240" y="106"/>
                    </a:cubicBezTo>
                    <a:cubicBezTo>
                      <a:pt x="279" y="106"/>
                      <a:pt x="317" y="102"/>
                      <a:pt x="347" y="97"/>
                    </a:cubicBezTo>
                    <a:cubicBezTo>
                      <a:pt x="382" y="90"/>
                      <a:pt x="407" y="81"/>
                      <a:pt x="417" y="70"/>
                    </a:cubicBezTo>
                    <a:cubicBezTo>
                      <a:pt x="419" y="67"/>
                      <a:pt x="420" y="64"/>
                      <a:pt x="421" y="61"/>
                    </a:cubicBezTo>
                    <a:cubicBezTo>
                      <a:pt x="422" y="7"/>
                      <a:pt x="422" y="7"/>
                      <a:pt x="422" y="7"/>
                    </a:cubicBezTo>
                    <a:cubicBezTo>
                      <a:pt x="422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1" name="Freeform 67"/>
              <p:cNvSpPr>
                <a:spLocks/>
              </p:cNvSpPr>
              <p:nvPr/>
            </p:nvSpPr>
            <p:spPr bwMode="auto">
              <a:xfrm>
                <a:off x="7488238" y="2763838"/>
                <a:ext cx="201613" cy="334963"/>
              </a:xfrm>
              <a:custGeom>
                <a:avLst/>
                <a:gdLst>
                  <a:gd name="T0" fmla="*/ 2 w 53"/>
                  <a:gd name="T1" fmla="*/ 0 h 88"/>
                  <a:gd name="T2" fmla="*/ 0 w 53"/>
                  <a:gd name="T3" fmla="*/ 54 h 88"/>
                  <a:gd name="T4" fmla="*/ 53 w 53"/>
                  <a:gd name="T5" fmla="*/ 88 h 88"/>
                  <a:gd name="T6" fmla="*/ 53 w 53"/>
                  <a:gd name="T7" fmla="*/ 34 h 88"/>
                  <a:gd name="T8" fmla="*/ 2 w 53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8">
                    <a:moveTo>
                      <a:pt x="2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67"/>
                      <a:pt x="19" y="79"/>
                      <a:pt x="53" y="88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20" y="24"/>
                      <a:pt x="1" y="12"/>
                      <a:pt x="2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2" name="Freeform 68"/>
              <p:cNvSpPr>
                <a:spLocks/>
              </p:cNvSpPr>
              <p:nvPr/>
            </p:nvSpPr>
            <p:spPr bwMode="auto">
              <a:xfrm>
                <a:off x="7689850" y="2894013"/>
                <a:ext cx="490538" cy="273050"/>
              </a:xfrm>
              <a:custGeom>
                <a:avLst/>
                <a:gdLst>
                  <a:gd name="T0" fmla="*/ 120 w 129"/>
                  <a:gd name="T1" fmla="*/ 17 h 72"/>
                  <a:gd name="T2" fmla="*/ 34 w 129"/>
                  <a:gd name="T3" fmla="*/ 7 h 72"/>
                  <a:gd name="T4" fmla="*/ 0 w 129"/>
                  <a:gd name="T5" fmla="*/ 0 h 72"/>
                  <a:gd name="T6" fmla="*/ 0 w 129"/>
                  <a:gd name="T7" fmla="*/ 54 h 72"/>
                  <a:gd name="T8" fmla="*/ 32 w 129"/>
                  <a:gd name="T9" fmla="*/ 62 h 72"/>
                  <a:gd name="T10" fmla="*/ 118 w 129"/>
                  <a:gd name="T11" fmla="*/ 72 h 72"/>
                  <a:gd name="T12" fmla="*/ 129 w 129"/>
                  <a:gd name="T13" fmla="*/ 72 h 72"/>
                  <a:gd name="T14" fmla="*/ 129 w 129"/>
                  <a:gd name="T15" fmla="*/ 18 h 72"/>
                  <a:gd name="T16" fmla="*/ 120 w 129"/>
                  <a:gd name="T17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2">
                    <a:moveTo>
                      <a:pt x="120" y="17"/>
                    </a:moveTo>
                    <a:cubicBezTo>
                      <a:pt x="88" y="15"/>
                      <a:pt x="59" y="12"/>
                      <a:pt x="34" y="7"/>
                    </a:cubicBezTo>
                    <a:cubicBezTo>
                      <a:pt x="22" y="5"/>
                      <a:pt x="10" y="2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7"/>
                      <a:pt x="21" y="59"/>
                      <a:pt x="32" y="62"/>
                    </a:cubicBezTo>
                    <a:cubicBezTo>
                      <a:pt x="57" y="66"/>
                      <a:pt x="86" y="70"/>
                      <a:pt x="118" y="72"/>
                    </a:cubicBezTo>
                    <a:cubicBezTo>
                      <a:pt x="122" y="72"/>
                      <a:pt x="125" y="72"/>
                      <a:pt x="129" y="72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3" name="Freeform 69"/>
              <p:cNvSpPr>
                <a:spLocks/>
              </p:cNvSpPr>
              <p:nvPr/>
            </p:nvSpPr>
            <p:spPr bwMode="auto">
              <a:xfrm>
                <a:off x="7450138" y="2573338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1 h 108"/>
                  <a:gd name="T8" fmla="*/ 183 w 444"/>
                  <a:gd name="T9" fmla="*/ 101 h 108"/>
                  <a:gd name="T10" fmla="*/ 429 w 444"/>
                  <a:gd name="T11" fmla="*/ 66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3" y="12"/>
                      <a:pt x="294" y="8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1"/>
                    </a:cubicBezTo>
                    <a:cubicBezTo>
                      <a:pt x="122" y="96"/>
                      <a:pt x="151" y="99"/>
                      <a:pt x="183" y="101"/>
                    </a:cubicBezTo>
                    <a:cubicBezTo>
                      <a:pt x="297" y="108"/>
                      <a:pt x="407" y="92"/>
                      <a:pt x="429" y="66"/>
                    </a:cubicBezTo>
                    <a:cubicBezTo>
                      <a:pt x="444" y="47"/>
                      <a:pt x="410" y="28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4" name="Freeform 70"/>
              <p:cNvSpPr>
                <a:spLocks/>
              </p:cNvSpPr>
              <p:nvPr/>
            </p:nvSpPr>
            <p:spPr bwMode="auto">
              <a:xfrm>
                <a:off x="7591425" y="2630488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2" y="75"/>
                      <a:pt x="96" y="72"/>
                      <a:pt x="73" y="68"/>
                    </a:cubicBezTo>
                    <a:cubicBezTo>
                      <a:pt x="36" y="61"/>
                      <a:pt x="11" y="51"/>
                      <a:pt x="3" y="42"/>
                    </a:cubicBezTo>
                    <a:cubicBezTo>
                      <a:pt x="0" y="38"/>
                      <a:pt x="0" y="34"/>
                      <a:pt x="4" y="30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7"/>
                      <a:pt x="367" y="36"/>
                    </a:cubicBezTo>
                    <a:cubicBezTo>
                      <a:pt x="370" y="40"/>
                      <a:pt x="370" y="44"/>
                      <a:pt x="367" y="48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5" name="Freeform 71"/>
              <p:cNvSpPr>
                <a:spLocks/>
              </p:cNvSpPr>
              <p:nvPr/>
            </p:nvSpPr>
            <p:spPr bwMode="auto">
              <a:xfrm>
                <a:off x="7762875" y="2608263"/>
                <a:ext cx="1046163" cy="338138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3" y="89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1"/>
                      <a:pt x="166" y="1"/>
                      <a:pt x="179" y="2"/>
                    </a:cubicBezTo>
                    <a:cubicBezTo>
                      <a:pt x="210" y="4"/>
                      <a:pt x="238" y="7"/>
                      <a:pt x="263" y="12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6" name="Freeform 72"/>
              <p:cNvSpPr>
                <a:spLocks/>
              </p:cNvSpPr>
              <p:nvPr/>
            </p:nvSpPr>
            <p:spPr bwMode="auto">
              <a:xfrm>
                <a:off x="7602538" y="263048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4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8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7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1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9" y="15"/>
                      <a:pt x="87" y="4"/>
                      <a:pt x="166" y="4"/>
                    </a:cubicBezTo>
                    <a:cubicBezTo>
                      <a:pt x="182" y="4"/>
                      <a:pt x="198" y="4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4"/>
                      <a:pt x="363" y="47"/>
                      <a:pt x="361" y="50"/>
                    </a:cubicBezTo>
                    <a:cubicBezTo>
                      <a:pt x="362" y="49"/>
                      <a:pt x="363" y="48"/>
                      <a:pt x="364" y="48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7" name="Freeform 73"/>
              <p:cNvSpPr>
                <a:spLocks/>
              </p:cNvSpPr>
              <p:nvPr/>
            </p:nvSpPr>
            <p:spPr bwMode="auto">
              <a:xfrm>
                <a:off x="8809038" y="2794000"/>
                <a:ext cx="285750" cy="339725"/>
              </a:xfrm>
              <a:custGeom>
                <a:avLst/>
                <a:gdLst>
                  <a:gd name="T0" fmla="*/ 72 w 75"/>
                  <a:gd name="T1" fmla="*/ 8 h 89"/>
                  <a:gd name="T2" fmla="*/ 0 w 75"/>
                  <a:gd name="T3" fmla="*/ 36 h 89"/>
                  <a:gd name="T4" fmla="*/ 0 w 75"/>
                  <a:gd name="T5" fmla="*/ 89 h 89"/>
                  <a:gd name="T6" fmla="*/ 70 w 75"/>
                  <a:gd name="T7" fmla="*/ 62 h 89"/>
                  <a:gd name="T8" fmla="*/ 74 w 75"/>
                  <a:gd name="T9" fmla="*/ 54 h 89"/>
                  <a:gd name="T10" fmla="*/ 75 w 75"/>
                  <a:gd name="T11" fmla="*/ 0 h 89"/>
                  <a:gd name="T12" fmla="*/ 72 w 75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9">
                    <a:moveTo>
                      <a:pt x="72" y="8"/>
                    </a:moveTo>
                    <a:cubicBezTo>
                      <a:pt x="62" y="20"/>
                      <a:pt x="36" y="29"/>
                      <a:pt x="0" y="3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0" y="74"/>
                      <a:pt x="70" y="62"/>
                    </a:cubicBezTo>
                    <a:cubicBezTo>
                      <a:pt x="72" y="60"/>
                      <a:pt x="73" y="57"/>
                      <a:pt x="74" y="5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8" name="Freeform 74"/>
              <p:cNvSpPr>
                <a:spLocks/>
              </p:cNvSpPr>
              <p:nvPr/>
            </p:nvSpPr>
            <p:spPr bwMode="auto">
              <a:xfrm>
                <a:off x="8180388" y="2962275"/>
                <a:ext cx="133350" cy="209550"/>
              </a:xfrm>
              <a:custGeom>
                <a:avLst/>
                <a:gdLst>
                  <a:gd name="T0" fmla="*/ 0 w 35"/>
                  <a:gd name="T1" fmla="*/ 0 h 55"/>
                  <a:gd name="T2" fmla="*/ 0 w 35"/>
                  <a:gd name="T3" fmla="*/ 54 h 55"/>
                  <a:gd name="T4" fmla="*/ 35 w 35"/>
                  <a:gd name="T5" fmla="*/ 55 h 55"/>
                  <a:gd name="T6" fmla="*/ 35 w 35"/>
                  <a:gd name="T7" fmla="*/ 1 h 55"/>
                  <a:gd name="T8" fmla="*/ 0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1" y="55"/>
                      <a:pt x="23" y="55"/>
                      <a:pt x="35" y="5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9" name="Freeform 75"/>
              <p:cNvSpPr>
                <a:spLocks/>
              </p:cNvSpPr>
              <p:nvPr/>
            </p:nvSpPr>
            <p:spPr bwMode="auto">
              <a:xfrm>
                <a:off x="8348663" y="2965450"/>
                <a:ext cx="52388" cy="206375"/>
              </a:xfrm>
              <a:custGeom>
                <a:avLst/>
                <a:gdLst>
                  <a:gd name="T0" fmla="*/ 0 w 14"/>
                  <a:gd name="T1" fmla="*/ 0 h 54"/>
                  <a:gd name="T2" fmla="*/ 0 w 14"/>
                  <a:gd name="T3" fmla="*/ 54 h 54"/>
                  <a:gd name="T4" fmla="*/ 14 w 14"/>
                  <a:gd name="T5" fmla="*/ 54 h 54"/>
                  <a:gd name="T6" fmla="*/ 14 w 14"/>
                  <a:gd name="T7" fmla="*/ 0 h 54"/>
                  <a:gd name="T8" fmla="*/ 0 w 1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9" y="54"/>
                      <a:pt x="14" y="5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0" name="Freeform 76"/>
              <p:cNvSpPr>
                <a:spLocks/>
              </p:cNvSpPr>
              <p:nvPr/>
            </p:nvSpPr>
            <p:spPr bwMode="auto">
              <a:xfrm>
                <a:off x="8313738" y="296545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1" name="Freeform 77"/>
              <p:cNvSpPr>
                <a:spLocks/>
              </p:cNvSpPr>
              <p:nvPr/>
            </p:nvSpPr>
            <p:spPr bwMode="auto">
              <a:xfrm>
                <a:off x="8401050" y="2932113"/>
                <a:ext cx="407988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3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6" y="5"/>
                      <a:pt x="39" y="8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9" y="62"/>
                      <a:pt x="77" y="59"/>
                      <a:pt x="107" y="53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2" name="Freeform 78"/>
              <p:cNvSpPr>
                <a:spLocks/>
              </p:cNvSpPr>
              <p:nvPr/>
            </p:nvSpPr>
            <p:spPr bwMode="auto">
              <a:xfrm>
                <a:off x="8929688" y="29162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3" name="Freeform 79"/>
              <p:cNvSpPr>
                <a:spLocks/>
              </p:cNvSpPr>
              <p:nvPr/>
            </p:nvSpPr>
            <p:spPr bwMode="auto">
              <a:xfrm>
                <a:off x="8850313" y="29352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4" name="Freeform 80"/>
              <p:cNvSpPr>
                <a:spLocks/>
              </p:cNvSpPr>
              <p:nvPr/>
            </p:nvSpPr>
            <p:spPr bwMode="auto">
              <a:xfrm>
                <a:off x="9010650" y="288607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5" name="Freeform 81"/>
              <p:cNvSpPr>
                <a:spLocks/>
              </p:cNvSpPr>
              <p:nvPr/>
            </p:nvSpPr>
            <p:spPr bwMode="auto">
              <a:xfrm>
                <a:off x="8450263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6" name="Freeform 82"/>
              <p:cNvSpPr>
                <a:spLocks/>
              </p:cNvSpPr>
              <p:nvPr/>
            </p:nvSpPr>
            <p:spPr bwMode="auto">
              <a:xfrm>
                <a:off x="7651750" y="28971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7" name="Freeform 83"/>
              <p:cNvSpPr>
                <a:spLocks/>
              </p:cNvSpPr>
              <p:nvPr/>
            </p:nvSpPr>
            <p:spPr bwMode="auto">
              <a:xfrm>
                <a:off x="8689975" y="29622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8" name="Freeform 84"/>
              <p:cNvSpPr>
                <a:spLocks/>
              </p:cNvSpPr>
              <p:nvPr/>
            </p:nvSpPr>
            <p:spPr bwMode="auto">
              <a:xfrm>
                <a:off x="8370888" y="29813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9" name="Freeform 85"/>
              <p:cNvSpPr>
                <a:spLocks/>
              </p:cNvSpPr>
              <p:nvPr/>
            </p:nvSpPr>
            <p:spPr bwMode="auto">
              <a:xfrm>
                <a:off x="8531225" y="29733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0" name="Freeform 86"/>
              <p:cNvSpPr>
                <a:spLocks/>
              </p:cNvSpPr>
              <p:nvPr/>
            </p:nvSpPr>
            <p:spPr bwMode="auto">
              <a:xfrm>
                <a:off x="8610600" y="29702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1" name="Freeform 87"/>
              <p:cNvSpPr>
                <a:spLocks/>
              </p:cNvSpPr>
              <p:nvPr/>
            </p:nvSpPr>
            <p:spPr bwMode="auto">
              <a:xfrm>
                <a:off x="8770938" y="295116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2" name="Freeform 88"/>
              <p:cNvSpPr>
                <a:spLocks/>
              </p:cNvSpPr>
              <p:nvPr/>
            </p:nvSpPr>
            <p:spPr bwMode="auto">
              <a:xfrm>
                <a:off x="8051800" y="2970213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3" name="Freeform 89"/>
              <p:cNvSpPr>
                <a:spLocks/>
              </p:cNvSpPr>
              <p:nvPr/>
            </p:nvSpPr>
            <p:spPr bwMode="auto">
              <a:xfrm>
                <a:off x="8131175" y="29733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4" name="Freeform 90"/>
              <p:cNvSpPr>
                <a:spLocks/>
              </p:cNvSpPr>
              <p:nvPr/>
            </p:nvSpPr>
            <p:spPr bwMode="auto">
              <a:xfrm>
                <a:off x="8291513" y="29813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5" name="Freeform 91"/>
              <p:cNvSpPr>
                <a:spLocks/>
              </p:cNvSpPr>
              <p:nvPr/>
            </p:nvSpPr>
            <p:spPr bwMode="auto">
              <a:xfrm>
                <a:off x="8210550" y="2978150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6" name="Freeform 92"/>
              <p:cNvSpPr>
                <a:spLocks/>
              </p:cNvSpPr>
              <p:nvPr/>
            </p:nvSpPr>
            <p:spPr bwMode="auto">
              <a:xfrm>
                <a:off x="7812088" y="293528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7" name="Freeform 93"/>
              <p:cNvSpPr>
                <a:spLocks/>
              </p:cNvSpPr>
              <p:nvPr/>
            </p:nvSpPr>
            <p:spPr bwMode="auto">
              <a:xfrm>
                <a:off x="7731125" y="2921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8" name="Freeform 94"/>
              <p:cNvSpPr>
                <a:spLocks/>
              </p:cNvSpPr>
              <p:nvPr/>
            </p:nvSpPr>
            <p:spPr bwMode="auto">
              <a:xfrm>
                <a:off x="7572375" y="2867025"/>
                <a:ext cx="14288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9" name="Freeform 95"/>
              <p:cNvSpPr>
                <a:spLocks/>
              </p:cNvSpPr>
              <p:nvPr/>
            </p:nvSpPr>
            <p:spPr bwMode="auto">
              <a:xfrm>
                <a:off x="7970838" y="2959100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0" name="Freeform 96"/>
              <p:cNvSpPr>
                <a:spLocks/>
              </p:cNvSpPr>
              <p:nvPr/>
            </p:nvSpPr>
            <p:spPr bwMode="auto">
              <a:xfrm>
                <a:off x="7891463" y="29511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1" name="Freeform 97"/>
              <p:cNvSpPr>
                <a:spLocks/>
              </p:cNvSpPr>
              <p:nvPr/>
            </p:nvSpPr>
            <p:spPr bwMode="auto">
              <a:xfrm>
                <a:off x="8926513" y="29130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2" name="Freeform 98"/>
              <p:cNvSpPr>
                <a:spLocks/>
              </p:cNvSpPr>
              <p:nvPr/>
            </p:nvSpPr>
            <p:spPr bwMode="auto">
              <a:xfrm>
                <a:off x="8847138" y="293211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3" name="Freeform 99"/>
              <p:cNvSpPr>
                <a:spLocks/>
              </p:cNvSpPr>
              <p:nvPr/>
            </p:nvSpPr>
            <p:spPr bwMode="auto">
              <a:xfrm>
                <a:off x="9005888" y="28860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4" name="Freeform 100"/>
              <p:cNvSpPr>
                <a:spLocks/>
              </p:cNvSpPr>
              <p:nvPr/>
            </p:nvSpPr>
            <p:spPr bwMode="auto">
              <a:xfrm>
                <a:off x="8447088" y="2978150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5" name="Freeform 101"/>
              <p:cNvSpPr>
                <a:spLocks/>
              </p:cNvSpPr>
              <p:nvPr/>
            </p:nvSpPr>
            <p:spPr bwMode="auto">
              <a:xfrm>
                <a:off x="7648575" y="289401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6" name="Freeform 102"/>
              <p:cNvSpPr>
                <a:spLocks/>
              </p:cNvSpPr>
              <p:nvPr/>
            </p:nvSpPr>
            <p:spPr bwMode="auto">
              <a:xfrm>
                <a:off x="8686800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7" name="Freeform 103"/>
              <p:cNvSpPr>
                <a:spLocks/>
              </p:cNvSpPr>
              <p:nvPr/>
            </p:nvSpPr>
            <p:spPr bwMode="auto">
              <a:xfrm>
                <a:off x="8367713" y="2978150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2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8" name="Freeform 104"/>
              <p:cNvSpPr>
                <a:spLocks/>
              </p:cNvSpPr>
              <p:nvPr/>
            </p:nvSpPr>
            <p:spPr bwMode="auto">
              <a:xfrm>
                <a:off x="8526463" y="29733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9" name="Freeform 105"/>
              <p:cNvSpPr>
                <a:spLocks/>
              </p:cNvSpPr>
              <p:nvPr/>
            </p:nvSpPr>
            <p:spPr bwMode="auto">
              <a:xfrm>
                <a:off x="8607425" y="296545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0" name="Freeform 106"/>
              <p:cNvSpPr>
                <a:spLocks/>
              </p:cNvSpPr>
              <p:nvPr/>
            </p:nvSpPr>
            <p:spPr bwMode="auto">
              <a:xfrm>
                <a:off x="8766175" y="2946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1" name="Freeform 107"/>
              <p:cNvSpPr>
                <a:spLocks/>
              </p:cNvSpPr>
              <p:nvPr/>
            </p:nvSpPr>
            <p:spPr bwMode="auto">
              <a:xfrm>
                <a:off x="8047038" y="29654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2" name="Freeform 108"/>
              <p:cNvSpPr>
                <a:spLocks/>
              </p:cNvSpPr>
              <p:nvPr/>
            </p:nvSpPr>
            <p:spPr bwMode="auto">
              <a:xfrm>
                <a:off x="8128000" y="2970213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3" name="Freeform 109"/>
              <p:cNvSpPr>
                <a:spLocks/>
              </p:cNvSpPr>
              <p:nvPr/>
            </p:nvSpPr>
            <p:spPr bwMode="auto">
              <a:xfrm>
                <a:off x="8286750" y="29781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4" name="Freeform 110"/>
              <p:cNvSpPr>
                <a:spLocks/>
              </p:cNvSpPr>
              <p:nvPr/>
            </p:nvSpPr>
            <p:spPr bwMode="auto">
              <a:xfrm>
                <a:off x="8207375" y="2978150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5" name="Freeform 111"/>
              <p:cNvSpPr>
                <a:spLocks/>
              </p:cNvSpPr>
              <p:nvPr/>
            </p:nvSpPr>
            <p:spPr bwMode="auto">
              <a:xfrm>
                <a:off x="7807325" y="2932113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6" name="Freeform 112"/>
              <p:cNvSpPr>
                <a:spLocks/>
              </p:cNvSpPr>
              <p:nvPr/>
            </p:nvSpPr>
            <p:spPr bwMode="auto">
              <a:xfrm>
                <a:off x="7727950" y="291623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7" name="Freeform 113"/>
              <p:cNvSpPr>
                <a:spLocks/>
              </p:cNvSpPr>
              <p:nvPr/>
            </p:nvSpPr>
            <p:spPr bwMode="auto">
              <a:xfrm>
                <a:off x="7567613" y="2863850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6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8" name="Freeform 114"/>
              <p:cNvSpPr>
                <a:spLocks/>
              </p:cNvSpPr>
              <p:nvPr/>
            </p:nvSpPr>
            <p:spPr bwMode="auto">
              <a:xfrm>
                <a:off x="7967663" y="29591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9" name="Freeform 115"/>
              <p:cNvSpPr>
                <a:spLocks/>
              </p:cNvSpPr>
              <p:nvPr/>
            </p:nvSpPr>
            <p:spPr bwMode="auto">
              <a:xfrm>
                <a:off x="7888288" y="29464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0" name="Freeform 116"/>
              <p:cNvSpPr>
                <a:spLocks/>
              </p:cNvSpPr>
              <p:nvPr/>
            </p:nvSpPr>
            <p:spPr bwMode="auto">
              <a:xfrm>
                <a:off x="8207375" y="2592388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2"/>
                      <a:pt x="150" y="23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3"/>
                      <a:pt x="148" y="12"/>
                    </a:cubicBezTo>
                    <a:cubicBezTo>
                      <a:pt x="124" y="7"/>
                      <a:pt x="95" y="3"/>
                      <a:pt x="63" y="2"/>
                    </a:cubicBezTo>
                    <a:cubicBezTo>
                      <a:pt x="48" y="1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1" name="Freeform 117"/>
              <p:cNvSpPr>
                <a:spLocks/>
              </p:cNvSpPr>
              <p:nvPr/>
            </p:nvSpPr>
            <p:spPr bwMode="auto">
              <a:xfrm>
                <a:off x="7712075" y="2867025"/>
                <a:ext cx="644525" cy="98425"/>
              </a:xfrm>
              <a:custGeom>
                <a:avLst/>
                <a:gdLst>
                  <a:gd name="T0" fmla="*/ 166 w 169"/>
                  <a:gd name="T1" fmla="*/ 16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8 h 26"/>
                  <a:gd name="T10" fmla="*/ 28 w 169"/>
                  <a:gd name="T11" fmla="*/ 14 h 26"/>
                  <a:gd name="T12" fmla="*/ 114 w 169"/>
                  <a:gd name="T13" fmla="*/ 24 h 26"/>
                  <a:gd name="T14" fmla="*/ 151 w 169"/>
                  <a:gd name="T15" fmla="*/ 26 h 26"/>
                  <a:gd name="T16" fmla="*/ 169 w 169"/>
                  <a:gd name="T17" fmla="*/ 16 h 26"/>
                  <a:gd name="T18" fmla="*/ 166 w 169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6"/>
                    </a:moveTo>
                    <a:cubicBezTo>
                      <a:pt x="150" y="16"/>
                      <a:pt x="134" y="16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1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8" y="10"/>
                      <a:pt x="18" y="12"/>
                      <a:pt x="28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6" y="25"/>
                      <a:pt x="139" y="26"/>
                      <a:pt x="151" y="26"/>
                    </a:cubicBezTo>
                    <a:cubicBezTo>
                      <a:pt x="169" y="16"/>
                      <a:pt x="169" y="16"/>
                      <a:pt x="169" y="16"/>
                    </a:cubicBezTo>
                    <a:cubicBezTo>
                      <a:pt x="168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2" name="Freeform 118"/>
              <p:cNvSpPr>
                <a:spLocks noEditPoints="1"/>
              </p:cNvSpPr>
              <p:nvPr/>
            </p:nvSpPr>
            <p:spPr bwMode="auto">
              <a:xfrm>
                <a:off x="7978775" y="2673350"/>
                <a:ext cx="628650" cy="231775"/>
              </a:xfrm>
              <a:custGeom>
                <a:avLst/>
                <a:gdLst>
                  <a:gd name="T0" fmla="*/ 14 w 165"/>
                  <a:gd name="T1" fmla="*/ 11 h 61"/>
                  <a:gd name="T2" fmla="*/ 1 w 165"/>
                  <a:gd name="T3" fmla="*/ 6 h 61"/>
                  <a:gd name="T4" fmla="*/ 2 w 165"/>
                  <a:gd name="T5" fmla="*/ 0 h 61"/>
                  <a:gd name="T6" fmla="*/ 14 w 165"/>
                  <a:gd name="T7" fmla="*/ 6 h 61"/>
                  <a:gd name="T8" fmla="*/ 14 w 165"/>
                  <a:gd name="T9" fmla="*/ 11 h 61"/>
                  <a:gd name="T10" fmla="*/ 44 w 165"/>
                  <a:gd name="T11" fmla="*/ 16 h 61"/>
                  <a:gd name="T12" fmla="*/ 64 w 165"/>
                  <a:gd name="T13" fmla="*/ 14 h 61"/>
                  <a:gd name="T14" fmla="*/ 82 w 165"/>
                  <a:gd name="T15" fmla="*/ 18 h 61"/>
                  <a:gd name="T16" fmla="*/ 107 w 165"/>
                  <a:gd name="T17" fmla="*/ 13 h 61"/>
                  <a:gd name="T18" fmla="*/ 107 w 165"/>
                  <a:gd name="T19" fmla="*/ 8 h 61"/>
                  <a:gd name="T20" fmla="*/ 83 w 165"/>
                  <a:gd name="T21" fmla="*/ 13 h 61"/>
                  <a:gd name="T22" fmla="*/ 64 w 165"/>
                  <a:gd name="T23" fmla="*/ 9 h 61"/>
                  <a:gd name="T24" fmla="*/ 44 w 165"/>
                  <a:gd name="T25" fmla="*/ 10 h 61"/>
                  <a:gd name="T26" fmla="*/ 31 w 165"/>
                  <a:gd name="T27" fmla="*/ 15 h 61"/>
                  <a:gd name="T28" fmla="*/ 30 w 165"/>
                  <a:gd name="T29" fmla="*/ 16 h 61"/>
                  <a:gd name="T30" fmla="*/ 30 w 165"/>
                  <a:gd name="T31" fmla="*/ 21 h 61"/>
                  <a:gd name="T32" fmla="*/ 30 w 165"/>
                  <a:gd name="T33" fmla="*/ 21 h 61"/>
                  <a:gd name="T34" fmla="*/ 44 w 165"/>
                  <a:gd name="T35" fmla="*/ 16 h 61"/>
                  <a:gd name="T36" fmla="*/ 81 w 165"/>
                  <a:gd name="T37" fmla="*/ 35 h 61"/>
                  <a:gd name="T38" fmla="*/ 106 w 165"/>
                  <a:gd name="T39" fmla="*/ 33 h 61"/>
                  <a:gd name="T40" fmla="*/ 119 w 165"/>
                  <a:gd name="T41" fmla="*/ 34 h 61"/>
                  <a:gd name="T42" fmla="*/ 128 w 165"/>
                  <a:gd name="T43" fmla="*/ 36 h 61"/>
                  <a:gd name="T44" fmla="*/ 132 w 165"/>
                  <a:gd name="T45" fmla="*/ 40 h 61"/>
                  <a:gd name="T46" fmla="*/ 133 w 165"/>
                  <a:gd name="T47" fmla="*/ 34 h 61"/>
                  <a:gd name="T48" fmla="*/ 129 w 165"/>
                  <a:gd name="T49" fmla="*/ 30 h 61"/>
                  <a:gd name="T50" fmla="*/ 120 w 165"/>
                  <a:gd name="T51" fmla="*/ 28 h 61"/>
                  <a:gd name="T52" fmla="*/ 106 w 165"/>
                  <a:gd name="T53" fmla="*/ 28 h 61"/>
                  <a:gd name="T54" fmla="*/ 81 w 165"/>
                  <a:gd name="T55" fmla="*/ 29 h 61"/>
                  <a:gd name="T56" fmla="*/ 42 w 165"/>
                  <a:gd name="T57" fmla="*/ 30 h 61"/>
                  <a:gd name="T58" fmla="*/ 10 w 165"/>
                  <a:gd name="T59" fmla="*/ 23 h 61"/>
                  <a:gd name="T60" fmla="*/ 1 w 165"/>
                  <a:gd name="T61" fmla="*/ 16 h 61"/>
                  <a:gd name="T62" fmla="*/ 0 w 165"/>
                  <a:gd name="T63" fmla="*/ 15 h 61"/>
                  <a:gd name="T64" fmla="*/ 0 w 165"/>
                  <a:gd name="T65" fmla="*/ 20 h 61"/>
                  <a:gd name="T66" fmla="*/ 0 w 165"/>
                  <a:gd name="T67" fmla="*/ 22 h 61"/>
                  <a:gd name="T68" fmla="*/ 9 w 165"/>
                  <a:gd name="T69" fmla="*/ 29 h 61"/>
                  <a:gd name="T70" fmla="*/ 42 w 165"/>
                  <a:gd name="T71" fmla="*/ 36 h 61"/>
                  <a:gd name="T72" fmla="*/ 81 w 165"/>
                  <a:gd name="T73" fmla="*/ 35 h 61"/>
                  <a:gd name="T74" fmla="*/ 159 w 165"/>
                  <a:gd name="T75" fmla="*/ 42 h 61"/>
                  <a:gd name="T76" fmla="*/ 145 w 165"/>
                  <a:gd name="T77" fmla="*/ 46 h 61"/>
                  <a:gd name="T78" fmla="*/ 144 w 165"/>
                  <a:gd name="T79" fmla="*/ 52 h 61"/>
                  <a:gd name="T80" fmla="*/ 159 w 165"/>
                  <a:gd name="T81" fmla="*/ 47 h 61"/>
                  <a:gd name="T82" fmla="*/ 165 w 165"/>
                  <a:gd name="T83" fmla="*/ 41 h 61"/>
                  <a:gd name="T84" fmla="*/ 165 w 165"/>
                  <a:gd name="T85" fmla="*/ 36 h 61"/>
                  <a:gd name="T86" fmla="*/ 159 w 165"/>
                  <a:gd name="T87" fmla="*/ 42 h 61"/>
                  <a:gd name="T88" fmla="*/ 118 w 165"/>
                  <a:gd name="T89" fmla="*/ 51 h 61"/>
                  <a:gd name="T90" fmla="*/ 89 w 165"/>
                  <a:gd name="T91" fmla="*/ 51 h 61"/>
                  <a:gd name="T92" fmla="*/ 48 w 165"/>
                  <a:gd name="T93" fmla="*/ 42 h 61"/>
                  <a:gd name="T94" fmla="*/ 47 w 165"/>
                  <a:gd name="T95" fmla="*/ 48 h 61"/>
                  <a:gd name="T96" fmla="*/ 89 w 165"/>
                  <a:gd name="T97" fmla="*/ 56 h 61"/>
                  <a:gd name="T98" fmla="*/ 118 w 165"/>
                  <a:gd name="T99" fmla="*/ 56 h 61"/>
                  <a:gd name="T100" fmla="*/ 130 w 165"/>
                  <a:gd name="T101" fmla="*/ 61 h 61"/>
                  <a:gd name="T102" fmla="*/ 156 w 165"/>
                  <a:gd name="T103" fmla="*/ 57 h 61"/>
                  <a:gd name="T104" fmla="*/ 156 w 165"/>
                  <a:gd name="T105" fmla="*/ 51 h 61"/>
                  <a:gd name="T106" fmla="*/ 131 w 165"/>
                  <a:gd name="T107" fmla="*/ 56 h 61"/>
                  <a:gd name="T108" fmla="*/ 118 w 165"/>
                  <a:gd name="T10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5" h="61">
                    <a:moveTo>
                      <a:pt x="14" y="11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6"/>
                      <a:pt x="14" y="6"/>
                      <a:pt x="14" y="6"/>
                    </a:cubicBezTo>
                    <a:lnTo>
                      <a:pt x="14" y="11"/>
                    </a:lnTo>
                    <a:close/>
                    <a:moveTo>
                      <a:pt x="44" y="16"/>
                    </a:moveTo>
                    <a:cubicBezTo>
                      <a:pt x="51" y="15"/>
                      <a:pt x="58" y="14"/>
                      <a:pt x="64" y="14"/>
                    </a:cubicBezTo>
                    <a:cubicBezTo>
                      <a:pt x="70" y="15"/>
                      <a:pt x="76" y="16"/>
                      <a:pt x="82" y="18"/>
                    </a:cubicBezTo>
                    <a:cubicBezTo>
                      <a:pt x="107" y="13"/>
                      <a:pt x="107" y="13"/>
                      <a:pt x="107" y="13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6" y="10"/>
                      <a:pt x="70" y="9"/>
                      <a:pt x="64" y="9"/>
                    </a:cubicBezTo>
                    <a:cubicBezTo>
                      <a:pt x="58" y="9"/>
                      <a:pt x="52" y="9"/>
                      <a:pt x="44" y="10"/>
                    </a:cubicBezTo>
                    <a:cubicBezTo>
                      <a:pt x="37" y="12"/>
                      <a:pt x="32" y="13"/>
                      <a:pt x="31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19"/>
                      <a:pt x="37" y="17"/>
                      <a:pt x="44" y="16"/>
                    </a:cubicBezTo>
                    <a:close/>
                    <a:moveTo>
                      <a:pt x="81" y="35"/>
                    </a:moveTo>
                    <a:cubicBezTo>
                      <a:pt x="94" y="34"/>
                      <a:pt x="102" y="33"/>
                      <a:pt x="106" y="33"/>
                    </a:cubicBezTo>
                    <a:cubicBezTo>
                      <a:pt x="111" y="33"/>
                      <a:pt x="116" y="33"/>
                      <a:pt x="119" y="34"/>
                    </a:cubicBezTo>
                    <a:cubicBezTo>
                      <a:pt x="123" y="34"/>
                      <a:pt x="126" y="35"/>
                      <a:pt x="128" y="36"/>
                    </a:cubicBezTo>
                    <a:cubicBezTo>
                      <a:pt x="131" y="37"/>
                      <a:pt x="133" y="38"/>
                      <a:pt x="132" y="40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2" y="31"/>
                      <a:pt x="129" y="30"/>
                    </a:cubicBezTo>
                    <a:cubicBezTo>
                      <a:pt x="126" y="29"/>
                      <a:pt x="123" y="28"/>
                      <a:pt x="120" y="28"/>
                    </a:cubicBezTo>
                    <a:cubicBezTo>
                      <a:pt x="116" y="28"/>
                      <a:pt x="112" y="28"/>
                      <a:pt x="106" y="28"/>
                    </a:cubicBezTo>
                    <a:cubicBezTo>
                      <a:pt x="102" y="28"/>
                      <a:pt x="94" y="28"/>
                      <a:pt x="81" y="29"/>
                    </a:cubicBezTo>
                    <a:cubicBezTo>
                      <a:pt x="65" y="31"/>
                      <a:pt x="52" y="31"/>
                      <a:pt x="42" y="30"/>
                    </a:cubicBezTo>
                    <a:cubicBezTo>
                      <a:pt x="29" y="29"/>
                      <a:pt x="18" y="27"/>
                      <a:pt x="10" y="23"/>
                    </a:cubicBezTo>
                    <a:cubicBezTo>
                      <a:pt x="5" y="21"/>
                      <a:pt x="2" y="19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1" y="24"/>
                      <a:pt x="4" y="27"/>
                      <a:pt x="9" y="29"/>
                    </a:cubicBezTo>
                    <a:cubicBezTo>
                      <a:pt x="18" y="32"/>
                      <a:pt x="28" y="35"/>
                      <a:pt x="42" y="36"/>
                    </a:cubicBezTo>
                    <a:cubicBezTo>
                      <a:pt x="51" y="36"/>
                      <a:pt x="64" y="36"/>
                      <a:pt x="81" y="35"/>
                    </a:cubicBezTo>
                    <a:close/>
                    <a:moveTo>
                      <a:pt x="159" y="42"/>
                    </a:moveTo>
                    <a:cubicBezTo>
                      <a:pt x="156" y="43"/>
                      <a:pt x="151" y="45"/>
                      <a:pt x="145" y="46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50" y="50"/>
                      <a:pt x="155" y="49"/>
                      <a:pt x="159" y="47"/>
                    </a:cubicBezTo>
                    <a:cubicBezTo>
                      <a:pt x="162" y="45"/>
                      <a:pt x="164" y="43"/>
                      <a:pt x="165" y="41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8"/>
                      <a:pt x="163" y="40"/>
                      <a:pt x="159" y="42"/>
                    </a:cubicBezTo>
                    <a:close/>
                    <a:moveTo>
                      <a:pt x="118" y="51"/>
                    </a:moveTo>
                    <a:cubicBezTo>
                      <a:pt x="108" y="51"/>
                      <a:pt x="99" y="52"/>
                      <a:pt x="89" y="51"/>
                    </a:cubicBezTo>
                    <a:cubicBezTo>
                      <a:pt x="75" y="50"/>
                      <a:pt x="61" y="47"/>
                      <a:pt x="48" y="42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60" y="53"/>
                      <a:pt x="74" y="55"/>
                      <a:pt x="89" y="56"/>
                    </a:cubicBezTo>
                    <a:cubicBezTo>
                      <a:pt x="98" y="57"/>
                      <a:pt x="108" y="57"/>
                      <a:pt x="118" y="56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31" y="56"/>
                      <a:pt x="131" y="56"/>
                      <a:pt x="131" y="56"/>
                    </a:cubicBezTo>
                    <a:lnTo>
                      <a:pt x="118" y="51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3" name="Freeform 119"/>
              <p:cNvSpPr>
                <a:spLocks/>
              </p:cNvSpPr>
              <p:nvPr/>
            </p:nvSpPr>
            <p:spPr bwMode="auto">
              <a:xfrm>
                <a:off x="7978775" y="2657475"/>
                <a:ext cx="631825" cy="228600"/>
              </a:xfrm>
              <a:custGeom>
                <a:avLst/>
                <a:gdLst>
                  <a:gd name="T0" fmla="*/ 27 w 166"/>
                  <a:gd name="T1" fmla="*/ 0 h 60"/>
                  <a:gd name="T2" fmla="*/ 39 w 166"/>
                  <a:gd name="T3" fmla="*/ 5 h 60"/>
                  <a:gd name="T4" fmla="*/ 72 w 166"/>
                  <a:gd name="T5" fmla="*/ 4 h 60"/>
                  <a:gd name="T6" fmla="*/ 107 w 166"/>
                  <a:gd name="T7" fmla="*/ 12 h 60"/>
                  <a:gd name="T8" fmla="*/ 83 w 166"/>
                  <a:gd name="T9" fmla="*/ 17 h 60"/>
                  <a:gd name="T10" fmla="*/ 64 w 166"/>
                  <a:gd name="T11" fmla="*/ 13 h 60"/>
                  <a:gd name="T12" fmla="*/ 44 w 166"/>
                  <a:gd name="T13" fmla="*/ 14 h 60"/>
                  <a:gd name="T14" fmla="*/ 31 w 166"/>
                  <a:gd name="T15" fmla="*/ 19 h 60"/>
                  <a:gd name="T16" fmla="*/ 33 w 166"/>
                  <a:gd name="T17" fmla="*/ 22 h 60"/>
                  <a:gd name="T18" fmla="*/ 43 w 166"/>
                  <a:gd name="T19" fmla="*/ 24 h 60"/>
                  <a:gd name="T20" fmla="*/ 73 w 166"/>
                  <a:gd name="T21" fmla="*/ 23 h 60"/>
                  <a:gd name="T22" fmla="*/ 108 w 166"/>
                  <a:gd name="T23" fmla="*/ 22 h 60"/>
                  <a:gd name="T24" fmla="*/ 133 w 166"/>
                  <a:gd name="T25" fmla="*/ 24 h 60"/>
                  <a:gd name="T26" fmla="*/ 154 w 166"/>
                  <a:gd name="T27" fmla="*/ 30 h 60"/>
                  <a:gd name="T28" fmla="*/ 165 w 166"/>
                  <a:gd name="T29" fmla="*/ 38 h 60"/>
                  <a:gd name="T30" fmla="*/ 159 w 166"/>
                  <a:gd name="T31" fmla="*/ 46 h 60"/>
                  <a:gd name="T32" fmla="*/ 145 w 166"/>
                  <a:gd name="T33" fmla="*/ 50 h 60"/>
                  <a:gd name="T34" fmla="*/ 156 w 166"/>
                  <a:gd name="T35" fmla="*/ 55 h 60"/>
                  <a:gd name="T36" fmla="*/ 131 w 166"/>
                  <a:gd name="T37" fmla="*/ 60 h 60"/>
                  <a:gd name="T38" fmla="*/ 118 w 166"/>
                  <a:gd name="T39" fmla="*/ 55 h 60"/>
                  <a:gd name="T40" fmla="*/ 89 w 166"/>
                  <a:gd name="T41" fmla="*/ 55 h 60"/>
                  <a:gd name="T42" fmla="*/ 48 w 166"/>
                  <a:gd name="T43" fmla="*/ 46 h 60"/>
                  <a:gd name="T44" fmla="*/ 71 w 166"/>
                  <a:gd name="T45" fmla="*/ 41 h 60"/>
                  <a:gd name="T46" fmla="*/ 95 w 166"/>
                  <a:gd name="T47" fmla="*/ 46 h 60"/>
                  <a:gd name="T48" fmla="*/ 118 w 166"/>
                  <a:gd name="T49" fmla="*/ 45 h 60"/>
                  <a:gd name="T50" fmla="*/ 132 w 166"/>
                  <a:gd name="T51" fmla="*/ 40 h 60"/>
                  <a:gd name="T52" fmla="*/ 129 w 166"/>
                  <a:gd name="T53" fmla="*/ 34 h 60"/>
                  <a:gd name="T54" fmla="*/ 120 w 166"/>
                  <a:gd name="T55" fmla="*/ 32 h 60"/>
                  <a:gd name="T56" fmla="*/ 106 w 166"/>
                  <a:gd name="T57" fmla="*/ 32 h 60"/>
                  <a:gd name="T58" fmla="*/ 81 w 166"/>
                  <a:gd name="T59" fmla="*/ 33 h 60"/>
                  <a:gd name="T60" fmla="*/ 42 w 166"/>
                  <a:gd name="T61" fmla="*/ 34 h 60"/>
                  <a:gd name="T62" fmla="*/ 10 w 166"/>
                  <a:gd name="T63" fmla="*/ 27 h 60"/>
                  <a:gd name="T64" fmla="*/ 1 w 166"/>
                  <a:gd name="T65" fmla="*/ 20 h 60"/>
                  <a:gd name="T66" fmla="*/ 6 w 166"/>
                  <a:gd name="T67" fmla="*/ 13 h 60"/>
                  <a:gd name="T68" fmla="*/ 14 w 166"/>
                  <a:gd name="T69" fmla="*/ 10 h 60"/>
                  <a:gd name="T70" fmla="*/ 2 w 166"/>
                  <a:gd name="T71" fmla="*/ 4 h 60"/>
                  <a:gd name="T72" fmla="*/ 27 w 166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6" h="60">
                    <a:moveTo>
                      <a:pt x="27" y="0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51" y="4"/>
                      <a:pt x="62" y="3"/>
                      <a:pt x="72" y="4"/>
                    </a:cubicBezTo>
                    <a:cubicBezTo>
                      <a:pt x="86" y="5"/>
                      <a:pt x="97" y="8"/>
                      <a:pt x="107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4"/>
                      <a:pt x="70" y="13"/>
                      <a:pt x="64" y="13"/>
                    </a:cubicBezTo>
                    <a:cubicBezTo>
                      <a:pt x="58" y="13"/>
                      <a:pt x="52" y="13"/>
                      <a:pt x="44" y="14"/>
                    </a:cubicBezTo>
                    <a:cubicBezTo>
                      <a:pt x="37" y="16"/>
                      <a:pt x="32" y="17"/>
                      <a:pt x="31" y="19"/>
                    </a:cubicBezTo>
                    <a:cubicBezTo>
                      <a:pt x="29" y="20"/>
                      <a:pt x="30" y="21"/>
                      <a:pt x="33" y="22"/>
                    </a:cubicBezTo>
                    <a:cubicBezTo>
                      <a:pt x="35" y="23"/>
                      <a:pt x="39" y="24"/>
                      <a:pt x="43" y="24"/>
                    </a:cubicBezTo>
                    <a:cubicBezTo>
                      <a:pt x="48" y="25"/>
                      <a:pt x="59" y="24"/>
                      <a:pt x="73" y="23"/>
                    </a:cubicBezTo>
                    <a:cubicBezTo>
                      <a:pt x="88" y="22"/>
                      <a:pt x="100" y="21"/>
                      <a:pt x="108" y="22"/>
                    </a:cubicBezTo>
                    <a:cubicBezTo>
                      <a:pt x="117" y="22"/>
                      <a:pt x="125" y="22"/>
                      <a:pt x="133" y="24"/>
                    </a:cubicBezTo>
                    <a:cubicBezTo>
                      <a:pt x="141" y="25"/>
                      <a:pt x="148" y="27"/>
                      <a:pt x="154" y="30"/>
                    </a:cubicBezTo>
                    <a:cubicBezTo>
                      <a:pt x="160" y="32"/>
                      <a:pt x="164" y="35"/>
                      <a:pt x="165" y="38"/>
                    </a:cubicBezTo>
                    <a:cubicBezTo>
                      <a:pt x="166" y="41"/>
                      <a:pt x="164" y="43"/>
                      <a:pt x="159" y="46"/>
                    </a:cubicBezTo>
                    <a:cubicBezTo>
                      <a:pt x="156" y="47"/>
                      <a:pt x="151" y="49"/>
                      <a:pt x="145" y="50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31" y="60"/>
                      <a:pt x="131" y="60"/>
                      <a:pt x="131" y="60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08" y="55"/>
                      <a:pt x="99" y="56"/>
                      <a:pt x="89" y="55"/>
                    </a:cubicBezTo>
                    <a:cubicBezTo>
                      <a:pt x="75" y="54"/>
                      <a:pt x="61" y="51"/>
                      <a:pt x="48" y="46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9" y="44"/>
                      <a:pt x="87" y="45"/>
                      <a:pt x="95" y="46"/>
                    </a:cubicBezTo>
                    <a:cubicBezTo>
                      <a:pt x="102" y="46"/>
                      <a:pt x="110" y="46"/>
                      <a:pt x="118" y="45"/>
                    </a:cubicBezTo>
                    <a:cubicBezTo>
                      <a:pt x="126" y="43"/>
                      <a:pt x="131" y="42"/>
                      <a:pt x="132" y="40"/>
                    </a:cubicBezTo>
                    <a:cubicBezTo>
                      <a:pt x="134" y="38"/>
                      <a:pt x="132" y="36"/>
                      <a:pt x="129" y="34"/>
                    </a:cubicBezTo>
                    <a:cubicBezTo>
                      <a:pt x="126" y="33"/>
                      <a:pt x="123" y="32"/>
                      <a:pt x="120" y="32"/>
                    </a:cubicBezTo>
                    <a:cubicBezTo>
                      <a:pt x="116" y="32"/>
                      <a:pt x="112" y="32"/>
                      <a:pt x="106" y="32"/>
                    </a:cubicBezTo>
                    <a:cubicBezTo>
                      <a:pt x="102" y="32"/>
                      <a:pt x="94" y="32"/>
                      <a:pt x="81" y="33"/>
                    </a:cubicBezTo>
                    <a:cubicBezTo>
                      <a:pt x="65" y="35"/>
                      <a:pt x="52" y="35"/>
                      <a:pt x="42" y="34"/>
                    </a:cubicBezTo>
                    <a:cubicBezTo>
                      <a:pt x="29" y="33"/>
                      <a:pt x="18" y="31"/>
                      <a:pt x="10" y="27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5"/>
                      <a:pt x="6" y="13"/>
                    </a:cubicBezTo>
                    <a:cubicBezTo>
                      <a:pt x="8" y="12"/>
                      <a:pt x="11" y="11"/>
                      <a:pt x="14" y="10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042" name="Group 2109"/>
          <p:cNvGrpSpPr/>
          <p:nvPr/>
        </p:nvGrpSpPr>
        <p:grpSpPr>
          <a:xfrm>
            <a:off x="3611164" y="3304385"/>
            <a:ext cx="1289285" cy="1592240"/>
            <a:chOff x="5235575" y="3225007"/>
            <a:chExt cx="1917700" cy="2032794"/>
          </a:xfrm>
        </p:grpSpPr>
        <p:grpSp>
          <p:nvGrpSpPr>
            <p:cNvPr id="1043" name="Group 1367"/>
            <p:cNvGrpSpPr/>
            <p:nvPr/>
          </p:nvGrpSpPr>
          <p:grpSpPr>
            <a:xfrm>
              <a:off x="5303838" y="4640263"/>
              <a:ext cx="1689100" cy="617538"/>
              <a:chOff x="5395913" y="3030538"/>
              <a:chExt cx="1689100" cy="617538"/>
            </a:xfrm>
          </p:grpSpPr>
          <p:sp>
            <p:nvSpPr>
              <p:cNvPr id="1339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0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1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2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3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4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5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6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7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8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9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0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1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2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3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4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5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6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7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8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9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0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1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2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3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4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5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6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7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8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9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0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1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2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3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4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5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6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7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8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9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0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1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2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3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4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5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6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7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8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9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0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1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2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3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4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5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6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4" name="Group 1426"/>
            <p:cNvGrpSpPr/>
            <p:nvPr/>
          </p:nvGrpSpPr>
          <p:grpSpPr>
            <a:xfrm>
              <a:off x="5464175" y="4373563"/>
              <a:ext cx="1689100" cy="617538"/>
              <a:chOff x="5395913" y="3030538"/>
              <a:chExt cx="1689100" cy="617538"/>
            </a:xfrm>
          </p:grpSpPr>
          <p:sp>
            <p:nvSpPr>
              <p:cNvPr id="1281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2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3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4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5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6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7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8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9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0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1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2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3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4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5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6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7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8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9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0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1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2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3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4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5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6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7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8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9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0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1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2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3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4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5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6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7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8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9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0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1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2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3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4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5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6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7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8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9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0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1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2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3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4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5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6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7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8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5" name="Group 1485"/>
            <p:cNvGrpSpPr/>
            <p:nvPr/>
          </p:nvGrpSpPr>
          <p:grpSpPr>
            <a:xfrm>
              <a:off x="5283200" y="4083050"/>
              <a:ext cx="1689100" cy="617538"/>
              <a:chOff x="5395913" y="3030538"/>
              <a:chExt cx="1689100" cy="617538"/>
            </a:xfrm>
          </p:grpSpPr>
          <p:sp>
            <p:nvSpPr>
              <p:cNvPr id="1223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4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5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6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7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8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9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0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1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2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3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4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5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6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7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8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9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0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1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2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3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4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5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6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7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8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9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0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1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2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3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4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5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6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7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8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9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0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1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2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3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4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5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6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7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8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9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0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1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2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3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4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5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6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7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8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9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0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6" name="Group 1544"/>
            <p:cNvGrpSpPr/>
            <p:nvPr/>
          </p:nvGrpSpPr>
          <p:grpSpPr>
            <a:xfrm>
              <a:off x="5464175" y="3773488"/>
              <a:ext cx="1689100" cy="617538"/>
              <a:chOff x="5395913" y="3030538"/>
              <a:chExt cx="1689100" cy="617538"/>
            </a:xfrm>
          </p:grpSpPr>
          <p:sp>
            <p:nvSpPr>
              <p:cNvPr id="1165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6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7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8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9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0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1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2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3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4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5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6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7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8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9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0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1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2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3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4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5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6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7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8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9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0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1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2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3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4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5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6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7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8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9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0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1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2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3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4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5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6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7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8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9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0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1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2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3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4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5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6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7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8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9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0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1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2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7" name="Group 1603"/>
            <p:cNvGrpSpPr/>
            <p:nvPr/>
          </p:nvGrpSpPr>
          <p:grpSpPr>
            <a:xfrm>
              <a:off x="5235575" y="3509169"/>
              <a:ext cx="1689100" cy="617538"/>
              <a:chOff x="5395913" y="3030538"/>
              <a:chExt cx="1689100" cy="617538"/>
            </a:xfrm>
          </p:grpSpPr>
          <p:sp>
            <p:nvSpPr>
              <p:cNvPr id="1107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8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9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0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1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2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3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4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5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6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7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8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9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0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1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2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3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4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5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6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7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8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9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0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1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2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3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4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5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6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7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8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9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0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1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2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3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4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5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6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7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8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9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0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1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2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3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4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5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6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7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8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9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0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1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2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3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4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8" name="Group 1662"/>
            <p:cNvGrpSpPr/>
            <p:nvPr/>
          </p:nvGrpSpPr>
          <p:grpSpPr>
            <a:xfrm>
              <a:off x="5402263" y="3225007"/>
              <a:ext cx="1689100" cy="617538"/>
              <a:chOff x="5395913" y="3030538"/>
              <a:chExt cx="1689100" cy="617538"/>
            </a:xfrm>
          </p:grpSpPr>
          <p:sp>
            <p:nvSpPr>
              <p:cNvPr id="1049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0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1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2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3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4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5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6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7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8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9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0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1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2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3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4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5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6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7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8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9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0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1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2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3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4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5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6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7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8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9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0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1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2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3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4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5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6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7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8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9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0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1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2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3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4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5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6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7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8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9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0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1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2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3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4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5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6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1397" name="Group 2108"/>
          <p:cNvGrpSpPr/>
          <p:nvPr/>
        </p:nvGrpSpPr>
        <p:grpSpPr>
          <a:xfrm>
            <a:off x="1914566" y="3463983"/>
            <a:ext cx="1250848" cy="1406524"/>
            <a:chOff x="3241676" y="3860007"/>
            <a:chExt cx="1885950" cy="1406524"/>
          </a:xfrm>
        </p:grpSpPr>
        <p:grpSp>
          <p:nvGrpSpPr>
            <p:cNvPr id="1398" name="Group 1721"/>
            <p:cNvGrpSpPr/>
            <p:nvPr/>
          </p:nvGrpSpPr>
          <p:grpSpPr>
            <a:xfrm>
              <a:off x="3259137" y="4648993"/>
              <a:ext cx="1689100" cy="617538"/>
              <a:chOff x="3355975" y="3544888"/>
              <a:chExt cx="1689100" cy="617538"/>
            </a:xfrm>
          </p:grpSpPr>
          <p:sp>
            <p:nvSpPr>
              <p:cNvPr id="1564" name="Freeform 178"/>
              <p:cNvSpPr>
                <a:spLocks/>
              </p:cNvSpPr>
              <p:nvPr/>
            </p:nvSpPr>
            <p:spPr bwMode="auto">
              <a:xfrm>
                <a:off x="3389313" y="3754438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2 h 107"/>
                  <a:gd name="T6" fmla="*/ 227 w 423"/>
                  <a:gd name="T7" fmla="*/ 52 h 107"/>
                  <a:gd name="T8" fmla="*/ 218 w 423"/>
                  <a:gd name="T9" fmla="*/ 52 h 107"/>
                  <a:gd name="T10" fmla="*/ 182 w 423"/>
                  <a:gd name="T11" fmla="*/ 51 h 107"/>
                  <a:gd name="T12" fmla="*/ 173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5 h 107"/>
                  <a:gd name="T26" fmla="*/ 172 w 423"/>
                  <a:gd name="T27" fmla="*/ 105 h 107"/>
                  <a:gd name="T28" fmla="*/ 182 w 423"/>
                  <a:gd name="T29" fmla="*/ 105 h 107"/>
                  <a:gd name="T30" fmla="*/ 218 w 423"/>
                  <a:gd name="T31" fmla="*/ 107 h 107"/>
                  <a:gd name="T32" fmla="*/ 227 w 423"/>
                  <a:gd name="T33" fmla="*/ 106 h 107"/>
                  <a:gd name="T34" fmla="*/ 240 w 423"/>
                  <a:gd name="T35" fmla="*/ 106 h 107"/>
                  <a:gd name="T36" fmla="*/ 347 w 423"/>
                  <a:gd name="T37" fmla="*/ 97 h 107"/>
                  <a:gd name="T38" fmla="*/ 417 w 423"/>
                  <a:gd name="T39" fmla="*/ 70 h 107"/>
                  <a:gd name="T40" fmla="*/ 421 w 423"/>
                  <a:gd name="T41" fmla="*/ 61 h 107"/>
                  <a:gd name="T42" fmla="*/ 423 w 423"/>
                  <a:gd name="T43" fmla="*/ 7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3" y="36"/>
                      <a:pt x="347" y="43"/>
                    </a:cubicBezTo>
                    <a:cubicBezTo>
                      <a:pt x="317" y="48"/>
                      <a:pt x="280" y="51"/>
                      <a:pt x="240" y="52"/>
                    </a:cubicBezTo>
                    <a:cubicBezTo>
                      <a:pt x="236" y="52"/>
                      <a:pt x="231" y="52"/>
                      <a:pt x="227" y="52"/>
                    </a:cubicBezTo>
                    <a:cubicBezTo>
                      <a:pt x="224" y="52"/>
                      <a:pt x="221" y="52"/>
                      <a:pt x="218" y="52"/>
                    </a:cubicBezTo>
                    <a:cubicBezTo>
                      <a:pt x="206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8" y="41"/>
                    </a:cubicBezTo>
                    <a:cubicBezTo>
                      <a:pt x="75" y="38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63" y="90"/>
                      <a:pt x="74" y="93"/>
                      <a:pt x="86" y="95"/>
                    </a:cubicBezTo>
                    <a:cubicBezTo>
                      <a:pt x="110" y="100"/>
                      <a:pt x="139" y="103"/>
                      <a:pt x="172" y="105"/>
                    </a:cubicBezTo>
                    <a:cubicBezTo>
                      <a:pt x="175" y="105"/>
                      <a:pt x="179" y="105"/>
                      <a:pt x="182" y="105"/>
                    </a:cubicBezTo>
                    <a:cubicBezTo>
                      <a:pt x="194" y="106"/>
                      <a:pt x="206" y="106"/>
                      <a:pt x="218" y="107"/>
                    </a:cubicBezTo>
                    <a:cubicBezTo>
                      <a:pt x="221" y="107"/>
                      <a:pt x="224" y="106"/>
                      <a:pt x="227" y="106"/>
                    </a:cubicBezTo>
                    <a:cubicBezTo>
                      <a:pt x="231" y="106"/>
                      <a:pt x="236" y="106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20" y="67"/>
                      <a:pt x="421" y="64"/>
                      <a:pt x="421" y="61"/>
                    </a:cubicBezTo>
                    <a:cubicBezTo>
                      <a:pt x="423" y="7"/>
                      <a:pt x="423" y="7"/>
                      <a:pt x="423" y="7"/>
                    </a:cubicBezTo>
                    <a:cubicBezTo>
                      <a:pt x="423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5" name="Freeform 179"/>
              <p:cNvSpPr>
                <a:spLocks/>
              </p:cNvSpPr>
              <p:nvPr/>
            </p:nvSpPr>
            <p:spPr bwMode="auto">
              <a:xfrm>
                <a:off x="3389313" y="3735388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6" name="Freeform 180"/>
              <p:cNvSpPr>
                <a:spLocks/>
              </p:cNvSpPr>
              <p:nvPr/>
            </p:nvSpPr>
            <p:spPr bwMode="auto">
              <a:xfrm>
                <a:off x="3595688" y="3860800"/>
                <a:ext cx="487363" cy="277813"/>
              </a:xfrm>
              <a:custGeom>
                <a:avLst/>
                <a:gdLst>
                  <a:gd name="T0" fmla="*/ 119 w 128"/>
                  <a:gd name="T1" fmla="*/ 18 h 73"/>
                  <a:gd name="T2" fmla="*/ 34 w 128"/>
                  <a:gd name="T3" fmla="*/ 8 h 73"/>
                  <a:gd name="T4" fmla="*/ 0 w 128"/>
                  <a:gd name="T5" fmla="*/ 0 h 73"/>
                  <a:gd name="T6" fmla="*/ 0 w 128"/>
                  <a:gd name="T7" fmla="*/ 55 h 73"/>
                  <a:gd name="T8" fmla="*/ 32 w 128"/>
                  <a:gd name="T9" fmla="*/ 63 h 73"/>
                  <a:gd name="T10" fmla="*/ 118 w 128"/>
                  <a:gd name="T11" fmla="*/ 73 h 73"/>
                  <a:gd name="T12" fmla="*/ 128 w 128"/>
                  <a:gd name="T13" fmla="*/ 73 h 73"/>
                  <a:gd name="T14" fmla="*/ 128 w 128"/>
                  <a:gd name="T15" fmla="*/ 19 h 73"/>
                  <a:gd name="T16" fmla="*/ 119 w 128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3">
                    <a:moveTo>
                      <a:pt x="119" y="18"/>
                    </a:moveTo>
                    <a:cubicBezTo>
                      <a:pt x="87" y="16"/>
                      <a:pt x="58" y="13"/>
                      <a:pt x="34" y="8"/>
                    </a:cubicBezTo>
                    <a:cubicBezTo>
                      <a:pt x="21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9" y="58"/>
                      <a:pt x="20" y="60"/>
                      <a:pt x="32" y="63"/>
                    </a:cubicBezTo>
                    <a:cubicBezTo>
                      <a:pt x="56" y="67"/>
                      <a:pt x="85" y="71"/>
                      <a:pt x="118" y="73"/>
                    </a:cubicBezTo>
                    <a:cubicBezTo>
                      <a:pt x="121" y="73"/>
                      <a:pt x="125" y="73"/>
                      <a:pt x="128" y="73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5" y="18"/>
                      <a:pt x="122" y="18"/>
                      <a:pt x="119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7" name="Freeform 181"/>
              <p:cNvSpPr>
                <a:spLocks/>
              </p:cNvSpPr>
              <p:nvPr/>
            </p:nvSpPr>
            <p:spPr bwMode="auto">
              <a:xfrm>
                <a:off x="3355975" y="3544888"/>
                <a:ext cx="1689100" cy="411163"/>
              </a:xfrm>
              <a:custGeom>
                <a:avLst/>
                <a:gdLst>
                  <a:gd name="T0" fmla="*/ 347 w 444"/>
                  <a:gd name="T1" fmla="*/ 16 h 108"/>
                  <a:gd name="T2" fmla="*/ 261 w 444"/>
                  <a:gd name="T3" fmla="*/ 6 h 108"/>
                  <a:gd name="T4" fmla="*/ 15 w 444"/>
                  <a:gd name="T5" fmla="*/ 42 h 108"/>
                  <a:gd name="T6" fmla="*/ 97 w 444"/>
                  <a:gd name="T7" fmla="*/ 91 h 108"/>
                  <a:gd name="T8" fmla="*/ 182 w 444"/>
                  <a:gd name="T9" fmla="*/ 101 h 108"/>
                  <a:gd name="T10" fmla="*/ 428 w 444"/>
                  <a:gd name="T11" fmla="*/ 66 h 108"/>
                  <a:gd name="T12" fmla="*/ 347 w 444"/>
                  <a:gd name="T13" fmla="*/ 1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6"/>
                    </a:moveTo>
                    <a:cubicBezTo>
                      <a:pt x="322" y="12"/>
                      <a:pt x="293" y="8"/>
                      <a:pt x="261" y="6"/>
                    </a:cubicBezTo>
                    <a:cubicBezTo>
                      <a:pt x="147" y="0"/>
                      <a:pt x="37" y="15"/>
                      <a:pt x="15" y="42"/>
                    </a:cubicBezTo>
                    <a:cubicBezTo>
                      <a:pt x="0" y="60"/>
                      <a:pt x="34" y="79"/>
                      <a:pt x="97" y="91"/>
                    </a:cubicBezTo>
                    <a:cubicBezTo>
                      <a:pt x="121" y="96"/>
                      <a:pt x="150" y="99"/>
                      <a:pt x="182" y="101"/>
                    </a:cubicBezTo>
                    <a:cubicBezTo>
                      <a:pt x="296" y="108"/>
                      <a:pt x="406" y="92"/>
                      <a:pt x="428" y="66"/>
                    </a:cubicBezTo>
                    <a:cubicBezTo>
                      <a:pt x="444" y="47"/>
                      <a:pt x="409" y="28"/>
                      <a:pt x="347" y="16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8" name="Freeform 182"/>
              <p:cNvSpPr>
                <a:spLocks/>
              </p:cNvSpPr>
              <p:nvPr/>
            </p:nvSpPr>
            <p:spPr bwMode="auto">
              <a:xfrm>
                <a:off x="3495675" y="3602038"/>
                <a:ext cx="1404938" cy="296863"/>
              </a:xfrm>
              <a:custGeom>
                <a:avLst/>
                <a:gdLst>
                  <a:gd name="T0" fmla="*/ 197 w 369"/>
                  <a:gd name="T1" fmla="*/ 78 h 78"/>
                  <a:gd name="T2" fmla="*/ 149 w 369"/>
                  <a:gd name="T3" fmla="*/ 77 h 78"/>
                  <a:gd name="T4" fmla="*/ 72 w 369"/>
                  <a:gd name="T5" fmla="*/ 68 h 78"/>
                  <a:gd name="T6" fmla="*/ 3 w 369"/>
                  <a:gd name="T7" fmla="*/ 41 h 78"/>
                  <a:gd name="T8" fmla="*/ 3 w 369"/>
                  <a:gd name="T9" fmla="*/ 30 h 78"/>
                  <a:gd name="T10" fmla="*/ 172 w 369"/>
                  <a:gd name="T11" fmla="*/ 0 h 78"/>
                  <a:gd name="T12" fmla="*/ 220 w 369"/>
                  <a:gd name="T13" fmla="*/ 1 h 78"/>
                  <a:gd name="T14" fmla="*/ 297 w 369"/>
                  <a:gd name="T15" fmla="*/ 10 h 78"/>
                  <a:gd name="T16" fmla="*/ 366 w 369"/>
                  <a:gd name="T17" fmla="*/ 36 h 78"/>
                  <a:gd name="T18" fmla="*/ 366 w 369"/>
                  <a:gd name="T19" fmla="*/ 47 h 78"/>
                  <a:gd name="T20" fmla="*/ 197 w 369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78">
                    <a:moveTo>
                      <a:pt x="197" y="78"/>
                    </a:moveTo>
                    <a:cubicBezTo>
                      <a:pt x="181" y="78"/>
                      <a:pt x="165" y="77"/>
                      <a:pt x="149" y="77"/>
                    </a:cubicBezTo>
                    <a:cubicBezTo>
                      <a:pt x="121" y="75"/>
                      <a:pt x="95" y="72"/>
                      <a:pt x="72" y="68"/>
                    </a:cubicBezTo>
                    <a:cubicBezTo>
                      <a:pt x="36" y="61"/>
                      <a:pt x="10" y="51"/>
                      <a:pt x="3" y="41"/>
                    </a:cubicBezTo>
                    <a:cubicBezTo>
                      <a:pt x="0" y="38"/>
                      <a:pt x="0" y="34"/>
                      <a:pt x="3" y="30"/>
                    </a:cubicBezTo>
                    <a:cubicBezTo>
                      <a:pt x="18" y="13"/>
                      <a:pt x="89" y="0"/>
                      <a:pt x="172" y="0"/>
                    </a:cubicBezTo>
                    <a:cubicBezTo>
                      <a:pt x="188" y="0"/>
                      <a:pt x="204" y="0"/>
                      <a:pt x="220" y="1"/>
                    </a:cubicBezTo>
                    <a:cubicBezTo>
                      <a:pt x="249" y="3"/>
                      <a:pt x="274" y="6"/>
                      <a:pt x="297" y="10"/>
                    </a:cubicBezTo>
                    <a:cubicBezTo>
                      <a:pt x="334" y="17"/>
                      <a:pt x="359" y="26"/>
                      <a:pt x="366" y="36"/>
                    </a:cubicBezTo>
                    <a:cubicBezTo>
                      <a:pt x="369" y="40"/>
                      <a:pt x="369" y="44"/>
                      <a:pt x="366" y="47"/>
                    </a:cubicBezTo>
                    <a:cubicBezTo>
                      <a:pt x="352" y="65"/>
                      <a:pt x="281" y="78"/>
                      <a:pt x="197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9" name="Freeform 183"/>
              <p:cNvSpPr>
                <a:spLocks/>
              </p:cNvSpPr>
              <p:nvPr/>
            </p:nvSpPr>
            <p:spPr bwMode="auto">
              <a:xfrm>
                <a:off x="3667125" y="3579813"/>
                <a:ext cx="1047750" cy="338138"/>
              </a:xfrm>
              <a:custGeom>
                <a:avLst/>
                <a:gdLst>
                  <a:gd name="T0" fmla="*/ 135 w 275"/>
                  <a:gd name="T1" fmla="*/ 89 h 89"/>
                  <a:gd name="T2" fmla="*/ 101 w 275"/>
                  <a:gd name="T3" fmla="*/ 88 h 89"/>
                  <a:gd name="T4" fmla="*/ 17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8 w 275"/>
                  <a:gd name="T11" fmla="*/ 2 h 89"/>
                  <a:gd name="T12" fmla="*/ 262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3" y="89"/>
                      <a:pt x="112" y="89"/>
                      <a:pt x="101" y="88"/>
                    </a:cubicBezTo>
                    <a:cubicBezTo>
                      <a:pt x="70" y="86"/>
                      <a:pt x="42" y="83"/>
                      <a:pt x="17" y="78"/>
                    </a:cubicBezTo>
                    <a:cubicBezTo>
                      <a:pt x="11" y="77"/>
                      <a:pt x="5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1"/>
                      <a:pt x="178" y="2"/>
                    </a:cubicBezTo>
                    <a:cubicBezTo>
                      <a:pt x="209" y="4"/>
                      <a:pt x="237" y="7"/>
                      <a:pt x="262" y="12"/>
                    </a:cubicBezTo>
                    <a:cubicBezTo>
                      <a:pt x="266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0" name="Freeform 184"/>
              <p:cNvSpPr>
                <a:spLocks/>
              </p:cNvSpPr>
              <p:nvPr/>
            </p:nvSpPr>
            <p:spPr bwMode="auto">
              <a:xfrm>
                <a:off x="3503613" y="36020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7 w 367"/>
                  <a:gd name="T13" fmla="*/ 4 h 50"/>
                  <a:gd name="T14" fmla="*/ 215 w 367"/>
                  <a:gd name="T15" fmla="*/ 5 h 50"/>
                  <a:gd name="T16" fmla="*/ 292 w 367"/>
                  <a:gd name="T17" fmla="*/ 14 h 50"/>
                  <a:gd name="T18" fmla="*/ 361 w 367"/>
                  <a:gd name="T19" fmla="*/ 40 h 50"/>
                  <a:gd name="T20" fmla="*/ 362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6"/>
                      <a:pt x="332" y="17"/>
                      <a:pt x="295" y="10"/>
                    </a:cubicBezTo>
                    <a:cubicBezTo>
                      <a:pt x="272" y="6"/>
                      <a:pt x="247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7" y="0"/>
                      <a:pt x="16" y="13"/>
                      <a:pt x="1" y="30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19" y="15"/>
                      <a:pt x="88" y="4"/>
                      <a:pt x="167" y="4"/>
                    </a:cubicBezTo>
                    <a:cubicBezTo>
                      <a:pt x="183" y="4"/>
                      <a:pt x="199" y="4"/>
                      <a:pt x="215" y="5"/>
                    </a:cubicBezTo>
                    <a:cubicBezTo>
                      <a:pt x="243" y="7"/>
                      <a:pt x="269" y="10"/>
                      <a:pt x="292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4" y="43"/>
                      <a:pt x="364" y="47"/>
                      <a:pt x="362" y="50"/>
                    </a:cubicBezTo>
                    <a:cubicBezTo>
                      <a:pt x="363" y="49"/>
                      <a:pt x="363" y="48"/>
                      <a:pt x="364" y="47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1" name="Freeform 185"/>
              <p:cNvSpPr>
                <a:spLocks/>
              </p:cNvSpPr>
              <p:nvPr/>
            </p:nvSpPr>
            <p:spPr bwMode="auto">
              <a:xfrm>
                <a:off x="4710113" y="3765550"/>
                <a:ext cx="288925" cy="339725"/>
              </a:xfrm>
              <a:custGeom>
                <a:avLst/>
                <a:gdLst>
                  <a:gd name="T0" fmla="*/ 72 w 76"/>
                  <a:gd name="T1" fmla="*/ 8 h 89"/>
                  <a:gd name="T2" fmla="*/ 0 w 76"/>
                  <a:gd name="T3" fmla="*/ 35 h 89"/>
                  <a:gd name="T4" fmla="*/ 0 w 76"/>
                  <a:gd name="T5" fmla="*/ 89 h 89"/>
                  <a:gd name="T6" fmla="*/ 70 w 76"/>
                  <a:gd name="T7" fmla="*/ 62 h 89"/>
                  <a:gd name="T8" fmla="*/ 74 w 76"/>
                  <a:gd name="T9" fmla="*/ 54 h 89"/>
                  <a:gd name="T10" fmla="*/ 76 w 76"/>
                  <a:gd name="T11" fmla="*/ 0 h 89"/>
                  <a:gd name="T12" fmla="*/ 72 w 76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9">
                    <a:moveTo>
                      <a:pt x="72" y="8"/>
                    </a:moveTo>
                    <a:cubicBezTo>
                      <a:pt x="63" y="20"/>
                      <a:pt x="36" y="29"/>
                      <a:pt x="0" y="3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2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2" name="Freeform 186"/>
              <p:cNvSpPr>
                <a:spLocks/>
              </p:cNvSpPr>
              <p:nvPr/>
            </p:nvSpPr>
            <p:spPr bwMode="auto">
              <a:xfrm>
                <a:off x="4083050" y="3933825"/>
                <a:ext cx="136525" cy="209550"/>
              </a:xfrm>
              <a:custGeom>
                <a:avLst/>
                <a:gdLst>
                  <a:gd name="T0" fmla="*/ 0 w 36"/>
                  <a:gd name="T1" fmla="*/ 0 h 55"/>
                  <a:gd name="T2" fmla="*/ 0 w 36"/>
                  <a:gd name="T3" fmla="*/ 54 h 55"/>
                  <a:gd name="T4" fmla="*/ 36 w 36"/>
                  <a:gd name="T5" fmla="*/ 55 h 55"/>
                  <a:gd name="T6" fmla="*/ 36 w 36"/>
                  <a:gd name="T7" fmla="*/ 1 h 55"/>
                  <a:gd name="T8" fmla="*/ 0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3" name="Freeform 187"/>
              <p:cNvSpPr>
                <a:spLocks/>
              </p:cNvSpPr>
              <p:nvPr/>
            </p:nvSpPr>
            <p:spPr bwMode="auto">
              <a:xfrm>
                <a:off x="4254500" y="3937000"/>
                <a:ext cx="49213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4" name="Freeform 188"/>
              <p:cNvSpPr>
                <a:spLocks/>
              </p:cNvSpPr>
              <p:nvPr/>
            </p:nvSpPr>
            <p:spPr bwMode="auto">
              <a:xfrm>
                <a:off x="4219575" y="393700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5" name="Freeform 189"/>
              <p:cNvSpPr>
                <a:spLocks/>
              </p:cNvSpPr>
              <p:nvPr/>
            </p:nvSpPr>
            <p:spPr bwMode="auto">
              <a:xfrm>
                <a:off x="4303713" y="3898900"/>
                <a:ext cx="406400" cy="244475"/>
              </a:xfrm>
              <a:custGeom>
                <a:avLst/>
                <a:gdLst>
                  <a:gd name="T0" fmla="*/ 107 w 107"/>
                  <a:gd name="T1" fmla="*/ 0 h 64"/>
                  <a:gd name="T2" fmla="*/ 0 w 107"/>
                  <a:gd name="T3" fmla="*/ 10 h 64"/>
                  <a:gd name="T4" fmla="*/ 0 w 107"/>
                  <a:gd name="T5" fmla="*/ 64 h 64"/>
                  <a:gd name="T6" fmla="*/ 107 w 107"/>
                  <a:gd name="T7" fmla="*/ 54 h 64"/>
                  <a:gd name="T8" fmla="*/ 107 w 10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4">
                    <a:moveTo>
                      <a:pt x="107" y="0"/>
                    </a:moveTo>
                    <a:cubicBezTo>
                      <a:pt x="77" y="6"/>
                      <a:pt x="40" y="9"/>
                      <a:pt x="0" y="1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6" name="Freeform 190"/>
              <p:cNvSpPr>
                <a:spLocks/>
              </p:cNvSpPr>
              <p:nvPr/>
            </p:nvSpPr>
            <p:spPr bwMode="auto">
              <a:xfrm>
                <a:off x="4835525" y="3883025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2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7" name="Freeform 191"/>
              <p:cNvSpPr>
                <a:spLocks/>
              </p:cNvSpPr>
              <p:nvPr/>
            </p:nvSpPr>
            <p:spPr bwMode="auto">
              <a:xfrm>
                <a:off x="4756150" y="39068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8" name="Freeform 192"/>
              <p:cNvSpPr>
                <a:spLocks/>
              </p:cNvSpPr>
              <p:nvPr/>
            </p:nvSpPr>
            <p:spPr bwMode="auto">
              <a:xfrm>
                <a:off x="4916488" y="385762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9" name="Freeform 193"/>
              <p:cNvSpPr>
                <a:spLocks/>
              </p:cNvSpPr>
              <p:nvPr/>
            </p:nvSpPr>
            <p:spPr bwMode="auto">
              <a:xfrm>
                <a:off x="4356100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0" name="Freeform 194"/>
              <p:cNvSpPr>
                <a:spLocks/>
              </p:cNvSpPr>
              <p:nvPr/>
            </p:nvSpPr>
            <p:spPr bwMode="auto">
              <a:xfrm>
                <a:off x="3557588" y="386873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6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1" name="Freeform 195"/>
              <p:cNvSpPr>
                <a:spLocks/>
              </p:cNvSpPr>
              <p:nvPr/>
            </p:nvSpPr>
            <p:spPr bwMode="auto">
              <a:xfrm>
                <a:off x="4595813" y="3933825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2" name="Freeform 196"/>
              <p:cNvSpPr>
                <a:spLocks/>
              </p:cNvSpPr>
              <p:nvPr/>
            </p:nvSpPr>
            <p:spPr bwMode="auto">
              <a:xfrm>
                <a:off x="4276725" y="3952875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2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3" name="Freeform 197"/>
              <p:cNvSpPr>
                <a:spLocks/>
              </p:cNvSpPr>
              <p:nvPr/>
            </p:nvSpPr>
            <p:spPr bwMode="auto">
              <a:xfrm>
                <a:off x="4437063" y="394493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4" name="Freeform 198"/>
              <p:cNvSpPr>
                <a:spLocks/>
              </p:cNvSpPr>
              <p:nvPr/>
            </p:nvSpPr>
            <p:spPr bwMode="auto">
              <a:xfrm>
                <a:off x="4516438" y="39401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5" name="Freeform 199"/>
              <p:cNvSpPr>
                <a:spLocks/>
              </p:cNvSpPr>
              <p:nvPr/>
            </p:nvSpPr>
            <p:spPr bwMode="auto">
              <a:xfrm>
                <a:off x="4676775" y="39211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6" name="Freeform 200"/>
              <p:cNvSpPr>
                <a:spLocks/>
              </p:cNvSpPr>
              <p:nvPr/>
            </p:nvSpPr>
            <p:spPr bwMode="auto">
              <a:xfrm>
                <a:off x="3957638" y="3937000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7" name="Freeform 201"/>
              <p:cNvSpPr>
                <a:spLocks/>
              </p:cNvSpPr>
              <p:nvPr/>
            </p:nvSpPr>
            <p:spPr bwMode="auto">
              <a:xfrm>
                <a:off x="4037013" y="39449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8" name="Freeform 202"/>
              <p:cNvSpPr>
                <a:spLocks/>
              </p:cNvSpPr>
              <p:nvPr/>
            </p:nvSpPr>
            <p:spPr bwMode="auto">
              <a:xfrm>
                <a:off x="4197350" y="3952875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9" name="Freeform 203"/>
              <p:cNvSpPr>
                <a:spLocks/>
              </p:cNvSpPr>
              <p:nvPr/>
            </p:nvSpPr>
            <p:spPr bwMode="auto">
              <a:xfrm>
                <a:off x="4116388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0" name="Freeform 204"/>
              <p:cNvSpPr>
                <a:spLocks/>
              </p:cNvSpPr>
              <p:nvPr/>
            </p:nvSpPr>
            <p:spPr bwMode="auto">
              <a:xfrm>
                <a:off x="3717925" y="3906838"/>
                <a:ext cx="11113" cy="182563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0 h 48"/>
                  <a:gd name="T6" fmla="*/ 0 w 3"/>
                  <a:gd name="T7" fmla="*/ 0 h 48"/>
                  <a:gd name="T8" fmla="*/ 0 w 3"/>
                  <a:gd name="T9" fmla="*/ 47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1" name="Freeform 206"/>
              <p:cNvSpPr>
                <a:spLocks/>
              </p:cNvSpPr>
              <p:nvPr/>
            </p:nvSpPr>
            <p:spPr bwMode="auto">
              <a:xfrm>
                <a:off x="3636963" y="3887788"/>
                <a:ext cx="11113" cy="185738"/>
              </a:xfrm>
              <a:custGeom>
                <a:avLst/>
                <a:gdLst>
                  <a:gd name="T0" fmla="*/ 3 w 3"/>
                  <a:gd name="T1" fmla="*/ 1 h 49"/>
                  <a:gd name="T2" fmla="*/ 0 w 3"/>
                  <a:gd name="T3" fmla="*/ 0 h 49"/>
                  <a:gd name="T4" fmla="*/ 0 w 3"/>
                  <a:gd name="T5" fmla="*/ 48 h 49"/>
                  <a:gd name="T6" fmla="*/ 3 w 3"/>
                  <a:gd name="T7" fmla="*/ 49 h 49"/>
                  <a:gd name="T8" fmla="*/ 3 w 3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9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9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2" name="Freeform 207"/>
              <p:cNvSpPr>
                <a:spLocks/>
              </p:cNvSpPr>
              <p:nvPr/>
            </p:nvSpPr>
            <p:spPr bwMode="auto">
              <a:xfrm>
                <a:off x="3478213" y="3838575"/>
                <a:ext cx="11113" cy="177800"/>
              </a:xfrm>
              <a:custGeom>
                <a:avLst/>
                <a:gdLst>
                  <a:gd name="T0" fmla="*/ 0 w 3"/>
                  <a:gd name="T1" fmla="*/ 45 h 47"/>
                  <a:gd name="T2" fmla="*/ 3 w 3"/>
                  <a:gd name="T3" fmla="*/ 47 h 47"/>
                  <a:gd name="T4" fmla="*/ 3 w 3"/>
                  <a:gd name="T5" fmla="*/ 1 h 47"/>
                  <a:gd name="T6" fmla="*/ 0 w 3"/>
                  <a:gd name="T7" fmla="*/ 0 h 47"/>
                  <a:gd name="T8" fmla="*/ 0 w 3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0" y="45"/>
                    </a:moveTo>
                    <a:cubicBezTo>
                      <a:pt x="1" y="46"/>
                      <a:pt x="2" y="47"/>
                      <a:pt x="3" y="4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3" name="Freeform 208"/>
              <p:cNvSpPr>
                <a:spLocks/>
              </p:cNvSpPr>
              <p:nvPr/>
            </p:nvSpPr>
            <p:spPr bwMode="auto">
              <a:xfrm>
                <a:off x="3876675" y="3929063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4" name="Freeform 209"/>
              <p:cNvSpPr>
                <a:spLocks/>
              </p:cNvSpPr>
              <p:nvPr/>
            </p:nvSpPr>
            <p:spPr bwMode="auto">
              <a:xfrm>
                <a:off x="3797300" y="3921125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0 h 47"/>
                  <a:gd name="T4" fmla="*/ 0 w 3"/>
                  <a:gd name="T5" fmla="*/ 47 h 47"/>
                  <a:gd name="T6" fmla="*/ 3 w 3"/>
                  <a:gd name="T7" fmla="*/ 47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5" name="Freeform 210"/>
              <p:cNvSpPr>
                <a:spLocks/>
              </p:cNvSpPr>
              <p:nvPr/>
            </p:nvSpPr>
            <p:spPr bwMode="auto">
              <a:xfrm>
                <a:off x="4832350" y="38830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6" name="Freeform 211"/>
              <p:cNvSpPr>
                <a:spLocks/>
              </p:cNvSpPr>
              <p:nvPr/>
            </p:nvSpPr>
            <p:spPr bwMode="auto">
              <a:xfrm>
                <a:off x="4752975" y="39020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7" name="Freeform 212"/>
              <p:cNvSpPr>
                <a:spLocks/>
              </p:cNvSpPr>
              <p:nvPr/>
            </p:nvSpPr>
            <p:spPr bwMode="auto">
              <a:xfrm>
                <a:off x="4911725" y="3852863"/>
                <a:ext cx="15875" cy="179388"/>
              </a:xfrm>
              <a:custGeom>
                <a:avLst/>
                <a:gdLst>
                  <a:gd name="T0" fmla="*/ 4 w 4"/>
                  <a:gd name="T1" fmla="*/ 44 h 47"/>
                  <a:gd name="T2" fmla="*/ 4 w 4"/>
                  <a:gd name="T3" fmla="*/ 0 h 47"/>
                  <a:gd name="T4" fmla="*/ 0 w 4"/>
                  <a:gd name="T5" fmla="*/ 2 h 47"/>
                  <a:gd name="T6" fmla="*/ 0 w 4"/>
                  <a:gd name="T7" fmla="*/ 47 h 47"/>
                  <a:gd name="T8" fmla="*/ 4 w 4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8" name="Freeform 213"/>
              <p:cNvSpPr>
                <a:spLocks/>
              </p:cNvSpPr>
              <p:nvPr/>
            </p:nvSpPr>
            <p:spPr bwMode="auto">
              <a:xfrm>
                <a:off x="4352925" y="394811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9" name="Freeform 214"/>
              <p:cNvSpPr>
                <a:spLocks/>
              </p:cNvSpPr>
              <p:nvPr/>
            </p:nvSpPr>
            <p:spPr bwMode="auto">
              <a:xfrm>
                <a:off x="3552825" y="3863975"/>
                <a:ext cx="12700" cy="184150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0" name="Freeform 215"/>
              <p:cNvSpPr>
                <a:spLocks/>
              </p:cNvSpPr>
              <p:nvPr/>
            </p:nvSpPr>
            <p:spPr bwMode="auto">
              <a:xfrm>
                <a:off x="4592638" y="39290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1" name="Freeform 216"/>
              <p:cNvSpPr>
                <a:spLocks/>
              </p:cNvSpPr>
              <p:nvPr/>
            </p:nvSpPr>
            <p:spPr bwMode="auto">
              <a:xfrm>
                <a:off x="4271963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2" name="Freeform 217"/>
              <p:cNvSpPr>
                <a:spLocks/>
              </p:cNvSpPr>
              <p:nvPr/>
            </p:nvSpPr>
            <p:spPr bwMode="auto">
              <a:xfrm>
                <a:off x="4432300" y="39449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3" name="Freeform 218"/>
              <p:cNvSpPr>
                <a:spLocks/>
              </p:cNvSpPr>
              <p:nvPr/>
            </p:nvSpPr>
            <p:spPr bwMode="auto">
              <a:xfrm>
                <a:off x="45116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4" name="Freeform 219"/>
              <p:cNvSpPr>
                <a:spLocks/>
              </p:cNvSpPr>
              <p:nvPr/>
            </p:nvSpPr>
            <p:spPr bwMode="auto">
              <a:xfrm>
                <a:off x="4672013" y="39179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5" name="Freeform 220"/>
              <p:cNvSpPr>
                <a:spLocks/>
              </p:cNvSpPr>
              <p:nvPr/>
            </p:nvSpPr>
            <p:spPr bwMode="auto">
              <a:xfrm>
                <a:off x="39528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6" name="Freeform 221"/>
              <p:cNvSpPr>
                <a:spLocks/>
              </p:cNvSpPr>
              <p:nvPr/>
            </p:nvSpPr>
            <p:spPr bwMode="auto">
              <a:xfrm>
                <a:off x="4032250" y="3940175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7" name="Freeform 222"/>
              <p:cNvSpPr>
                <a:spLocks/>
              </p:cNvSpPr>
              <p:nvPr/>
            </p:nvSpPr>
            <p:spPr bwMode="auto">
              <a:xfrm>
                <a:off x="4192588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8" name="Freeform 223"/>
              <p:cNvSpPr>
                <a:spLocks/>
              </p:cNvSpPr>
              <p:nvPr/>
            </p:nvSpPr>
            <p:spPr bwMode="auto">
              <a:xfrm>
                <a:off x="4113213" y="39449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9" name="Freeform 224"/>
              <p:cNvSpPr>
                <a:spLocks/>
              </p:cNvSpPr>
              <p:nvPr/>
            </p:nvSpPr>
            <p:spPr bwMode="auto">
              <a:xfrm>
                <a:off x="3713163" y="3902075"/>
                <a:ext cx="11113" cy="184150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1 h 48"/>
                  <a:gd name="T6" fmla="*/ 0 w 3"/>
                  <a:gd name="T7" fmla="*/ 0 h 48"/>
                  <a:gd name="T8" fmla="*/ 0 w 3"/>
                  <a:gd name="T9" fmla="*/ 48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0" name="Freeform 225"/>
              <p:cNvSpPr>
                <a:spLocks/>
              </p:cNvSpPr>
              <p:nvPr/>
            </p:nvSpPr>
            <p:spPr bwMode="auto">
              <a:xfrm>
                <a:off x="3633788" y="388778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1" name="Freeform 226"/>
              <p:cNvSpPr>
                <a:spLocks/>
              </p:cNvSpPr>
              <p:nvPr/>
            </p:nvSpPr>
            <p:spPr bwMode="auto">
              <a:xfrm>
                <a:off x="3473450" y="3833813"/>
                <a:ext cx="11113" cy="182563"/>
              </a:xfrm>
              <a:custGeom>
                <a:avLst/>
                <a:gdLst>
                  <a:gd name="T0" fmla="*/ 0 w 3"/>
                  <a:gd name="T1" fmla="*/ 46 h 48"/>
                  <a:gd name="T2" fmla="*/ 3 w 3"/>
                  <a:gd name="T3" fmla="*/ 48 h 48"/>
                  <a:gd name="T4" fmla="*/ 3 w 3"/>
                  <a:gd name="T5" fmla="*/ 2 h 48"/>
                  <a:gd name="T6" fmla="*/ 0 w 3"/>
                  <a:gd name="T7" fmla="*/ 0 h 48"/>
                  <a:gd name="T8" fmla="*/ 0 w 3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0" y="46"/>
                    </a:moveTo>
                    <a:cubicBezTo>
                      <a:pt x="1" y="46"/>
                      <a:pt x="2" y="47"/>
                      <a:pt x="3" y="4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2" name="Freeform 227"/>
              <p:cNvSpPr>
                <a:spLocks/>
              </p:cNvSpPr>
              <p:nvPr/>
            </p:nvSpPr>
            <p:spPr bwMode="auto">
              <a:xfrm>
                <a:off x="3873500" y="392906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3" name="Freeform 228"/>
              <p:cNvSpPr>
                <a:spLocks/>
              </p:cNvSpPr>
              <p:nvPr/>
            </p:nvSpPr>
            <p:spPr bwMode="auto">
              <a:xfrm>
                <a:off x="3792538" y="39179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4" name="Freeform 229"/>
              <p:cNvSpPr>
                <a:spLocks/>
              </p:cNvSpPr>
              <p:nvPr/>
            </p:nvSpPr>
            <p:spPr bwMode="auto">
              <a:xfrm>
                <a:off x="4108450" y="3563938"/>
                <a:ext cx="658813" cy="95250"/>
              </a:xfrm>
              <a:custGeom>
                <a:avLst/>
                <a:gdLst>
                  <a:gd name="T0" fmla="*/ 11 w 173"/>
                  <a:gd name="T1" fmla="*/ 10 h 25"/>
                  <a:gd name="T2" fmla="*/ 59 w 173"/>
                  <a:gd name="T3" fmla="*/ 11 h 25"/>
                  <a:gd name="T4" fmla="*/ 136 w 173"/>
                  <a:gd name="T5" fmla="*/ 20 h 25"/>
                  <a:gd name="T6" fmla="*/ 157 w 173"/>
                  <a:gd name="T7" fmla="*/ 25 h 25"/>
                  <a:gd name="T8" fmla="*/ 173 w 173"/>
                  <a:gd name="T9" fmla="*/ 17 h 25"/>
                  <a:gd name="T10" fmla="*/ 149 w 173"/>
                  <a:gd name="T11" fmla="*/ 11 h 25"/>
                  <a:gd name="T12" fmla="*/ 63 w 173"/>
                  <a:gd name="T13" fmla="*/ 1 h 25"/>
                  <a:gd name="T14" fmla="*/ 19 w 173"/>
                  <a:gd name="T15" fmla="*/ 0 h 25"/>
                  <a:gd name="T16" fmla="*/ 0 w 173"/>
                  <a:gd name="T17" fmla="*/ 10 h 25"/>
                  <a:gd name="T18" fmla="*/ 11 w 173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8" y="13"/>
                      <a:pt x="113" y="16"/>
                      <a:pt x="136" y="20"/>
                    </a:cubicBezTo>
                    <a:cubicBezTo>
                      <a:pt x="144" y="22"/>
                      <a:pt x="151" y="23"/>
                      <a:pt x="157" y="25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65" y="15"/>
                      <a:pt x="157" y="13"/>
                      <a:pt x="149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1"/>
                      <a:pt x="34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8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5" name="Freeform 230"/>
              <p:cNvSpPr>
                <a:spLocks/>
              </p:cNvSpPr>
              <p:nvPr/>
            </p:nvSpPr>
            <p:spPr bwMode="auto">
              <a:xfrm>
                <a:off x="3614738" y="3838575"/>
                <a:ext cx="646113" cy="98425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9 w 170"/>
                  <a:gd name="T11" fmla="*/ 14 h 26"/>
                  <a:gd name="T12" fmla="*/ 114 w 170"/>
                  <a:gd name="T13" fmla="*/ 24 h 26"/>
                  <a:gd name="T14" fmla="*/ 152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5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2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0"/>
                      <a:pt x="18" y="12"/>
                      <a:pt x="29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5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6" name="Freeform 231"/>
              <p:cNvSpPr>
                <a:spLocks noEditPoints="1"/>
              </p:cNvSpPr>
              <p:nvPr/>
            </p:nvSpPr>
            <p:spPr bwMode="auto">
              <a:xfrm>
                <a:off x="3900488" y="3632200"/>
                <a:ext cx="574675" cy="247650"/>
              </a:xfrm>
              <a:custGeom>
                <a:avLst/>
                <a:gdLst>
                  <a:gd name="T0" fmla="*/ 115 w 151"/>
                  <a:gd name="T1" fmla="*/ 6 h 65"/>
                  <a:gd name="T2" fmla="*/ 121 w 151"/>
                  <a:gd name="T3" fmla="*/ 6 h 65"/>
                  <a:gd name="T4" fmla="*/ 151 w 151"/>
                  <a:gd name="T5" fmla="*/ 19 h 65"/>
                  <a:gd name="T6" fmla="*/ 116 w 151"/>
                  <a:gd name="T7" fmla="*/ 21 h 65"/>
                  <a:gd name="T8" fmla="*/ 112 w 151"/>
                  <a:gd name="T9" fmla="*/ 16 h 65"/>
                  <a:gd name="T10" fmla="*/ 68 w 151"/>
                  <a:gd name="T11" fmla="*/ 13 h 65"/>
                  <a:gd name="T12" fmla="*/ 59 w 151"/>
                  <a:gd name="T13" fmla="*/ 16 h 65"/>
                  <a:gd name="T14" fmla="*/ 60 w 151"/>
                  <a:gd name="T15" fmla="*/ 21 h 65"/>
                  <a:gd name="T16" fmla="*/ 92 w 151"/>
                  <a:gd name="T17" fmla="*/ 18 h 65"/>
                  <a:gd name="T18" fmla="*/ 115 w 151"/>
                  <a:gd name="T19" fmla="*/ 24 h 65"/>
                  <a:gd name="T20" fmla="*/ 149 w 151"/>
                  <a:gd name="T21" fmla="*/ 29 h 65"/>
                  <a:gd name="T22" fmla="*/ 151 w 151"/>
                  <a:gd name="T23" fmla="*/ 19 h 65"/>
                  <a:gd name="T24" fmla="*/ 34 w 151"/>
                  <a:gd name="T25" fmla="*/ 40 h 65"/>
                  <a:gd name="T26" fmla="*/ 34 w 151"/>
                  <a:gd name="T27" fmla="*/ 36 h 65"/>
                  <a:gd name="T28" fmla="*/ 33 w 151"/>
                  <a:gd name="T29" fmla="*/ 30 h 65"/>
                  <a:gd name="T30" fmla="*/ 90 w 151"/>
                  <a:gd name="T31" fmla="*/ 41 h 65"/>
                  <a:gd name="T32" fmla="*/ 101 w 151"/>
                  <a:gd name="T33" fmla="*/ 46 h 65"/>
                  <a:gd name="T34" fmla="*/ 99 w 151"/>
                  <a:gd name="T35" fmla="*/ 38 h 65"/>
                  <a:gd name="T36" fmla="*/ 65 w 151"/>
                  <a:gd name="T37" fmla="*/ 31 h 65"/>
                  <a:gd name="T38" fmla="*/ 25 w 151"/>
                  <a:gd name="T39" fmla="*/ 17 h 65"/>
                  <a:gd name="T40" fmla="*/ 33 w 151"/>
                  <a:gd name="T41" fmla="*/ 30 h 65"/>
                  <a:gd name="T42" fmla="*/ 9 w 151"/>
                  <a:gd name="T43" fmla="*/ 46 h 65"/>
                  <a:gd name="T44" fmla="*/ 0 w 151"/>
                  <a:gd name="T45" fmla="*/ 43 h 65"/>
                  <a:gd name="T46" fmla="*/ 33 w 151"/>
                  <a:gd name="T47" fmla="*/ 57 h 65"/>
                  <a:gd name="T48" fmla="*/ 133 w 151"/>
                  <a:gd name="T49" fmla="*/ 43 h 65"/>
                  <a:gd name="T50" fmla="*/ 90 w 151"/>
                  <a:gd name="T51" fmla="*/ 54 h 65"/>
                  <a:gd name="T52" fmla="*/ 60 w 151"/>
                  <a:gd name="T53" fmla="*/ 59 h 65"/>
                  <a:gd name="T54" fmla="*/ 27 w 151"/>
                  <a:gd name="T55" fmla="*/ 63 h 65"/>
                  <a:gd name="T56" fmla="*/ 65 w 151"/>
                  <a:gd name="T57" fmla="*/ 60 h 65"/>
                  <a:gd name="T58" fmla="*/ 117 w 151"/>
                  <a:gd name="T59" fmla="*/ 56 h 65"/>
                  <a:gd name="T60" fmla="*/ 136 w 151"/>
                  <a:gd name="T61" fmla="*/ 44 h 65"/>
                  <a:gd name="T62" fmla="*/ 133 w 151"/>
                  <a:gd name="T63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1" h="65">
                    <a:moveTo>
                      <a:pt x="115" y="12"/>
                    </a:moveTo>
                    <a:cubicBezTo>
                      <a:pt x="115" y="6"/>
                      <a:pt x="115" y="6"/>
                      <a:pt x="115" y="6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"/>
                      <a:pt x="121" y="6"/>
                      <a:pt x="121" y="6"/>
                    </a:cubicBezTo>
                    <a:lnTo>
                      <a:pt x="115" y="12"/>
                    </a:lnTo>
                    <a:close/>
                    <a:moveTo>
                      <a:pt x="151" y="19"/>
                    </a:moveTo>
                    <a:cubicBezTo>
                      <a:pt x="151" y="20"/>
                      <a:pt x="150" y="22"/>
                      <a:pt x="149" y="23"/>
                    </a:cubicBezTo>
                    <a:cubicBezTo>
                      <a:pt x="116" y="21"/>
                      <a:pt x="116" y="21"/>
                      <a:pt x="116" y="21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8"/>
                      <a:pt x="114" y="17"/>
                      <a:pt x="112" y="16"/>
                    </a:cubicBezTo>
                    <a:cubicBezTo>
                      <a:pt x="108" y="14"/>
                      <a:pt x="101" y="13"/>
                      <a:pt x="92" y="12"/>
                    </a:cubicBezTo>
                    <a:cubicBezTo>
                      <a:pt x="82" y="12"/>
                      <a:pt x="74" y="12"/>
                      <a:pt x="68" y="13"/>
                    </a:cubicBezTo>
                    <a:cubicBezTo>
                      <a:pt x="63" y="13"/>
                      <a:pt x="61" y="14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22"/>
                      <a:pt x="59" y="21"/>
                      <a:pt x="60" y="21"/>
                    </a:cubicBezTo>
                    <a:cubicBezTo>
                      <a:pt x="61" y="20"/>
                      <a:pt x="64" y="19"/>
                      <a:pt x="68" y="18"/>
                    </a:cubicBezTo>
                    <a:cubicBezTo>
                      <a:pt x="74" y="18"/>
                      <a:pt x="83" y="18"/>
                      <a:pt x="92" y="18"/>
                    </a:cubicBezTo>
                    <a:cubicBezTo>
                      <a:pt x="102" y="19"/>
                      <a:pt x="108" y="20"/>
                      <a:pt x="112" y="21"/>
                    </a:cubicBezTo>
                    <a:cubicBezTo>
                      <a:pt x="114" y="22"/>
                      <a:pt x="115" y="23"/>
                      <a:pt x="115" y="24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49" y="29"/>
                      <a:pt x="149" y="29"/>
                      <a:pt x="149" y="29"/>
                    </a:cubicBezTo>
                    <a:cubicBezTo>
                      <a:pt x="150" y="28"/>
                      <a:pt x="151" y="26"/>
                      <a:pt x="151" y="25"/>
                    </a:cubicBezTo>
                    <a:lnTo>
                      <a:pt x="151" y="19"/>
                    </a:lnTo>
                    <a:close/>
                    <a:moveTo>
                      <a:pt x="34" y="42"/>
                    </a:moveTo>
                    <a:cubicBezTo>
                      <a:pt x="34" y="41"/>
                      <a:pt x="34" y="40"/>
                      <a:pt x="34" y="4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4" y="35"/>
                      <a:pt x="34" y="36"/>
                    </a:cubicBezTo>
                    <a:lnTo>
                      <a:pt x="34" y="42"/>
                    </a:lnTo>
                    <a:close/>
                    <a:moveTo>
                      <a:pt x="33" y="30"/>
                    </a:moveTo>
                    <a:cubicBezTo>
                      <a:pt x="38" y="32"/>
                      <a:pt x="49" y="35"/>
                      <a:pt x="65" y="37"/>
                    </a:cubicBezTo>
                    <a:cubicBezTo>
                      <a:pt x="78" y="39"/>
                      <a:pt x="86" y="40"/>
                      <a:pt x="90" y="41"/>
                    </a:cubicBezTo>
                    <a:cubicBezTo>
                      <a:pt x="95" y="42"/>
                      <a:pt x="98" y="43"/>
                      <a:pt x="99" y="44"/>
                    </a:cubicBezTo>
                    <a:cubicBezTo>
                      <a:pt x="100" y="44"/>
                      <a:pt x="101" y="45"/>
                      <a:pt x="101" y="46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9"/>
                      <a:pt x="100" y="39"/>
                      <a:pt x="99" y="38"/>
                    </a:cubicBezTo>
                    <a:cubicBezTo>
                      <a:pt x="98" y="37"/>
                      <a:pt x="95" y="36"/>
                      <a:pt x="90" y="35"/>
                    </a:cubicBezTo>
                    <a:cubicBezTo>
                      <a:pt x="86" y="35"/>
                      <a:pt x="78" y="33"/>
                      <a:pt x="65" y="31"/>
                    </a:cubicBezTo>
                    <a:cubicBezTo>
                      <a:pt x="49" y="29"/>
                      <a:pt x="38" y="26"/>
                      <a:pt x="32" y="24"/>
                    </a:cubicBezTo>
                    <a:cubicBezTo>
                      <a:pt x="28" y="22"/>
                      <a:pt x="25" y="20"/>
                      <a:pt x="25" y="17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5"/>
                      <a:pt x="28" y="28"/>
                      <a:pt x="33" y="30"/>
                    </a:cubicBezTo>
                    <a:close/>
                    <a:moveTo>
                      <a:pt x="33" y="51"/>
                    </a:moveTo>
                    <a:cubicBezTo>
                      <a:pt x="22" y="50"/>
                      <a:pt x="14" y="48"/>
                      <a:pt x="9" y="46"/>
                    </a:cubicBezTo>
                    <a:cubicBezTo>
                      <a:pt x="3" y="43"/>
                      <a:pt x="0" y="40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6"/>
                      <a:pt x="3" y="49"/>
                      <a:pt x="9" y="52"/>
                    </a:cubicBezTo>
                    <a:cubicBezTo>
                      <a:pt x="14" y="54"/>
                      <a:pt x="22" y="56"/>
                      <a:pt x="33" y="57"/>
                    </a:cubicBezTo>
                    <a:lnTo>
                      <a:pt x="33" y="51"/>
                    </a:lnTo>
                    <a:close/>
                    <a:moveTo>
                      <a:pt x="133" y="43"/>
                    </a:moveTo>
                    <a:cubicBezTo>
                      <a:pt x="130" y="46"/>
                      <a:pt x="125" y="48"/>
                      <a:pt x="117" y="50"/>
                    </a:cubicBezTo>
                    <a:cubicBezTo>
                      <a:pt x="110" y="52"/>
                      <a:pt x="101" y="54"/>
                      <a:pt x="90" y="54"/>
                    </a:cubicBezTo>
                    <a:cubicBezTo>
                      <a:pt x="82" y="54"/>
                      <a:pt x="74" y="54"/>
                      <a:pt x="65" y="54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74" y="60"/>
                      <a:pt x="83" y="60"/>
                      <a:pt x="90" y="60"/>
                    </a:cubicBezTo>
                    <a:cubicBezTo>
                      <a:pt x="101" y="59"/>
                      <a:pt x="110" y="58"/>
                      <a:pt x="117" y="56"/>
                    </a:cubicBezTo>
                    <a:cubicBezTo>
                      <a:pt x="125" y="54"/>
                      <a:pt x="130" y="52"/>
                      <a:pt x="133" y="49"/>
                    </a:cubicBezTo>
                    <a:cubicBezTo>
                      <a:pt x="135" y="48"/>
                      <a:pt x="136" y="46"/>
                      <a:pt x="136" y="44"/>
                    </a:cubicBezTo>
                    <a:cubicBezTo>
                      <a:pt x="136" y="39"/>
                      <a:pt x="136" y="39"/>
                      <a:pt x="136" y="39"/>
                    </a:cubicBezTo>
                    <a:cubicBezTo>
                      <a:pt x="136" y="40"/>
                      <a:pt x="135" y="42"/>
                      <a:pt x="133" y="43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7" name="Freeform 232"/>
              <p:cNvSpPr>
                <a:spLocks/>
              </p:cNvSpPr>
              <p:nvPr/>
            </p:nvSpPr>
            <p:spPr bwMode="auto">
              <a:xfrm>
                <a:off x="3892550" y="3624263"/>
                <a:ext cx="588963" cy="233363"/>
              </a:xfrm>
              <a:custGeom>
                <a:avLst/>
                <a:gdLst>
                  <a:gd name="T0" fmla="*/ 123 w 155"/>
                  <a:gd name="T1" fmla="*/ 2 h 61"/>
                  <a:gd name="T2" fmla="*/ 117 w 155"/>
                  <a:gd name="T3" fmla="*/ 8 h 61"/>
                  <a:gd name="T4" fmla="*/ 145 w 155"/>
                  <a:gd name="T5" fmla="*/ 14 h 61"/>
                  <a:gd name="T6" fmla="*/ 151 w 155"/>
                  <a:gd name="T7" fmla="*/ 25 h 61"/>
                  <a:gd name="T8" fmla="*/ 117 w 155"/>
                  <a:gd name="T9" fmla="*/ 23 h 61"/>
                  <a:gd name="T10" fmla="*/ 114 w 155"/>
                  <a:gd name="T11" fmla="*/ 18 h 61"/>
                  <a:gd name="T12" fmla="*/ 94 w 155"/>
                  <a:gd name="T13" fmla="*/ 14 h 61"/>
                  <a:gd name="T14" fmla="*/ 70 w 155"/>
                  <a:gd name="T15" fmla="*/ 15 h 61"/>
                  <a:gd name="T16" fmla="*/ 61 w 155"/>
                  <a:gd name="T17" fmla="*/ 17 h 61"/>
                  <a:gd name="T18" fmla="*/ 63 w 155"/>
                  <a:gd name="T19" fmla="*/ 20 h 61"/>
                  <a:gd name="T20" fmla="*/ 91 w 155"/>
                  <a:gd name="T21" fmla="*/ 26 h 61"/>
                  <a:gd name="T22" fmla="*/ 123 w 155"/>
                  <a:gd name="T23" fmla="*/ 31 h 61"/>
                  <a:gd name="T24" fmla="*/ 136 w 155"/>
                  <a:gd name="T25" fmla="*/ 37 h 61"/>
                  <a:gd name="T26" fmla="*/ 135 w 155"/>
                  <a:gd name="T27" fmla="*/ 45 h 61"/>
                  <a:gd name="T28" fmla="*/ 119 w 155"/>
                  <a:gd name="T29" fmla="*/ 52 h 61"/>
                  <a:gd name="T30" fmla="*/ 92 w 155"/>
                  <a:gd name="T31" fmla="*/ 56 h 61"/>
                  <a:gd name="T32" fmla="*/ 67 w 155"/>
                  <a:gd name="T33" fmla="*/ 56 h 61"/>
                  <a:gd name="T34" fmla="*/ 62 w 155"/>
                  <a:gd name="T35" fmla="*/ 61 h 61"/>
                  <a:gd name="T36" fmla="*/ 29 w 155"/>
                  <a:gd name="T37" fmla="*/ 59 h 61"/>
                  <a:gd name="T38" fmla="*/ 35 w 155"/>
                  <a:gd name="T39" fmla="*/ 53 h 61"/>
                  <a:gd name="T40" fmla="*/ 11 w 155"/>
                  <a:gd name="T41" fmla="*/ 48 h 61"/>
                  <a:gd name="T42" fmla="*/ 3 w 155"/>
                  <a:gd name="T43" fmla="*/ 34 h 61"/>
                  <a:gd name="T44" fmla="*/ 36 w 155"/>
                  <a:gd name="T45" fmla="*/ 36 h 61"/>
                  <a:gd name="T46" fmla="*/ 41 w 155"/>
                  <a:gd name="T47" fmla="*/ 43 h 61"/>
                  <a:gd name="T48" fmla="*/ 63 w 155"/>
                  <a:gd name="T49" fmla="*/ 47 h 61"/>
                  <a:gd name="T50" fmla="*/ 89 w 155"/>
                  <a:gd name="T51" fmla="*/ 47 h 61"/>
                  <a:gd name="T52" fmla="*/ 102 w 155"/>
                  <a:gd name="T53" fmla="*/ 43 h 61"/>
                  <a:gd name="T54" fmla="*/ 101 w 155"/>
                  <a:gd name="T55" fmla="*/ 40 h 61"/>
                  <a:gd name="T56" fmla="*/ 92 w 155"/>
                  <a:gd name="T57" fmla="*/ 37 h 61"/>
                  <a:gd name="T58" fmla="*/ 67 w 155"/>
                  <a:gd name="T59" fmla="*/ 33 h 61"/>
                  <a:gd name="T60" fmla="*/ 34 w 155"/>
                  <a:gd name="T61" fmla="*/ 26 h 61"/>
                  <a:gd name="T62" fmla="*/ 29 w 155"/>
                  <a:gd name="T63" fmla="*/ 16 h 61"/>
                  <a:gd name="T64" fmla="*/ 43 w 155"/>
                  <a:gd name="T65" fmla="*/ 9 h 61"/>
                  <a:gd name="T66" fmla="*/ 69 w 155"/>
                  <a:gd name="T67" fmla="*/ 6 h 61"/>
                  <a:gd name="T68" fmla="*/ 84 w 155"/>
                  <a:gd name="T69" fmla="*/ 6 h 61"/>
                  <a:gd name="T70" fmla="*/ 90 w 155"/>
                  <a:gd name="T71" fmla="*/ 0 h 61"/>
                  <a:gd name="T72" fmla="*/ 123 w 155"/>
                  <a:gd name="T7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61">
                    <a:moveTo>
                      <a:pt x="123" y="2"/>
                    </a:moveTo>
                    <a:cubicBezTo>
                      <a:pt x="117" y="8"/>
                      <a:pt x="117" y="8"/>
                      <a:pt x="117" y="8"/>
                    </a:cubicBezTo>
                    <a:cubicBezTo>
                      <a:pt x="130" y="9"/>
                      <a:pt x="139" y="11"/>
                      <a:pt x="145" y="14"/>
                    </a:cubicBezTo>
                    <a:cubicBezTo>
                      <a:pt x="153" y="17"/>
                      <a:pt x="155" y="21"/>
                      <a:pt x="151" y="25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8" y="21"/>
                      <a:pt x="117" y="19"/>
                      <a:pt x="114" y="18"/>
                    </a:cubicBezTo>
                    <a:cubicBezTo>
                      <a:pt x="110" y="16"/>
                      <a:pt x="103" y="15"/>
                      <a:pt x="94" y="14"/>
                    </a:cubicBezTo>
                    <a:cubicBezTo>
                      <a:pt x="84" y="14"/>
                      <a:pt x="76" y="14"/>
                      <a:pt x="70" y="15"/>
                    </a:cubicBezTo>
                    <a:cubicBezTo>
                      <a:pt x="65" y="15"/>
                      <a:pt x="63" y="16"/>
                      <a:pt x="61" y="17"/>
                    </a:cubicBezTo>
                    <a:cubicBezTo>
                      <a:pt x="60" y="18"/>
                      <a:pt x="61" y="19"/>
                      <a:pt x="63" y="20"/>
                    </a:cubicBezTo>
                    <a:cubicBezTo>
                      <a:pt x="67" y="22"/>
                      <a:pt x="76" y="23"/>
                      <a:pt x="91" y="26"/>
                    </a:cubicBezTo>
                    <a:cubicBezTo>
                      <a:pt x="106" y="28"/>
                      <a:pt x="116" y="30"/>
                      <a:pt x="123" y="31"/>
                    </a:cubicBezTo>
                    <a:cubicBezTo>
                      <a:pt x="130" y="33"/>
                      <a:pt x="134" y="35"/>
                      <a:pt x="136" y="37"/>
                    </a:cubicBezTo>
                    <a:cubicBezTo>
                      <a:pt x="139" y="40"/>
                      <a:pt x="138" y="42"/>
                      <a:pt x="135" y="45"/>
                    </a:cubicBezTo>
                    <a:cubicBezTo>
                      <a:pt x="132" y="48"/>
                      <a:pt x="127" y="50"/>
                      <a:pt x="119" y="52"/>
                    </a:cubicBezTo>
                    <a:cubicBezTo>
                      <a:pt x="112" y="54"/>
                      <a:pt x="103" y="56"/>
                      <a:pt x="92" y="56"/>
                    </a:cubicBezTo>
                    <a:cubicBezTo>
                      <a:pt x="84" y="56"/>
                      <a:pt x="76" y="56"/>
                      <a:pt x="67" y="56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4" y="52"/>
                      <a:pt x="16" y="50"/>
                      <a:pt x="11" y="48"/>
                    </a:cubicBezTo>
                    <a:cubicBezTo>
                      <a:pt x="2" y="44"/>
                      <a:pt x="0" y="40"/>
                      <a:pt x="3" y="3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9"/>
                      <a:pt x="37" y="42"/>
                      <a:pt x="41" y="43"/>
                    </a:cubicBezTo>
                    <a:cubicBezTo>
                      <a:pt x="46" y="45"/>
                      <a:pt x="53" y="47"/>
                      <a:pt x="63" y="47"/>
                    </a:cubicBezTo>
                    <a:cubicBezTo>
                      <a:pt x="74" y="48"/>
                      <a:pt x="82" y="48"/>
                      <a:pt x="89" y="47"/>
                    </a:cubicBezTo>
                    <a:cubicBezTo>
                      <a:pt x="96" y="46"/>
                      <a:pt x="100" y="45"/>
                      <a:pt x="102" y="43"/>
                    </a:cubicBezTo>
                    <a:cubicBezTo>
                      <a:pt x="103" y="42"/>
                      <a:pt x="103" y="41"/>
                      <a:pt x="101" y="40"/>
                    </a:cubicBezTo>
                    <a:cubicBezTo>
                      <a:pt x="100" y="39"/>
                      <a:pt x="97" y="38"/>
                      <a:pt x="92" y="37"/>
                    </a:cubicBezTo>
                    <a:cubicBezTo>
                      <a:pt x="88" y="37"/>
                      <a:pt x="80" y="35"/>
                      <a:pt x="67" y="33"/>
                    </a:cubicBezTo>
                    <a:cubicBezTo>
                      <a:pt x="51" y="31"/>
                      <a:pt x="40" y="28"/>
                      <a:pt x="34" y="26"/>
                    </a:cubicBezTo>
                    <a:cubicBezTo>
                      <a:pt x="27" y="23"/>
                      <a:pt x="25" y="19"/>
                      <a:pt x="29" y="16"/>
                    </a:cubicBezTo>
                    <a:cubicBezTo>
                      <a:pt x="32" y="13"/>
                      <a:pt x="36" y="11"/>
                      <a:pt x="43" y="9"/>
                    </a:cubicBezTo>
                    <a:cubicBezTo>
                      <a:pt x="50" y="8"/>
                      <a:pt x="59" y="7"/>
                      <a:pt x="69" y="6"/>
                    </a:cubicBezTo>
                    <a:cubicBezTo>
                      <a:pt x="73" y="6"/>
                      <a:pt x="78" y="6"/>
                      <a:pt x="84" y="6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123" y="2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399" name="Group 1776"/>
            <p:cNvGrpSpPr/>
            <p:nvPr/>
          </p:nvGrpSpPr>
          <p:grpSpPr>
            <a:xfrm>
              <a:off x="3437732" y="4401344"/>
              <a:ext cx="1689100" cy="617538"/>
              <a:chOff x="3355975" y="3544888"/>
              <a:chExt cx="1689100" cy="617538"/>
            </a:xfrm>
          </p:grpSpPr>
          <p:sp>
            <p:nvSpPr>
              <p:cNvPr id="1510" name="Freeform 178"/>
              <p:cNvSpPr>
                <a:spLocks/>
              </p:cNvSpPr>
              <p:nvPr/>
            </p:nvSpPr>
            <p:spPr bwMode="auto">
              <a:xfrm>
                <a:off x="3389313" y="3754438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2 h 107"/>
                  <a:gd name="T6" fmla="*/ 227 w 423"/>
                  <a:gd name="T7" fmla="*/ 52 h 107"/>
                  <a:gd name="T8" fmla="*/ 218 w 423"/>
                  <a:gd name="T9" fmla="*/ 52 h 107"/>
                  <a:gd name="T10" fmla="*/ 182 w 423"/>
                  <a:gd name="T11" fmla="*/ 51 h 107"/>
                  <a:gd name="T12" fmla="*/ 173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5 h 107"/>
                  <a:gd name="T26" fmla="*/ 172 w 423"/>
                  <a:gd name="T27" fmla="*/ 105 h 107"/>
                  <a:gd name="T28" fmla="*/ 182 w 423"/>
                  <a:gd name="T29" fmla="*/ 105 h 107"/>
                  <a:gd name="T30" fmla="*/ 218 w 423"/>
                  <a:gd name="T31" fmla="*/ 107 h 107"/>
                  <a:gd name="T32" fmla="*/ 227 w 423"/>
                  <a:gd name="T33" fmla="*/ 106 h 107"/>
                  <a:gd name="T34" fmla="*/ 240 w 423"/>
                  <a:gd name="T35" fmla="*/ 106 h 107"/>
                  <a:gd name="T36" fmla="*/ 347 w 423"/>
                  <a:gd name="T37" fmla="*/ 97 h 107"/>
                  <a:gd name="T38" fmla="*/ 417 w 423"/>
                  <a:gd name="T39" fmla="*/ 70 h 107"/>
                  <a:gd name="T40" fmla="*/ 421 w 423"/>
                  <a:gd name="T41" fmla="*/ 61 h 107"/>
                  <a:gd name="T42" fmla="*/ 423 w 423"/>
                  <a:gd name="T43" fmla="*/ 7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3" y="36"/>
                      <a:pt x="347" y="43"/>
                    </a:cubicBezTo>
                    <a:cubicBezTo>
                      <a:pt x="317" y="48"/>
                      <a:pt x="280" y="51"/>
                      <a:pt x="240" y="52"/>
                    </a:cubicBezTo>
                    <a:cubicBezTo>
                      <a:pt x="236" y="52"/>
                      <a:pt x="231" y="52"/>
                      <a:pt x="227" y="52"/>
                    </a:cubicBezTo>
                    <a:cubicBezTo>
                      <a:pt x="224" y="52"/>
                      <a:pt x="221" y="52"/>
                      <a:pt x="218" y="52"/>
                    </a:cubicBezTo>
                    <a:cubicBezTo>
                      <a:pt x="206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8" y="41"/>
                    </a:cubicBezTo>
                    <a:cubicBezTo>
                      <a:pt x="75" y="38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63" y="90"/>
                      <a:pt x="74" y="93"/>
                      <a:pt x="86" y="95"/>
                    </a:cubicBezTo>
                    <a:cubicBezTo>
                      <a:pt x="110" y="100"/>
                      <a:pt x="139" y="103"/>
                      <a:pt x="172" y="105"/>
                    </a:cubicBezTo>
                    <a:cubicBezTo>
                      <a:pt x="175" y="105"/>
                      <a:pt x="179" y="105"/>
                      <a:pt x="182" y="105"/>
                    </a:cubicBezTo>
                    <a:cubicBezTo>
                      <a:pt x="194" y="106"/>
                      <a:pt x="206" y="106"/>
                      <a:pt x="218" y="107"/>
                    </a:cubicBezTo>
                    <a:cubicBezTo>
                      <a:pt x="221" y="107"/>
                      <a:pt x="224" y="106"/>
                      <a:pt x="227" y="106"/>
                    </a:cubicBezTo>
                    <a:cubicBezTo>
                      <a:pt x="231" y="106"/>
                      <a:pt x="236" y="106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20" y="67"/>
                      <a:pt x="421" y="64"/>
                      <a:pt x="421" y="61"/>
                    </a:cubicBezTo>
                    <a:cubicBezTo>
                      <a:pt x="423" y="7"/>
                      <a:pt x="423" y="7"/>
                      <a:pt x="423" y="7"/>
                    </a:cubicBezTo>
                    <a:cubicBezTo>
                      <a:pt x="423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1" name="Freeform 179"/>
              <p:cNvSpPr>
                <a:spLocks/>
              </p:cNvSpPr>
              <p:nvPr/>
            </p:nvSpPr>
            <p:spPr bwMode="auto">
              <a:xfrm>
                <a:off x="3389313" y="3735388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2" name="Freeform 180"/>
              <p:cNvSpPr>
                <a:spLocks/>
              </p:cNvSpPr>
              <p:nvPr/>
            </p:nvSpPr>
            <p:spPr bwMode="auto">
              <a:xfrm>
                <a:off x="3595688" y="3860800"/>
                <a:ext cx="487363" cy="277813"/>
              </a:xfrm>
              <a:custGeom>
                <a:avLst/>
                <a:gdLst>
                  <a:gd name="T0" fmla="*/ 119 w 128"/>
                  <a:gd name="T1" fmla="*/ 18 h 73"/>
                  <a:gd name="T2" fmla="*/ 34 w 128"/>
                  <a:gd name="T3" fmla="*/ 8 h 73"/>
                  <a:gd name="T4" fmla="*/ 0 w 128"/>
                  <a:gd name="T5" fmla="*/ 0 h 73"/>
                  <a:gd name="T6" fmla="*/ 0 w 128"/>
                  <a:gd name="T7" fmla="*/ 55 h 73"/>
                  <a:gd name="T8" fmla="*/ 32 w 128"/>
                  <a:gd name="T9" fmla="*/ 63 h 73"/>
                  <a:gd name="T10" fmla="*/ 118 w 128"/>
                  <a:gd name="T11" fmla="*/ 73 h 73"/>
                  <a:gd name="T12" fmla="*/ 128 w 128"/>
                  <a:gd name="T13" fmla="*/ 73 h 73"/>
                  <a:gd name="T14" fmla="*/ 128 w 128"/>
                  <a:gd name="T15" fmla="*/ 19 h 73"/>
                  <a:gd name="T16" fmla="*/ 119 w 128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3">
                    <a:moveTo>
                      <a:pt x="119" y="18"/>
                    </a:moveTo>
                    <a:cubicBezTo>
                      <a:pt x="87" y="16"/>
                      <a:pt x="58" y="13"/>
                      <a:pt x="34" y="8"/>
                    </a:cubicBezTo>
                    <a:cubicBezTo>
                      <a:pt x="21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9" y="58"/>
                      <a:pt x="20" y="60"/>
                      <a:pt x="32" y="63"/>
                    </a:cubicBezTo>
                    <a:cubicBezTo>
                      <a:pt x="56" y="67"/>
                      <a:pt x="85" y="71"/>
                      <a:pt x="118" y="73"/>
                    </a:cubicBezTo>
                    <a:cubicBezTo>
                      <a:pt x="121" y="73"/>
                      <a:pt x="125" y="73"/>
                      <a:pt x="128" y="73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5" y="18"/>
                      <a:pt x="122" y="18"/>
                      <a:pt x="119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3" name="Freeform 181"/>
              <p:cNvSpPr>
                <a:spLocks/>
              </p:cNvSpPr>
              <p:nvPr/>
            </p:nvSpPr>
            <p:spPr bwMode="auto">
              <a:xfrm>
                <a:off x="3355975" y="3544888"/>
                <a:ext cx="1689100" cy="411163"/>
              </a:xfrm>
              <a:custGeom>
                <a:avLst/>
                <a:gdLst>
                  <a:gd name="T0" fmla="*/ 347 w 444"/>
                  <a:gd name="T1" fmla="*/ 16 h 108"/>
                  <a:gd name="T2" fmla="*/ 261 w 444"/>
                  <a:gd name="T3" fmla="*/ 6 h 108"/>
                  <a:gd name="T4" fmla="*/ 15 w 444"/>
                  <a:gd name="T5" fmla="*/ 42 h 108"/>
                  <a:gd name="T6" fmla="*/ 97 w 444"/>
                  <a:gd name="T7" fmla="*/ 91 h 108"/>
                  <a:gd name="T8" fmla="*/ 182 w 444"/>
                  <a:gd name="T9" fmla="*/ 101 h 108"/>
                  <a:gd name="T10" fmla="*/ 428 w 444"/>
                  <a:gd name="T11" fmla="*/ 66 h 108"/>
                  <a:gd name="T12" fmla="*/ 347 w 444"/>
                  <a:gd name="T13" fmla="*/ 1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6"/>
                    </a:moveTo>
                    <a:cubicBezTo>
                      <a:pt x="322" y="12"/>
                      <a:pt x="293" y="8"/>
                      <a:pt x="261" y="6"/>
                    </a:cubicBezTo>
                    <a:cubicBezTo>
                      <a:pt x="147" y="0"/>
                      <a:pt x="37" y="15"/>
                      <a:pt x="15" y="42"/>
                    </a:cubicBezTo>
                    <a:cubicBezTo>
                      <a:pt x="0" y="60"/>
                      <a:pt x="34" y="79"/>
                      <a:pt x="97" y="91"/>
                    </a:cubicBezTo>
                    <a:cubicBezTo>
                      <a:pt x="121" y="96"/>
                      <a:pt x="150" y="99"/>
                      <a:pt x="182" y="101"/>
                    </a:cubicBezTo>
                    <a:cubicBezTo>
                      <a:pt x="296" y="108"/>
                      <a:pt x="406" y="92"/>
                      <a:pt x="428" y="66"/>
                    </a:cubicBezTo>
                    <a:cubicBezTo>
                      <a:pt x="444" y="47"/>
                      <a:pt x="409" y="28"/>
                      <a:pt x="347" y="16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4" name="Freeform 182"/>
              <p:cNvSpPr>
                <a:spLocks/>
              </p:cNvSpPr>
              <p:nvPr/>
            </p:nvSpPr>
            <p:spPr bwMode="auto">
              <a:xfrm>
                <a:off x="3495675" y="3602038"/>
                <a:ext cx="1404938" cy="296863"/>
              </a:xfrm>
              <a:custGeom>
                <a:avLst/>
                <a:gdLst>
                  <a:gd name="T0" fmla="*/ 197 w 369"/>
                  <a:gd name="T1" fmla="*/ 78 h 78"/>
                  <a:gd name="T2" fmla="*/ 149 w 369"/>
                  <a:gd name="T3" fmla="*/ 77 h 78"/>
                  <a:gd name="T4" fmla="*/ 72 w 369"/>
                  <a:gd name="T5" fmla="*/ 68 h 78"/>
                  <a:gd name="T6" fmla="*/ 3 w 369"/>
                  <a:gd name="T7" fmla="*/ 41 h 78"/>
                  <a:gd name="T8" fmla="*/ 3 w 369"/>
                  <a:gd name="T9" fmla="*/ 30 h 78"/>
                  <a:gd name="T10" fmla="*/ 172 w 369"/>
                  <a:gd name="T11" fmla="*/ 0 h 78"/>
                  <a:gd name="T12" fmla="*/ 220 w 369"/>
                  <a:gd name="T13" fmla="*/ 1 h 78"/>
                  <a:gd name="T14" fmla="*/ 297 w 369"/>
                  <a:gd name="T15" fmla="*/ 10 h 78"/>
                  <a:gd name="T16" fmla="*/ 366 w 369"/>
                  <a:gd name="T17" fmla="*/ 36 h 78"/>
                  <a:gd name="T18" fmla="*/ 366 w 369"/>
                  <a:gd name="T19" fmla="*/ 47 h 78"/>
                  <a:gd name="T20" fmla="*/ 197 w 369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78">
                    <a:moveTo>
                      <a:pt x="197" y="78"/>
                    </a:moveTo>
                    <a:cubicBezTo>
                      <a:pt x="181" y="78"/>
                      <a:pt x="165" y="77"/>
                      <a:pt x="149" y="77"/>
                    </a:cubicBezTo>
                    <a:cubicBezTo>
                      <a:pt x="121" y="75"/>
                      <a:pt x="95" y="72"/>
                      <a:pt x="72" y="68"/>
                    </a:cubicBezTo>
                    <a:cubicBezTo>
                      <a:pt x="36" y="61"/>
                      <a:pt x="10" y="51"/>
                      <a:pt x="3" y="41"/>
                    </a:cubicBezTo>
                    <a:cubicBezTo>
                      <a:pt x="0" y="38"/>
                      <a:pt x="0" y="34"/>
                      <a:pt x="3" y="30"/>
                    </a:cubicBezTo>
                    <a:cubicBezTo>
                      <a:pt x="18" y="13"/>
                      <a:pt x="89" y="0"/>
                      <a:pt x="172" y="0"/>
                    </a:cubicBezTo>
                    <a:cubicBezTo>
                      <a:pt x="188" y="0"/>
                      <a:pt x="204" y="0"/>
                      <a:pt x="220" y="1"/>
                    </a:cubicBezTo>
                    <a:cubicBezTo>
                      <a:pt x="249" y="3"/>
                      <a:pt x="274" y="6"/>
                      <a:pt x="297" y="10"/>
                    </a:cubicBezTo>
                    <a:cubicBezTo>
                      <a:pt x="334" y="17"/>
                      <a:pt x="359" y="26"/>
                      <a:pt x="366" y="36"/>
                    </a:cubicBezTo>
                    <a:cubicBezTo>
                      <a:pt x="369" y="40"/>
                      <a:pt x="369" y="44"/>
                      <a:pt x="366" y="47"/>
                    </a:cubicBezTo>
                    <a:cubicBezTo>
                      <a:pt x="352" y="65"/>
                      <a:pt x="281" y="78"/>
                      <a:pt x="197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5" name="Freeform 183"/>
              <p:cNvSpPr>
                <a:spLocks/>
              </p:cNvSpPr>
              <p:nvPr/>
            </p:nvSpPr>
            <p:spPr bwMode="auto">
              <a:xfrm>
                <a:off x="3667125" y="3579813"/>
                <a:ext cx="1047750" cy="338138"/>
              </a:xfrm>
              <a:custGeom>
                <a:avLst/>
                <a:gdLst>
                  <a:gd name="T0" fmla="*/ 135 w 275"/>
                  <a:gd name="T1" fmla="*/ 89 h 89"/>
                  <a:gd name="T2" fmla="*/ 101 w 275"/>
                  <a:gd name="T3" fmla="*/ 88 h 89"/>
                  <a:gd name="T4" fmla="*/ 17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8 w 275"/>
                  <a:gd name="T11" fmla="*/ 2 h 89"/>
                  <a:gd name="T12" fmla="*/ 262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3" y="89"/>
                      <a:pt x="112" y="89"/>
                      <a:pt x="101" y="88"/>
                    </a:cubicBezTo>
                    <a:cubicBezTo>
                      <a:pt x="70" y="86"/>
                      <a:pt x="42" y="83"/>
                      <a:pt x="17" y="78"/>
                    </a:cubicBezTo>
                    <a:cubicBezTo>
                      <a:pt x="11" y="77"/>
                      <a:pt x="5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1"/>
                      <a:pt x="178" y="2"/>
                    </a:cubicBezTo>
                    <a:cubicBezTo>
                      <a:pt x="209" y="4"/>
                      <a:pt x="237" y="7"/>
                      <a:pt x="262" y="12"/>
                    </a:cubicBezTo>
                    <a:cubicBezTo>
                      <a:pt x="266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6" name="Freeform 184"/>
              <p:cNvSpPr>
                <a:spLocks/>
              </p:cNvSpPr>
              <p:nvPr/>
            </p:nvSpPr>
            <p:spPr bwMode="auto">
              <a:xfrm>
                <a:off x="3503613" y="36020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7 w 367"/>
                  <a:gd name="T13" fmla="*/ 4 h 50"/>
                  <a:gd name="T14" fmla="*/ 215 w 367"/>
                  <a:gd name="T15" fmla="*/ 5 h 50"/>
                  <a:gd name="T16" fmla="*/ 292 w 367"/>
                  <a:gd name="T17" fmla="*/ 14 h 50"/>
                  <a:gd name="T18" fmla="*/ 361 w 367"/>
                  <a:gd name="T19" fmla="*/ 40 h 50"/>
                  <a:gd name="T20" fmla="*/ 362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6"/>
                      <a:pt x="332" y="17"/>
                      <a:pt x="295" y="10"/>
                    </a:cubicBezTo>
                    <a:cubicBezTo>
                      <a:pt x="272" y="6"/>
                      <a:pt x="247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7" y="0"/>
                      <a:pt x="16" y="13"/>
                      <a:pt x="1" y="30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19" y="15"/>
                      <a:pt x="88" y="4"/>
                      <a:pt x="167" y="4"/>
                    </a:cubicBezTo>
                    <a:cubicBezTo>
                      <a:pt x="183" y="4"/>
                      <a:pt x="199" y="4"/>
                      <a:pt x="215" y="5"/>
                    </a:cubicBezTo>
                    <a:cubicBezTo>
                      <a:pt x="243" y="7"/>
                      <a:pt x="269" y="10"/>
                      <a:pt x="292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4" y="43"/>
                      <a:pt x="364" y="47"/>
                      <a:pt x="362" y="50"/>
                    </a:cubicBezTo>
                    <a:cubicBezTo>
                      <a:pt x="363" y="49"/>
                      <a:pt x="363" y="48"/>
                      <a:pt x="364" y="47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7" name="Freeform 185"/>
              <p:cNvSpPr>
                <a:spLocks/>
              </p:cNvSpPr>
              <p:nvPr/>
            </p:nvSpPr>
            <p:spPr bwMode="auto">
              <a:xfrm>
                <a:off x="4710113" y="3765550"/>
                <a:ext cx="288925" cy="339725"/>
              </a:xfrm>
              <a:custGeom>
                <a:avLst/>
                <a:gdLst>
                  <a:gd name="T0" fmla="*/ 72 w 76"/>
                  <a:gd name="T1" fmla="*/ 8 h 89"/>
                  <a:gd name="T2" fmla="*/ 0 w 76"/>
                  <a:gd name="T3" fmla="*/ 35 h 89"/>
                  <a:gd name="T4" fmla="*/ 0 w 76"/>
                  <a:gd name="T5" fmla="*/ 89 h 89"/>
                  <a:gd name="T6" fmla="*/ 70 w 76"/>
                  <a:gd name="T7" fmla="*/ 62 h 89"/>
                  <a:gd name="T8" fmla="*/ 74 w 76"/>
                  <a:gd name="T9" fmla="*/ 54 h 89"/>
                  <a:gd name="T10" fmla="*/ 76 w 76"/>
                  <a:gd name="T11" fmla="*/ 0 h 89"/>
                  <a:gd name="T12" fmla="*/ 72 w 76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9">
                    <a:moveTo>
                      <a:pt x="72" y="8"/>
                    </a:moveTo>
                    <a:cubicBezTo>
                      <a:pt x="63" y="20"/>
                      <a:pt x="36" y="29"/>
                      <a:pt x="0" y="3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2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8" name="Freeform 186"/>
              <p:cNvSpPr>
                <a:spLocks/>
              </p:cNvSpPr>
              <p:nvPr/>
            </p:nvSpPr>
            <p:spPr bwMode="auto">
              <a:xfrm>
                <a:off x="4083050" y="3933825"/>
                <a:ext cx="136525" cy="209550"/>
              </a:xfrm>
              <a:custGeom>
                <a:avLst/>
                <a:gdLst>
                  <a:gd name="T0" fmla="*/ 0 w 36"/>
                  <a:gd name="T1" fmla="*/ 0 h 55"/>
                  <a:gd name="T2" fmla="*/ 0 w 36"/>
                  <a:gd name="T3" fmla="*/ 54 h 55"/>
                  <a:gd name="T4" fmla="*/ 36 w 36"/>
                  <a:gd name="T5" fmla="*/ 55 h 55"/>
                  <a:gd name="T6" fmla="*/ 36 w 36"/>
                  <a:gd name="T7" fmla="*/ 1 h 55"/>
                  <a:gd name="T8" fmla="*/ 0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9" name="Freeform 187"/>
              <p:cNvSpPr>
                <a:spLocks/>
              </p:cNvSpPr>
              <p:nvPr/>
            </p:nvSpPr>
            <p:spPr bwMode="auto">
              <a:xfrm>
                <a:off x="4254500" y="3937000"/>
                <a:ext cx="49213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0" name="Freeform 188"/>
              <p:cNvSpPr>
                <a:spLocks/>
              </p:cNvSpPr>
              <p:nvPr/>
            </p:nvSpPr>
            <p:spPr bwMode="auto">
              <a:xfrm>
                <a:off x="4219575" y="393700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1" name="Freeform 189"/>
              <p:cNvSpPr>
                <a:spLocks/>
              </p:cNvSpPr>
              <p:nvPr/>
            </p:nvSpPr>
            <p:spPr bwMode="auto">
              <a:xfrm>
                <a:off x="4303713" y="3898900"/>
                <a:ext cx="406400" cy="244475"/>
              </a:xfrm>
              <a:custGeom>
                <a:avLst/>
                <a:gdLst>
                  <a:gd name="T0" fmla="*/ 107 w 107"/>
                  <a:gd name="T1" fmla="*/ 0 h 64"/>
                  <a:gd name="T2" fmla="*/ 0 w 107"/>
                  <a:gd name="T3" fmla="*/ 10 h 64"/>
                  <a:gd name="T4" fmla="*/ 0 w 107"/>
                  <a:gd name="T5" fmla="*/ 64 h 64"/>
                  <a:gd name="T6" fmla="*/ 107 w 107"/>
                  <a:gd name="T7" fmla="*/ 54 h 64"/>
                  <a:gd name="T8" fmla="*/ 107 w 10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4">
                    <a:moveTo>
                      <a:pt x="107" y="0"/>
                    </a:moveTo>
                    <a:cubicBezTo>
                      <a:pt x="77" y="6"/>
                      <a:pt x="40" y="9"/>
                      <a:pt x="0" y="1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2" name="Freeform 190"/>
              <p:cNvSpPr>
                <a:spLocks/>
              </p:cNvSpPr>
              <p:nvPr/>
            </p:nvSpPr>
            <p:spPr bwMode="auto">
              <a:xfrm>
                <a:off x="4835525" y="3883025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2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3" name="Freeform 191"/>
              <p:cNvSpPr>
                <a:spLocks/>
              </p:cNvSpPr>
              <p:nvPr/>
            </p:nvSpPr>
            <p:spPr bwMode="auto">
              <a:xfrm>
                <a:off x="4756150" y="39068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4" name="Freeform 192"/>
              <p:cNvSpPr>
                <a:spLocks/>
              </p:cNvSpPr>
              <p:nvPr/>
            </p:nvSpPr>
            <p:spPr bwMode="auto">
              <a:xfrm>
                <a:off x="4916488" y="385762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5" name="Freeform 193"/>
              <p:cNvSpPr>
                <a:spLocks/>
              </p:cNvSpPr>
              <p:nvPr/>
            </p:nvSpPr>
            <p:spPr bwMode="auto">
              <a:xfrm>
                <a:off x="4356100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6" name="Freeform 194"/>
              <p:cNvSpPr>
                <a:spLocks/>
              </p:cNvSpPr>
              <p:nvPr/>
            </p:nvSpPr>
            <p:spPr bwMode="auto">
              <a:xfrm>
                <a:off x="3557588" y="386873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6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7" name="Freeform 195"/>
              <p:cNvSpPr>
                <a:spLocks/>
              </p:cNvSpPr>
              <p:nvPr/>
            </p:nvSpPr>
            <p:spPr bwMode="auto">
              <a:xfrm>
                <a:off x="4595813" y="3933825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8" name="Freeform 196"/>
              <p:cNvSpPr>
                <a:spLocks/>
              </p:cNvSpPr>
              <p:nvPr/>
            </p:nvSpPr>
            <p:spPr bwMode="auto">
              <a:xfrm>
                <a:off x="4276725" y="3952875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2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9" name="Freeform 197"/>
              <p:cNvSpPr>
                <a:spLocks/>
              </p:cNvSpPr>
              <p:nvPr/>
            </p:nvSpPr>
            <p:spPr bwMode="auto">
              <a:xfrm>
                <a:off x="4437063" y="394493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0" name="Freeform 198"/>
              <p:cNvSpPr>
                <a:spLocks/>
              </p:cNvSpPr>
              <p:nvPr/>
            </p:nvSpPr>
            <p:spPr bwMode="auto">
              <a:xfrm>
                <a:off x="4516438" y="39401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1" name="Freeform 199"/>
              <p:cNvSpPr>
                <a:spLocks/>
              </p:cNvSpPr>
              <p:nvPr/>
            </p:nvSpPr>
            <p:spPr bwMode="auto">
              <a:xfrm>
                <a:off x="4676775" y="39211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2" name="Freeform 200"/>
              <p:cNvSpPr>
                <a:spLocks/>
              </p:cNvSpPr>
              <p:nvPr/>
            </p:nvSpPr>
            <p:spPr bwMode="auto">
              <a:xfrm>
                <a:off x="3957638" y="3937000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3" name="Freeform 201"/>
              <p:cNvSpPr>
                <a:spLocks/>
              </p:cNvSpPr>
              <p:nvPr/>
            </p:nvSpPr>
            <p:spPr bwMode="auto">
              <a:xfrm>
                <a:off x="4037013" y="39449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4" name="Freeform 202"/>
              <p:cNvSpPr>
                <a:spLocks/>
              </p:cNvSpPr>
              <p:nvPr/>
            </p:nvSpPr>
            <p:spPr bwMode="auto">
              <a:xfrm>
                <a:off x="4197350" y="3952875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5" name="Freeform 203"/>
              <p:cNvSpPr>
                <a:spLocks/>
              </p:cNvSpPr>
              <p:nvPr/>
            </p:nvSpPr>
            <p:spPr bwMode="auto">
              <a:xfrm>
                <a:off x="4116388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6" name="Freeform 204"/>
              <p:cNvSpPr>
                <a:spLocks/>
              </p:cNvSpPr>
              <p:nvPr/>
            </p:nvSpPr>
            <p:spPr bwMode="auto">
              <a:xfrm>
                <a:off x="3717925" y="3906838"/>
                <a:ext cx="11113" cy="182563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0 h 48"/>
                  <a:gd name="T6" fmla="*/ 0 w 3"/>
                  <a:gd name="T7" fmla="*/ 0 h 48"/>
                  <a:gd name="T8" fmla="*/ 0 w 3"/>
                  <a:gd name="T9" fmla="*/ 47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7" name="Freeform 206"/>
              <p:cNvSpPr>
                <a:spLocks/>
              </p:cNvSpPr>
              <p:nvPr/>
            </p:nvSpPr>
            <p:spPr bwMode="auto">
              <a:xfrm>
                <a:off x="3636963" y="3887788"/>
                <a:ext cx="11113" cy="185738"/>
              </a:xfrm>
              <a:custGeom>
                <a:avLst/>
                <a:gdLst>
                  <a:gd name="T0" fmla="*/ 3 w 3"/>
                  <a:gd name="T1" fmla="*/ 1 h 49"/>
                  <a:gd name="T2" fmla="*/ 0 w 3"/>
                  <a:gd name="T3" fmla="*/ 0 h 49"/>
                  <a:gd name="T4" fmla="*/ 0 w 3"/>
                  <a:gd name="T5" fmla="*/ 48 h 49"/>
                  <a:gd name="T6" fmla="*/ 3 w 3"/>
                  <a:gd name="T7" fmla="*/ 49 h 49"/>
                  <a:gd name="T8" fmla="*/ 3 w 3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9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9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8" name="Freeform 207"/>
              <p:cNvSpPr>
                <a:spLocks/>
              </p:cNvSpPr>
              <p:nvPr/>
            </p:nvSpPr>
            <p:spPr bwMode="auto">
              <a:xfrm>
                <a:off x="3478213" y="3838575"/>
                <a:ext cx="11113" cy="177800"/>
              </a:xfrm>
              <a:custGeom>
                <a:avLst/>
                <a:gdLst>
                  <a:gd name="T0" fmla="*/ 0 w 3"/>
                  <a:gd name="T1" fmla="*/ 45 h 47"/>
                  <a:gd name="T2" fmla="*/ 3 w 3"/>
                  <a:gd name="T3" fmla="*/ 47 h 47"/>
                  <a:gd name="T4" fmla="*/ 3 w 3"/>
                  <a:gd name="T5" fmla="*/ 1 h 47"/>
                  <a:gd name="T6" fmla="*/ 0 w 3"/>
                  <a:gd name="T7" fmla="*/ 0 h 47"/>
                  <a:gd name="T8" fmla="*/ 0 w 3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0" y="45"/>
                    </a:moveTo>
                    <a:cubicBezTo>
                      <a:pt x="1" y="46"/>
                      <a:pt x="2" y="47"/>
                      <a:pt x="3" y="4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9" name="Freeform 208"/>
              <p:cNvSpPr>
                <a:spLocks/>
              </p:cNvSpPr>
              <p:nvPr/>
            </p:nvSpPr>
            <p:spPr bwMode="auto">
              <a:xfrm>
                <a:off x="3876675" y="3929063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0" name="Freeform 209"/>
              <p:cNvSpPr>
                <a:spLocks/>
              </p:cNvSpPr>
              <p:nvPr/>
            </p:nvSpPr>
            <p:spPr bwMode="auto">
              <a:xfrm>
                <a:off x="3797300" y="3921125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0 h 47"/>
                  <a:gd name="T4" fmla="*/ 0 w 3"/>
                  <a:gd name="T5" fmla="*/ 47 h 47"/>
                  <a:gd name="T6" fmla="*/ 3 w 3"/>
                  <a:gd name="T7" fmla="*/ 47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1" name="Freeform 210"/>
              <p:cNvSpPr>
                <a:spLocks/>
              </p:cNvSpPr>
              <p:nvPr/>
            </p:nvSpPr>
            <p:spPr bwMode="auto">
              <a:xfrm>
                <a:off x="4832350" y="38830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2" name="Freeform 211"/>
              <p:cNvSpPr>
                <a:spLocks/>
              </p:cNvSpPr>
              <p:nvPr/>
            </p:nvSpPr>
            <p:spPr bwMode="auto">
              <a:xfrm>
                <a:off x="4752975" y="39020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3" name="Freeform 212"/>
              <p:cNvSpPr>
                <a:spLocks/>
              </p:cNvSpPr>
              <p:nvPr/>
            </p:nvSpPr>
            <p:spPr bwMode="auto">
              <a:xfrm>
                <a:off x="4911725" y="3852863"/>
                <a:ext cx="15875" cy="179388"/>
              </a:xfrm>
              <a:custGeom>
                <a:avLst/>
                <a:gdLst>
                  <a:gd name="T0" fmla="*/ 4 w 4"/>
                  <a:gd name="T1" fmla="*/ 44 h 47"/>
                  <a:gd name="T2" fmla="*/ 4 w 4"/>
                  <a:gd name="T3" fmla="*/ 0 h 47"/>
                  <a:gd name="T4" fmla="*/ 0 w 4"/>
                  <a:gd name="T5" fmla="*/ 2 h 47"/>
                  <a:gd name="T6" fmla="*/ 0 w 4"/>
                  <a:gd name="T7" fmla="*/ 47 h 47"/>
                  <a:gd name="T8" fmla="*/ 4 w 4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4" name="Freeform 213"/>
              <p:cNvSpPr>
                <a:spLocks/>
              </p:cNvSpPr>
              <p:nvPr/>
            </p:nvSpPr>
            <p:spPr bwMode="auto">
              <a:xfrm>
                <a:off x="4352925" y="394811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5" name="Freeform 214"/>
              <p:cNvSpPr>
                <a:spLocks/>
              </p:cNvSpPr>
              <p:nvPr/>
            </p:nvSpPr>
            <p:spPr bwMode="auto">
              <a:xfrm>
                <a:off x="3552825" y="3863975"/>
                <a:ext cx="12700" cy="184150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6" name="Freeform 215"/>
              <p:cNvSpPr>
                <a:spLocks/>
              </p:cNvSpPr>
              <p:nvPr/>
            </p:nvSpPr>
            <p:spPr bwMode="auto">
              <a:xfrm>
                <a:off x="4592638" y="39290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7" name="Freeform 216"/>
              <p:cNvSpPr>
                <a:spLocks/>
              </p:cNvSpPr>
              <p:nvPr/>
            </p:nvSpPr>
            <p:spPr bwMode="auto">
              <a:xfrm>
                <a:off x="4271963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8" name="Freeform 217"/>
              <p:cNvSpPr>
                <a:spLocks/>
              </p:cNvSpPr>
              <p:nvPr/>
            </p:nvSpPr>
            <p:spPr bwMode="auto">
              <a:xfrm>
                <a:off x="4432300" y="39449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9" name="Freeform 218"/>
              <p:cNvSpPr>
                <a:spLocks/>
              </p:cNvSpPr>
              <p:nvPr/>
            </p:nvSpPr>
            <p:spPr bwMode="auto">
              <a:xfrm>
                <a:off x="45116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0" name="Freeform 219"/>
              <p:cNvSpPr>
                <a:spLocks/>
              </p:cNvSpPr>
              <p:nvPr/>
            </p:nvSpPr>
            <p:spPr bwMode="auto">
              <a:xfrm>
                <a:off x="4672013" y="39179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1" name="Freeform 220"/>
              <p:cNvSpPr>
                <a:spLocks/>
              </p:cNvSpPr>
              <p:nvPr/>
            </p:nvSpPr>
            <p:spPr bwMode="auto">
              <a:xfrm>
                <a:off x="39528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2" name="Freeform 221"/>
              <p:cNvSpPr>
                <a:spLocks/>
              </p:cNvSpPr>
              <p:nvPr/>
            </p:nvSpPr>
            <p:spPr bwMode="auto">
              <a:xfrm>
                <a:off x="4032250" y="3940175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3" name="Freeform 222"/>
              <p:cNvSpPr>
                <a:spLocks/>
              </p:cNvSpPr>
              <p:nvPr/>
            </p:nvSpPr>
            <p:spPr bwMode="auto">
              <a:xfrm>
                <a:off x="4192588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4" name="Freeform 223"/>
              <p:cNvSpPr>
                <a:spLocks/>
              </p:cNvSpPr>
              <p:nvPr/>
            </p:nvSpPr>
            <p:spPr bwMode="auto">
              <a:xfrm>
                <a:off x="4113213" y="39449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5" name="Freeform 224"/>
              <p:cNvSpPr>
                <a:spLocks/>
              </p:cNvSpPr>
              <p:nvPr/>
            </p:nvSpPr>
            <p:spPr bwMode="auto">
              <a:xfrm>
                <a:off x="3713163" y="3902075"/>
                <a:ext cx="11113" cy="184150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1 h 48"/>
                  <a:gd name="T6" fmla="*/ 0 w 3"/>
                  <a:gd name="T7" fmla="*/ 0 h 48"/>
                  <a:gd name="T8" fmla="*/ 0 w 3"/>
                  <a:gd name="T9" fmla="*/ 48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6" name="Freeform 225"/>
              <p:cNvSpPr>
                <a:spLocks/>
              </p:cNvSpPr>
              <p:nvPr/>
            </p:nvSpPr>
            <p:spPr bwMode="auto">
              <a:xfrm>
                <a:off x="3633788" y="388778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7" name="Freeform 226"/>
              <p:cNvSpPr>
                <a:spLocks/>
              </p:cNvSpPr>
              <p:nvPr/>
            </p:nvSpPr>
            <p:spPr bwMode="auto">
              <a:xfrm>
                <a:off x="3473450" y="3833813"/>
                <a:ext cx="11113" cy="182563"/>
              </a:xfrm>
              <a:custGeom>
                <a:avLst/>
                <a:gdLst>
                  <a:gd name="T0" fmla="*/ 0 w 3"/>
                  <a:gd name="T1" fmla="*/ 46 h 48"/>
                  <a:gd name="T2" fmla="*/ 3 w 3"/>
                  <a:gd name="T3" fmla="*/ 48 h 48"/>
                  <a:gd name="T4" fmla="*/ 3 w 3"/>
                  <a:gd name="T5" fmla="*/ 2 h 48"/>
                  <a:gd name="T6" fmla="*/ 0 w 3"/>
                  <a:gd name="T7" fmla="*/ 0 h 48"/>
                  <a:gd name="T8" fmla="*/ 0 w 3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0" y="46"/>
                    </a:moveTo>
                    <a:cubicBezTo>
                      <a:pt x="1" y="46"/>
                      <a:pt x="2" y="47"/>
                      <a:pt x="3" y="4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8" name="Freeform 227"/>
              <p:cNvSpPr>
                <a:spLocks/>
              </p:cNvSpPr>
              <p:nvPr/>
            </p:nvSpPr>
            <p:spPr bwMode="auto">
              <a:xfrm>
                <a:off x="3873500" y="392906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9" name="Freeform 228"/>
              <p:cNvSpPr>
                <a:spLocks/>
              </p:cNvSpPr>
              <p:nvPr/>
            </p:nvSpPr>
            <p:spPr bwMode="auto">
              <a:xfrm>
                <a:off x="3792538" y="39179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0" name="Freeform 229"/>
              <p:cNvSpPr>
                <a:spLocks/>
              </p:cNvSpPr>
              <p:nvPr/>
            </p:nvSpPr>
            <p:spPr bwMode="auto">
              <a:xfrm>
                <a:off x="4108450" y="3563938"/>
                <a:ext cx="658813" cy="95250"/>
              </a:xfrm>
              <a:custGeom>
                <a:avLst/>
                <a:gdLst>
                  <a:gd name="T0" fmla="*/ 11 w 173"/>
                  <a:gd name="T1" fmla="*/ 10 h 25"/>
                  <a:gd name="T2" fmla="*/ 59 w 173"/>
                  <a:gd name="T3" fmla="*/ 11 h 25"/>
                  <a:gd name="T4" fmla="*/ 136 w 173"/>
                  <a:gd name="T5" fmla="*/ 20 h 25"/>
                  <a:gd name="T6" fmla="*/ 157 w 173"/>
                  <a:gd name="T7" fmla="*/ 25 h 25"/>
                  <a:gd name="T8" fmla="*/ 173 w 173"/>
                  <a:gd name="T9" fmla="*/ 17 h 25"/>
                  <a:gd name="T10" fmla="*/ 149 w 173"/>
                  <a:gd name="T11" fmla="*/ 11 h 25"/>
                  <a:gd name="T12" fmla="*/ 63 w 173"/>
                  <a:gd name="T13" fmla="*/ 1 h 25"/>
                  <a:gd name="T14" fmla="*/ 19 w 173"/>
                  <a:gd name="T15" fmla="*/ 0 h 25"/>
                  <a:gd name="T16" fmla="*/ 0 w 173"/>
                  <a:gd name="T17" fmla="*/ 10 h 25"/>
                  <a:gd name="T18" fmla="*/ 11 w 173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8" y="13"/>
                      <a:pt x="113" y="16"/>
                      <a:pt x="136" y="20"/>
                    </a:cubicBezTo>
                    <a:cubicBezTo>
                      <a:pt x="144" y="22"/>
                      <a:pt x="151" y="23"/>
                      <a:pt x="157" y="25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65" y="15"/>
                      <a:pt x="157" y="13"/>
                      <a:pt x="149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1"/>
                      <a:pt x="34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8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1" name="Freeform 230"/>
              <p:cNvSpPr>
                <a:spLocks/>
              </p:cNvSpPr>
              <p:nvPr/>
            </p:nvSpPr>
            <p:spPr bwMode="auto">
              <a:xfrm>
                <a:off x="3614738" y="3838575"/>
                <a:ext cx="646113" cy="98425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9 w 170"/>
                  <a:gd name="T11" fmla="*/ 14 h 26"/>
                  <a:gd name="T12" fmla="*/ 114 w 170"/>
                  <a:gd name="T13" fmla="*/ 24 h 26"/>
                  <a:gd name="T14" fmla="*/ 152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5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2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0"/>
                      <a:pt x="18" y="12"/>
                      <a:pt x="29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5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2" name="Freeform 231"/>
              <p:cNvSpPr>
                <a:spLocks noEditPoints="1"/>
              </p:cNvSpPr>
              <p:nvPr/>
            </p:nvSpPr>
            <p:spPr bwMode="auto">
              <a:xfrm>
                <a:off x="3900488" y="3632200"/>
                <a:ext cx="574675" cy="247650"/>
              </a:xfrm>
              <a:custGeom>
                <a:avLst/>
                <a:gdLst>
                  <a:gd name="T0" fmla="*/ 115 w 151"/>
                  <a:gd name="T1" fmla="*/ 6 h 65"/>
                  <a:gd name="T2" fmla="*/ 121 w 151"/>
                  <a:gd name="T3" fmla="*/ 6 h 65"/>
                  <a:gd name="T4" fmla="*/ 151 w 151"/>
                  <a:gd name="T5" fmla="*/ 19 h 65"/>
                  <a:gd name="T6" fmla="*/ 116 w 151"/>
                  <a:gd name="T7" fmla="*/ 21 h 65"/>
                  <a:gd name="T8" fmla="*/ 112 w 151"/>
                  <a:gd name="T9" fmla="*/ 16 h 65"/>
                  <a:gd name="T10" fmla="*/ 68 w 151"/>
                  <a:gd name="T11" fmla="*/ 13 h 65"/>
                  <a:gd name="T12" fmla="*/ 59 w 151"/>
                  <a:gd name="T13" fmla="*/ 16 h 65"/>
                  <a:gd name="T14" fmla="*/ 60 w 151"/>
                  <a:gd name="T15" fmla="*/ 21 h 65"/>
                  <a:gd name="T16" fmla="*/ 92 w 151"/>
                  <a:gd name="T17" fmla="*/ 18 h 65"/>
                  <a:gd name="T18" fmla="*/ 115 w 151"/>
                  <a:gd name="T19" fmla="*/ 24 h 65"/>
                  <a:gd name="T20" fmla="*/ 149 w 151"/>
                  <a:gd name="T21" fmla="*/ 29 h 65"/>
                  <a:gd name="T22" fmla="*/ 151 w 151"/>
                  <a:gd name="T23" fmla="*/ 19 h 65"/>
                  <a:gd name="T24" fmla="*/ 34 w 151"/>
                  <a:gd name="T25" fmla="*/ 40 h 65"/>
                  <a:gd name="T26" fmla="*/ 34 w 151"/>
                  <a:gd name="T27" fmla="*/ 36 h 65"/>
                  <a:gd name="T28" fmla="*/ 33 w 151"/>
                  <a:gd name="T29" fmla="*/ 30 h 65"/>
                  <a:gd name="T30" fmla="*/ 90 w 151"/>
                  <a:gd name="T31" fmla="*/ 41 h 65"/>
                  <a:gd name="T32" fmla="*/ 101 w 151"/>
                  <a:gd name="T33" fmla="*/ 46 h 65"/>
                  <a:gd name="T34" fmla="*/ 99 w 151"/>
                  <a:gd name="T35" fmla="*/ 38 h 65"/>
                  <a:gd name="T36" fmla="*/ 65 w 151"/>
                  <a:gd name="T37" fmla="*/ 31 h 65"/>
                  <a:gd name="T38" fmla="*/ 25 w 151"/>
                  <a:gd name="T39" fmla="*/ 17 h 65"/>
                  <a:gd name="T40" fmla="*/ 33 w 151"/>
                  <a:gd name="T41" fmla="*/ 30 h 65"/>
                  <a:gd name="T42" fmla="*/ 9 w 151"/>
                  <a:gd name="T43" fmla="*/ 46 h 65"/>
                  <a:gd name="T44" fmla="*/ 0 w 151"/>
                  <a:gd name="T45" fmla="*/ 43 h 65"/>
                  <a:gd name="T46" fmla="*/ 33 w 151"/>
                  <a:gd name="T47" fmla="*/ 57 h 65"/>
                  <a:gd name="T48" fmla="*/ 133 w 151"/>
                  <a:gd name="T49" fmla="*/ 43 h 65"/>
                  <a:gd name="T50" fmla="*/ 90 w 151"/>
                  <a:gd name="T51" fmla="*/ 54 h 65"/>
                  <a:gd name="T52" fmla="*/ 60 w 151"/>
                  <a:gd name="T53" fmla="*/ 59 h 65"/>
                  <a:gd name="T54" fmla="*/ 27 w 151"/>
                  <a:gd name="T55" fmla="*/ 63 h 65"/>
                  <a:gd name="T56" fmla="*/ 65 w 151"/>
                  <a:gd name="T57" fmla="*/ 60 h 65"/>
                  <a:gd name="T58" fmla="*/ 117 w 151"/>
                  <a:gd name="T59" fmla="*/ 56 h 65"/>
                  <a:gd name="T60" fmla="*/ 136 w 151"/>
                  <a:gd name="T61" fmla="*/ 44 h 65"/>
                  <a:gd name="T62" fmla="*/ 133 w 151"/>
                  <a:gd name="T63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1" h="65">
                    <a:moveTo>
                      <a:pt x="115" y="12"/>
                    </a:moveTo>
                    <a:cubicBezTo>
                      <a:pt x="115" y="6"/>
                      <a:pt x="115" y="6"/>
                      <a:pt x="115" y="6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"/>
                      <a:pt x="121" y="6"/>
                      <a:pt x="121" y="6"/>
                    </a:cubicBezTo>
                    <a:lnTo>
                      <a:pt x="115" y="12"/>
                    </a:lnTo>
                    <a:close/>
                    <a:moveTo>
                      <a:pt x="151" y="19"/>
                    </a:moveTo>
                    <a:cubicBezTo>
                      <a:pt x="151" y="20"/>
                      <a:pt x="150" y="22"/>
                      <a:pt x="149" y="23"/>
                    </a:cubicBezTo>
                    <a:cubicBezTo>
                      <a:pt x="116" y="21"/>
                      <a:pt x="116" y="21"/>
                      <a:pt x="116" y="21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8"/>
                      <a:pt x="114" y="17"/>
                      <a:pt x="112" y="16"/>
                    </a:cubicBezTo>
                    <a:cubicBezTo>
                      <a:pt x="108" y="14"/>
                      <a:pt x="101" y="13"/>
                      <a:pt x="92" y="12"/>
                    </a:cubicBezTo>
                    <a:cubicBezTo>
                      <a:pt x="82" y="12"/>
                      <a:pt x="74" y="12"/>
                      <a:pt x="68" y="13"/>
                    </a:cubicBezTo>
                    <a:cubicBezTo>
                      <a:pt x="63" y="13"/>
                      <a:pt x="61" y="14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22"/>
                      <a:pt x="59" y="21"/>
                      <a:pt x="60" y="21"/>
                    </a:cubicBezTo>
                    <a:cubicBezTo>
                      <a:pt x="61" y="20"/>
                      <a:pt x="64" y="19"/>
                      <a:pt x="68" y="18"/>
                    </a:cubicBezTo>
                    <a:cubicBezTo>
                      <a:pt x="74" y="18"/>
                      <a:pt x="83" y="18"/>
                      <a:pt x="92" y="18"/>
                    </a:cubicBezTo>
                    <a:cubicBezTo>
                      <a:pt x="102" y="19"/>
                      <a:pt x="108" y="20"/>
                      <a:pt x="112" y="21"/>
                    </a:cubicBezTo>
                    <a:cubicBezTo>
                      <a:pt x="114" y="22"/>
                      <a:pt x="115" y="23"/>
                      <a:pt x="115" y="24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49" y="29"/>
                      <a:pt x="149" y="29"/>
                      <a:pt x="149" y="29"/>
                    </a:cubicBezTo>
                    <a:cubicBezTo>
                      <a:pt x="150" y="28"/>
                      <a:pt x="151" y="26"/>
                      <a:pt x="151" y="25"/>
                    </a:cubicBezTo>
                    <a:lnTo>
                      <a:pt x="151" y="19"/>
                    </a:lnTo>
                    <a:close/>
                    <a:moveTo>
                      <a:pt x="34" y="42"/>
                    </a:moveTo>
                    <a:cubicBezTo>
                      <a:pt x="34" y="41"/>
                      <a:pt x="34" y="40"/>
                      <a:pt x="34" y="4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4" y="35"/>
                      <a:pt x="34" y="36"/>
                    </a:cubicBezTo>
                    <a:lnTo>
                      <a:pt x="34" y="42"/>
                    </a:lnTo>
                    <a:close/>
                    <a:moveTo>
                      <a:pt x="33" y="30"/>
                    </a:moveTo>
                    <a:cubicBezTo>
                      <a:pt x="38" y="32"/>
                      <a:pt x="49" y="35"/>
                      <a:pt x="65" y="37"/>
                    </a:cubicBezTo>
                    <a:cubicBezTo>
                      <a:pt x="78" y="39"/>
                      <a:pt x="86" y="40"/>
                      <a:pt x="90" y="41"/>
                    </a:cubicBezTo>
                    <a:cubicBezTo>
                      <a:pt x="95" y="42"/>
                      <a:pt x="98" y="43"/>
                      <a:pt x="99" y="44"/>
                    </a:cubicBezTo>
                    <a:cubicBezTo>
                      <a:pt x="100" y="44"/>
                      <a:pt x="101" y="45"/>
                      <a:pt x="101" y="46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9"/>
                      <a:pt x="100" y="39"/>
                      <a:pt x="99" y="38"/>
                    </a:cubicBezTo>
                    <a:cubicBezTo>
                      <a:pt x="98" y="37"/>
                      <a:pt x="95" y="36"/>
                      <a:pt x="90" y="35"/>
                    </a:cubicBezTo>
                    <a:cubicBezTo>
                      <a:pt x="86" y="35"/>
                      <a:pt x="78" y="33"/>
                      <a:pt x="65" y="31"/>
                    </a:cubicBezTo>
                    <a:cubicBezTo>
                      <a:pt x="49" y="29"/>
                      <a:pt x="38" y="26"/>
                      <a:pt x="32" y="24"/>
                    </a:cubicBezTo>
                    <a:cubicBezTo>
                      <a:pt x="28" y="22"/>
                      <a:pt x="25" y="20"/>
                      <a:pt x="25" y="17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5"/>
                      <a:pt x="28" y="28"/>
                      <a:pt x="33" y="30"/>
                    </a:cubicBezTo>
                    <a:close/>
                    <a:moveTo>
                      <a:pt x="33" y="51"/>
                    </a:moveTo>
                    <a:cubicBezTo>
                      <a:pt x="22" y="50"/>
                      <a:pt x="14" y="48"/>
                      <a:pt x="9" y="46"/>
                    </a:cubicBezTo>
                    <a:cubicBezTo>
                      <a:pt x="3" y="43"/>
                      <a:pt x="0" y="40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6"/>
                      <a:pt x="3" y="49"/>
                      <a:pt x="9" y="52"/>
                    </a:cubicBezTo>
                    <a:cubicBezTo>
                      <a:pt x="14" y="54"/>
                      <a:pt x="22" y="56"/>
                      <a:pt x="33" y="57"/>
                    </a:cubicBezTo>
                    <a:lnTo>
                      <a:pt x="33" y="51"/>
                    </a:lnTo>
                    <a:close/>
                    <a:moveTo>
                      <a:pt x="133" y="43"/>
                    </a:moveTo>
                    <a:cubicBezTo>
                      <a:pt x="130" y="46"/>
                      <a:pt x="125" y="48"/>
                      <a:pt x="117" y="50"/>
                    </a:cubicBezTo>
                    <a:cubicBezTo>
                      <a:pt x="110" y="52"/>
                      <a:pt x="101" y="54"/>
                      <a:pt x="90" y="54"/>
                    </a:cubicBezTo>
                    <a:cubicBezTo>
                      <a:pt x="82" y="54"/>
                      <a:pt x="74" y="54"/>
                      <a:pt x="65" y="54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74" y="60"/>
                      <a:pt x="83" y="60"/>
                      <a:pt x="90" y="60"/>
                    </a:cubicBezTo>
                    <a:cubicBezTo>
                      <a:pt x="101" y="59"/>
                      <a:pt x="110" y="58"/>
                      <a:pt x="117" y="56"/>
                    </a:cubicBezTo>
                    <a:cubicBezTo>
                      <a:pt x="125" y="54"/>
                      <a:pt x="130" y="52"/>
                      <a:pt x="133" y="49"/>
                    </a:cubicBezTo>
                    <a:cubicBezTo>
                      <a:pt x="135" y="48"/>
                      <a:pt x="136" y="46"/>
                      <a:pt x="136" y="44"/>
                    </a:cubicBezTo>
                    <a:cubicBezTo>
                      <a:pt x="136" y="39"/>
                      <a:pt x="136" y="39"/>
                      <a:pt x="136" y="39"/>
                    </a:cubicBezTo>
                    <a:cubicBezTo>
                      <a:pt x="136" y="40"/>
                      <a:pt x="135" y="42"/>
                      <a:pt x="133" y="43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3" name="Freeform 232"/>
              <p:cNvSpPr>
                <a:spLocks/>
              </p:cNvSpPr>
              <p:nvPr/>
            </p:nvSpPr>
            <p:spPr bwMode="auto">
              <a:xfrm>
                <a:off x="3892550" y="3624263"/>
                <a:ext cx="588963" cy="233363"/>
              </a:xfrm>
              <a:custGeom>
                <a:avLst/>
                <a:gdLst>
                  <a:gd name="T0" fmla="*/ 123 w 155"/>
                  <a:gd name="T1" fmla="*/ 2 h 61"/>
                  <a:gd name="T2" fmla="*/ 117 w 155"/>
                  <a:gd name="T3" fmla="*/ 8 h 61"/>
                  <a:gd name="T4" fmla="*/ 145 w 155"/>
                  <a:gd name="T5" fmla="*/ 14 h 61"/>
                  <a:gd name="T6" fmla="*/ 151 w 155"/>
                  <a:gd name="T7" fmla="*/ 25 h 61"/>
                  <a:gd name="T8" fmla="*/ 117 w 155"/>
                  <a:gd name="T9" fmla="*/ 23 h 61"/>
                  <a:gd name="T10" fmla="*/ 114 w 155"/>
                  <a:gd name="T11" fmla="*/ 18 h 61"/>
                  <a:gd name="T12" fmla="*/ 94 w 155"/>
                  <a:gd name="T13" fmla="*/ 14 h 61"/>
                  <a:gd name="T14" fmla="*/ 70 w 155"/>
                  <a:gd name="T15" fmla="*/ 15 h 61"/>
                  <a:gd name="T16" fmla="*/ 61 w 155"/>
                  <a:gd name="T17" fmla="*/ 17 h 61"/>
                  <a:gd name="T18" fmla="*/ 63 w 155"/>
                  <a:gd name="T19" fmla="*/ 20 h 61"/>
                  <a:gd name="T20" fmla="*/ 91 w 155"/>
                  <a:gd name="T21" fmla="*/ 26 h 61"/>
                  <a:gd name="T22" fmla="*/ 123 w 155"/>
                  <a:gd name="T23" fmla="*/ 31 h 61"/>
                  <a:gd name="T24" fmla="*/ 136 w 155"/>
                  <a:gd name="T25" fmla="*/ 37 h 61"/>
                  <a:gd name="T26" fmla="*/ 135 w 155"/>
                  <a:gd name="T27" fmla="*/ 45 h 61"/>
                  <a:gd name="T28" fmla="*/ 119 w 155"/>
                  <a:gd name="T29" fmla="*/ 52 h 61"/>
                  <a:gd name="T30" fmla="*/ 92 w 155"/>
                  <a:gd name="T31" fmla="*/ 56 h 61"/>
                  <a:gd name="T32" fmla="*/ 67 w 155"/>
                  <a:gd name="T33" fmla="*/ 56 h 61"/>
                  <a:gd name="T34" fmla="*/ 62 w 155"/>
                  <a:gd name="T35" fmla="*/ 61 h 61"/>
                  <a:gd name="T36" fmla="*/ 29 w 155"/>
                  <a:gd name="T37" fmla="*/ 59 h 61"/>
                  <a:gd name="T38" fmla="*/ 35 w 155"/>
                  <a:gd name="T39" fmla="*/ 53 h 61"/>
                  <a:gd name="T40" fmla="*/ 11 w 155"/>
                  <a:gd name="T41" fmla="*/ 48 h 61"/>
                  <a:gd name="T42" fmla="*/ 3 w 155"/>
                  <a:gd name="T43" fmla="*/ 34 h 61"/>
                  <a:gd name="T44" fmla="*/ 36 w 155"/>
                  <a:gd name="T45" fmla="*/ 36 h 61"/>
                  <a:gd name="T46" fmla="*/ 41 w 155"/>
                  <a:gd name="T47" fmla="*/ 43 h 61"/>
                  <a:gd name="T48" fmla="*/ 63 w 155"/>
                  <a:gd name="T49" fmla="*/ 47 h 61"/>
                  <a:gd name="T50" fmla="*/ 89 w 155"/>
                  <a:gd name="T51" fmla="*/ 47 h 61"/>
                  <a:gd name="T52" fmla="*/ 102 w 155"/>
                  <a:gd name="T53" fmla="*/ 43 h 61"/>
                  <a:gd name="T54" fmla="*/ 101 w 155"/>
                  <a:gd name="T55" fmla="*/ 40 h 61"/>
                  <a:gd name="T56" fmla="*/ 92 w 155"/>
                  <a:gd name="T57" fmla="*/ 37 h 61"/>
                  <a:gd name="T58" fmla="*/ 67 w 155"/>
                  <a:gd name="T59" fmla="*/ 33 h 61"/>
                  <a:gd name="T60" fmla="*/ 34 w 155"/>
                  <a:gd name="T61" fmla="*/ 26 h 61"/>
                  <a:gd name="T62" fmla="*/ 29 w 155"/>
                  <a:gd name="T63" fmla="*/ 16 h 61"/>
                  <a:gd name="T64" fmla="*/ 43 w 155"/>
                  <a:gd name="T65" fmla="*/ 9 h 61"/>
                  <a:gd name="T66" fmla="*/ 69 w 155"/>
                  <a:gd name="T67" fmla="*/ 6 h 61"/>
                  <a:gd name="T68" fmla="*/ 84 w 155"/>
                  <a:gd name="T69" fmla="*/ 6 h 61"/>
                  <a:gd name="T70" fmla="*/ 90 w 155"/>
                  <a:gd name="T71" fmla="*/ 0 h 61"/>
                  <a:gd name="T72" fmla="*/ 123 w 155"/>
                  <a:gd name="T7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61">
                    <a:moveTo>
                      <a:pt x="123" y="2"/>
                    </a:moveTo>
                    <a:cubicBezTo>
                      <a:pt x="117" y="8"/>
                      <a:pt x="117" y="8"/>
                      <a:pt x="117" y="8"/>
                    </a:cubicBezTo>
                    <a:cubicBezTo>
                      <a:pt x="130" y="9"/>
                      <a:pt x="139" y="11"/>
                      <a:pt x="145" y="14"/>
                    </a:cubicBezTo>
                    <a:cubicBezTo>
                      <a:pt x="153" y="17"/>
                      <a:pt x="155" y="21"/>
                      <a:pt x="151" y="25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8" y="21"/>
                      <a:pt x="117" y="19"/>
                      <a:pt x="114" y="18"/>
                    </a:cubicBezTo>
                    <a:cubicBezTo>
                      <a:pt x="110" y="16"/>
                      <a:pt x="103" y="15"/>
                      <a:pt x="94" y="14"/>
                    </a:cubicBezTo>
                    <a:cubicBezTo>
                      <a:pt x="84" y="14"/>
                      <a:pt x="76" y="14"/>
                      <a:pt x="70" y="15"/>
                    </a:cubicBezTo>
                    <a:cubicBezTo>
                      <a:pt x="65" y="15"/>
                      <a:pt x="63" y="16"/>
                      <a:pt x="61" y="17"/>
                    </a:cubicBezTo>
                    <a:cubicBezTo>
                      <a:pt x="60" y="18"/>
                      <a:pt x="61" y="19"/>
                      <a:pt x="63" y="20"/>
                    </a:cubicBezTo>
                    <a:cubicBezTo>
                      <a:pt x="67" y="22"/>
                      <a:pt x="76" y="23"/>
                      <a:pt x="91" y="26"/>
                    </a:cubicBezTo>
                    <a:cubicBezTo>
                      <a:pt x="106" y="28"/>
                      <a:pt x="116" y="30"/>
                      <a:pt x="123" y="31"/>
                    </a:cubicBezTo>
                    <a:cubicBezTo>
                      <a:pt x="130" y="33"/>
                      <a:pt x="134" y="35"/>
                      <a:pt x="136" y="37"/>
                    </a:cubicBezTo>
                    <a:cubicBezTo>
                      <a:pt x="139" y="40"/>
                      <a:pt x="138" y="42"/>
                      <a:pt x="135" y="45"/>
                    </a:cubicBezTo>
                    <a:cubicBezTo>
                      <a:pt x="132" y="48"/>
                      <a:pt x="127" y="50"/>
                      <a:pt x="119" y="52"/>
                    </a:cubicBezTo>
                    <a:cubicBezTo>
                      <a:pt x="112" y="54"/>
                      <a:pt x="103" y="56"/>
                      <a:pt x="92" y="56"/>
                    </a:cubicBezTo>
                    <a:cubicBezTo>
                      <a:pt x="84" y="56"/>
                      <a:pt x="76" y="56"/>
                      <a:pt x="67" y="56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4" y="52"/>
                      <a:pt x="16" y="50"/>
                      <a:pt x="11" y="48"/>
                    </a:cubicBezTo>
                    <a:cubicBezTo>
                      <a:pt x="2" y="44"/>
                      <a:pt x="0" y="40"/>
                      <a:pt x="3" y="3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9"/>
                      <a:pt x="37" y="42"/>
                      <a:pt x="41" y="43"/>
                    </a:cubicBezTo>
                    <a:cubicBezTo>
                      <a:pt x="46" y="45"/>
                      <a:pt x="53" y="47"/>
                      <a:pt x="63" y="47"/>
                    </a:cubicBezTo>
                    <a:cubicBezTo>
                      <a:pt x="74" y="48"/>
                      <a:pt x="82" y="48"/>
                      <a:pt x="89" y="47"/>
                    </a:cubicBezTo>
                    <a:cubicBezTo>
                      <a:pt x="96" y="46"/>
                      <a:pt x="100" y="45"/>
                      <a:pt x="102" y="43"/>
                    </a:cubicBezTo>
                    <a:cubicBezTo>
                      <a:pt x="103" y="42"/>
                      <a:pt x="103" y="41"/>
                      <a:pt x="101" y="40"/>
                    </a:cubicBezTo>
                    <a:cubicBezTo>
                      <a:pt x="100" y="39"/>
                      <a:pt x="97" y="38"/>
                      <a:pt x="92" y="37"/>
                    </a:cubicBezTo>
                    <a:cubicBezTo>
                      <a:pt x="88" y="37"/>
                      <a:pt x="80" y="35"/>
                      <a:pt x="67" y="33"/>
                    </a:cubicBezTo>
                    <a:cubicBezTo>
                      <a:pt x="51" y="31"/>
                      <a:pt x="40" y="28"/>
                      <a:pt x="34" y="26"/>
                    </a:cubicBezTo>
                    <a:cubicBezTo>
                      <a:pt x="27" y="23"/>
                      <a:pt x="25" y="19"/>
                      <a:pt x="29" y="16"/>
                    </a:cubicBezTo>
                    <a:cubicBezTo>
                      <a:pt x="32" y="13"/>
                      <a:pt x="36" y="11"/>
                      <a:pt x="43" y="9"/>
                    </a:cubicBezTo>
                    <a:cubicBezTo>
                      <a:pt x="50" y="8"/>
                      <a:pt x="59" y="7"/>
                      <a:pt x="69" y="6"/>
                    </a:cubicBezTo>
                    <a:cubicBezTo>
                      <a:pt x="73" y="6"/>
                      <a:pt x="78" y="6"/>
                      <a:pt x="84" y="6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123" y="2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400" name="Group 1831"/>
            <p:cNvGrpSpPr/>
            <p:nvPr/>
          </p:nvGrpSpPr>
          <p:grpSpPr>
            <a:xfrm>
              <a:off x="3241676" y="4148137"/>
              <a:ext cx="1689100" cy="617538"/>
              <a:chOff x="3355975" y="3544888"/>
              <a:chExt cx="1689100" cy="617538"/>
            </a:xfrm>
          </p:grpSpPr>
          <p:sp>
            <p:nvSpPr>
              <p:cNvPr id="1456" name="Freeform 178"/>
              <p:cNvSpPr>
                <a:spLocks/>
              </p:cNvSpPr>
              <p:nvPr/>
            </p:nvSpPr>
            <p:spPr bwMode="auto">
              <a:xfrm>
                <a:off x="3389313" y="3754438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2 h 107"/>
                  <a:gd name="T6" fmla="*/ 227 w 423"/>
                  <a:gd name="T7" fmla="*/ 52 h 107"/>
                  <a:gd name="T8" fmla="*/ 218 w 423"/>
                  <a:gd name="T9" fmla="*/ 52 h 107"/>
                  <a:gd name="T10" fmla="*/ 182 w 423"/>
                  <a:gd name="T11" fmla="*/ 51 h 107"/>
                  <a:gd name="T12" fmla="*/ 173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5 h 107"/>
                  <a:gd name="T26" fmla="*/ 172 w 423"/>
                  <a:gd name="T27" fmla="*/ 105 h 107"/>
                  <a:gd name="T28" fmla="*/ 182 w 423"/>
                  <a:gd name="T29" fmla="*/ 105 h 107"/>
                  <a:gd name="T30" fmla="*/ 218 w 423"/>
                  <a:gd name="T31" fmla="*/ 107 h 107"/>
                  <a:gd name="T32" fmla="*/ 227 w 423"/>
                  <a:gd name="T33" fmla="*/ 106 h 107"/>
                  <a:gd name="T34" fmla="*/ 240 w 423"/>
                  <a:gd name="T35" fmla="*/ 106 h 107"/>
                  <a:gd name="T36" fmla="*/ 347 w 423"/>
                  <a:gd name="T37" fmla="*/ 97 h 107"/>
                  <a:gd name="T38" fmla="*/ 417 w 423"/>
                  <a:gd name="T39" fmla="*/ 70 h 107"/>
                  <a:gd name="T40" fmla="*/ 421 w 423"/>
                  <a:gd name="T41" fmla="*/ 61 h 107"/>
                  <a:gd name="T42" fmla="*/ 423 w 423"/>
                  <a:gd name="T43" fmla="*/ 7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3" y="36"/>
                      <a:pt x="347" y="43"/>
                    </a:cubicBezTo>
                    <a:cubicBezTo>
                      <a:pt x="317" y="48"/>
                      <a:pt x="280" y="51"/>
                      <a:pt x="240" y="52"/>
                    </a:cubicBezTo>
                    <a:cubicBezTo>
                      <a:pt x="236" y="52"/>
                      <a:pt x="231" y="52"/>
                      <a:pt x="227" y="52"/>
                    </a:cubicBezTo>
                    <a:cubicBezTo>
                      <a:pt x="224" y="52"/>
                      <a:pt x="221" y="52"/>
                      <a:pt x="218" y="52"/>
                    </a:cubicBezTo>
                    <a:cubicBezTo>
                      <a:pt x="206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8" y="41"/>
                    </a:cubicBezTo>
                    <a:cubicBezTo>
                      <a:pt x="75" y="38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63" y="90"/>
                      <a:pt x="74" y="93"/>
                      <a:pt x="86" y="95"/>
                    </a:cubicBezTo>
                    <a:cubicBezTo>
                      <a:pt x="110" y="100"/>
                      <a:pt x="139" y="103"/>
                      <a:pt x="172" y="105"/>
                    </a:cubicBezTo>
                    <a:cubicBezTo>
                      <a:pt x="175" y="105"/>
                      <a:pt x="179" y="105"/>
                      <a:pt x="182" y="105"/>
                    </a:cubicBezTo>
                    <a:cubicBezTo>
                      <a:pt x="194" y="106"/>
                      <a:pt x="206" y="106"/>
                      <a:pt x="218" y="107"/>
                    </a:cubicBezTo>
                    <a:cubicBezTo>
                      <a:pt x="221" y="107"/>
                      <a:pt x="224" y="106"/>
                      <a:pt x="227" y="106"/>
                    </a:cubicBezTo>
                    <a:cubicBezTo>
                      <a:pt x="231" y="106"/>
                      <a:pt x="236" y="106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20" y="67"/>
                      <a:pt x="421" y="64"/>
                      <a:pt x="421" y="61"/>
                    </a:cubicBezTo>
                    <a:cubicBezTo>
                      <a:pt x="423" y="7"/>
                      <a:pt x="423" y="7"/>
                      <a:pt x="423" y="7"/>
                    </a:cubicBezTo>
                    <a:cubicBezTo>
                      <a:pt x="423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7" name="Freeform 179"/>
              <p:cNvSpPr>
                <a:spLocks/>
              </p:cNvSpPr>
              <p:nvPr/>
            </p:nvSpPr>
            <p:spPr bwMode="auto">
              <a:xfrm>
                <a:off x="3389313" y="3735388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8" name="Freeform 180"/>
              <p:cNvSpPr>
                <a:spLocks/>
              </p:cNvSpPr>
              <p:nvPr/>
            </p:nvSpPr>
            <p:spPr bwMode="auto">
              <a:xfrm>
                <a:off x="3595688" y="3860800"/>
                <a:ext cx="487363" cy="277813"/>
              </a:xfrm>
              <a:custGeom>
                <a:avLst/>
                <a:gdLst>
                  <a:gd name="T0" fmla="*/ 119 w 128"/>
                  <a:gd name="T1" fmla="*/ 18 h 73"/>
                  <a:gd name="T2" fmla="*/ 34 w 128"/>
                  <a:gd name="T3" fmla="*/ 8 h 73"/>
                  <a:gd name="T4" fmla="*/ 0 w 128"/>
                  <a:gd name="T5" fmla="*/ 0 h 73"/>
                  <a:gd name="T6" fmla="*/ 0 w 128"/>
                  <a:gd name="T7" fmla="*/ 55 h 73"/>
                  <a:gd name="T8" fmla="*/ 32 w 128"/>
                  <a:gd name="T9" fmla="*/ 63 h 73"/>
                  <a:gd name="T10" fmla="*/ 118 w 128"/>
                  <a:gd name="T11" fmla="*/ 73 h 73"/>
                  <a:gd name="T12" fmla="*/ 128 w 128"/>
                  <a:gd name="T13" fmla="*/ 73 h 73"/>
                  <a:gd name="T14" fmla="*/ 128 w 128"/>
                  <a:gd name="T15" fmla="*/ 19 h 73"/>
                  <a:gd name="T16" fmla="*/ 119 w 128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3">
                    <a:moveTo>
                      <a:pt x="119" y="18"/>
                    </a:moveTo>
                    <a:cubicBezTo>
                      <a:pt x="87" y="16"/>
                      <a:pt x="58" y="13"/>
                      <a:pt x="34" y="8"/>
                    </a:cubicBezTo>
                    <a:cubicBezTo>
                      <a:pt x="21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9" y="58"/>
                      <a:pt x="20" y="60"/>
                      <a:pt x="32" y="63"/>
                    </a:cubicBezTo>
                    <a:cubicBezTo>
                      <a:pt x="56" y="67"/>
                      <a:pt x="85" y="71"/>
                      <a:pt x="118" y="73"/>
                    </a:cubicBezTo>
                    <a:cubicBezTo>
                      <a:pt x="121" y="73"/>
                      <a:pt x="125" y="73"/>
                      <a:pt x="128" y="73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5" y="18"/>
                      <a:pt x="122" y="18"/>
                      <a:pt x="119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9" name="Freeform 181"/>
              <p:cNvSpPr>
                <a:spLocks/>
              </p:cNvSpPr>
              <p:nvPr/>
            </p:nvSpPr>
            <p:spPr bwMode="auto">
              <a:xfrm>
                <a:off x="3355975" y="3544888"/>
                <a:ext cx="1689100" cy="411163"/>
              </a:xfrm>
              <a:custGeom>
                <a:avLst/>
                <a:gdLst>
                  <a:gd name="T0" fmla="*/ 347 w 444"/>
                  <a:gd name="T1" fmla="*/ 16 h 108"/>
                  <a:gd name="T2" fmla="*/ 261 w 444"/>
                  <a:gd name="T3" fmla="*/ 6 h 108"/>
                  <a:gd name="T4" fmla="*/ 15 w 444"/>
                  <a:gd name="T5" fmla="*/ 42 h 108"/>
                  <a:gd name="T6" fmla="*/ 97 w 444"/>
                  <a:gd name="T7" fmla="*/ 91 h 108"/>
                  <a:gd name="T8" fmla="*/ 182 w 444"/>
                  <a:gd name="T9" fmla="*/ 101 h 108"/>
                  <a:gd name="T10" fmla="*/ 428 w 444"/>
                  <a:gd name="T11" fmla="*/ 66 h 108"/>
                  <a:gd name="T12" fmla="*/ 347 w 444"/>
                  <a:gd name="T13" fmla="*/ 1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6"/>
                    </a:moveTo>
                    <a:cubicBezTo>
                      <a:pt x="322" y="12"/>
                      <a:pt x="293" y="8"/>
                      <a:pt x="261" y="6"/>
                    </a:cubicBezTo>
                    <a:cubicBezTo>
                      <a:pt x="147" y="0"/>
                      <a:pt x="37" y="15"/>
                      <a:pt x="15" y="42"/>
                    </a:cubicBezTo>
                    <a:cubicBezTo>
                      <a:pt x="0" y="60"/>
                      <a:pt x="34" y="79"/>
                      <a:pt x="97" y="91"/>
                    </a:cubicBezTo>
                    <a:cubicBezTo>
                      <a:pt x="121" y="96"/>
                      <a:pt x="150" y="99"/>
                      <a:pt x="182" y="101"/>
                    </a:cubicBezTo>
                    <a:cubicBezTo>
                      <a:pt x="296" y="108"/>
                      <a:pt x="406" y="92"/>
                      <a:pt x="428" y="66"/>
                    </a:cubicBezTo>
                    <a:cubicBezTo>
                      <a:pt x="444" y="47"/>
                      <a:pt x="409" y="28"/>
                      <a:pt x="347" y="16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0" name="Freeform 182"/>
              <p:cNvSpPr>
                <a:spLocks/>
              </p:cNvSpPr>
              <p:nvPr/>
            </p:nvSpPr>
            <p:spPr bwMode="auto">
              <a:xfrm>
                <a:off x="3495675" y="3602038"/>
                <a:ext cx="1404938" cy="296863"/>
              </a:xfrm>
              <a:custGeom>
                <a:avLst/>
                <a:gdLst>
                  <a:gd name="T0" fmla="*/ 197 w 369"/>
                  <a:gd name="T1" fmla="*/ 78 h 78"/>
                  <a:gd name="T2" fmla="*/ 149 w 369"/>
                  <a:gd name="T3" fmla="*/ 77 h 78"/>
                  <a:gd name="T4" fmla="*/ 72 w 369"/>
                  <a:gd name="T5" fmla="*/ 68 h 78"/>
                  <a:gd name="T6" fmla="*/ 3 w 369"/>
                  <a:gd name="T7" fmla="*/ 41 h 78"/>
                  <a:gd name="T8" fmla="*/ 3 w 369"/>
                  <a:gd name="T9" fmla="*/ 30 h 78"/>
                  <a:gd name="T10" fmla="*/ 172 w 369"/>
                  <a:gd name="T11" fmla="*/ 0 h 78"/>
                  <a:gd name="T12" fmla="*/ 220 w 369"/>
                  <a:gd name="T13" fmla="*/ 1 h 78"/>
                  <a:gd name="T14" fmla="*/ 297 w 369"/>
                  <a:gd name="T15" fmla="*/ 10 h 78"/>
                  <a:gd name="T16" fmla="*/ 366 w 369"/>
                  <a:gd name="T17" fmla="*/ 36 h 78"/>
                  <a:gd name="T18" fmla="*/ 366 w 369"/>
                  <a:gd name="T19" fmla="*/ 47 h 78"/>
                  <a:gd name="T20" fmla="*/ 197 w 369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78">
                    <a:moveTo>
                      <a:pt x="197" y="78"/>
                    </a:moveTo>
                    <a:cubicBezTo>
                      <a:pt x="181" y="78"/>
                      <a:pt x="165" y="77"/>
                      <a:pt x="149" y="77"/>
                    </a:cubicBezTo>
                    <a:cubicBezTo>
                      <a:pt x="121" y="75"/>
                      <a:pt x="95" y="72"/>
                      <a:pt x="72" y="68"/>
                    </a:cubicBezTo>
                    <a:cubicBezTo>
                      <a:pt x="36" y="61"/>
                      <a:pt x="10" y="51"/>
                      <a:pt x="3" y="41"/>
                    </a:cubicBezTo>
                    <a:cubicBezTo>
                      <a:pt x="0" y="38"/>
                      <a:pt x="0" y="34"/>
                      <a:pt x="3" y="30"/>
                    </a:cubicBezTo>
                    <a:cubicBezTo>
                      <a:pt x="18" y="13"/>
                      <a:pt x="89" y="0"/>
                      <a:pt x="172" y="0"/>
                    </a:cubicBezTo>
                    <a:cubicBezTo>
                      <a:pt x="188" y="0"/>
                      <a:pt x="204" y="0"/>
                      <a:pt x="220" y="1"/>
                    </a:cubicBezTo>
                    <a:cubicBezTo>
                      <a:pt x="249" y="3"/>
                      <a:pt x="274" y="6"/>
                      <a:pt x="297" y="10"/>
                    </a:cubicBezTo>
                    <a:cubicBezTo>
                      <a:pt x="334" y="17"/>
                      <a:pt x="359" y="26"/>
                      <a:pt x="366" y="36"/>
                    </a:cubicBezTo>
                    <a:cubicBezTo>
                      <a:pt x="369" y="40"/>
                      <a:pt x="369" y="44"/>
                      <a:pt x="366" y="47"/>
                    </a:cubicBezTo>
                    <a:cubicBezTo>
                      <a:pt x="352" y="65"/>
                      <a:pt x="281" y="78"/>
                      <a:pt x="197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1" name="Freeform 183"/>
              <p:cNvSpPr>
                <a:spLocks/>
              </p:cNvSpPr>
              <p:nvPr/>
            </p:nvSpPr>
            <p:spPr bwMode="auto">
              <a:xfrm>
                <a:off x="3667125" y="3579813"/>
                <a:ext cx="1047750" cy="338138"/>
              </a:xfrm>
              <a:custGeom>
                <a:avLst/>
                <a:gdLst>
                  <a:gd name="T0" fmla="*/ 135 w 275"/>
                  <a:gd name="T1" fmla="*/ 89 h 89"/>
                  <a:gd name="T2" fmla="*/ 101 w 275"/>
                  <a:gd name="T3" fmla="*/ 88 h 89"/>
                  <a:gd name="T4" fmla="*/ 17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8 w 275"/>
                  <a:gd name="T11" fmla="*/ 2 h 89"/>
                  <a:gd name="T12" fmla="*/ 262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3" y="89"/>
                      <a:pt x="112" y="89"/>
                      <a:pt x="101" y="88"/>
                    </a:cubicBezTo>
                    <a:cubicBezTo>
                      <a:pt x="70" y="86"/>
                      <a:pt x="42" y="83"/>
                      <a:pt x="17" y="78"/>
                    </a:cubicBezTo>
                    <a:cubicBezTo>
                      <a:pt x="11" y="77"/>
                      <a:pt x="5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1"/>
                      <a:pt x="178" y="2"/>
                    </a:cubicBezTo>
                    <a:cubicBezTo>
                      <a:pt x="209" y="4"/>
                      <a:pt x="237" y="7"/>
                      <a:pt x="262" y="12"/>
                    </a:cubicBezTo>
                    <a:cubicBezTo>
                      <a:pt x="266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2" name="Freeform 184"/>
              <p:cNvSpPr>
                <a:spLocks/>
              </p:cNvSpPr>
              <p:nvPr/>
            </p:nvSpPr>
            <p:spPr bwMode="auto">
              <a:xfrm>
                <a:off x="3503613" y="36020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7 w 367"/>
                  <a:gd name="T13" fmla="*/ 4 h 50"/>
                  <a:gd name="T14" fmla="*/ 215 w 367"/>
                  <a:gd name="T15" fmla="*/ 5 h 50"/>
                  <a:gd name="T16" fmla="*/ 292 w 367"/>
                  <a:gd name="T17" fmla="*/ 14 h 50"/>
                  <a:gd name="T18" fmla="*/ 361 w 367"/>
                  <a:gd name="T19" fmla="*/ 40 h 50"/>
                  <a:gd name="T20" fmla="*/ 362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6"/>
                      <a:pt x="332" y="17"/>
                      <a:pt x="295" y="10"/>
                    </a:cubicBezTo>
                    <a:cubicBezTo>
                      <a:pt x="272" y="6"/>
                      <a:pt x="247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7" y="0"/>
                      <a:pt x="16" y="13"/>
                      <a:pt x="1" y="30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19" y="15"/>
                      <a:pt x="88" y="4"/>
                      <a:pt x="167" y="4"/>
                    </a:cubicBezTo>
                    <a:cubicBezTo>
                      <a:pt x="183" y="4"/>
                      <a:pt x="199" y="4"/>
                      <a:pt x="215" y="5"/>
                    </a:cubicBezTo>
                    <a:cubicBezTo>
                      <a:pt x="243" y="7"/>
                      <a:pt x="269" y="10"/>
                      <a:pt x="292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4" y="43"/>
                      <a:pt x="364" y="47"/>
                      <a:pt x="362" y="50"/>
                    </a:cubicBezTo>
                    <a:cubicBezTo>
                      <a:pt x="363" y="49"/>
                      <a:pt x="363" y="48"/>
                      <a:pt x="364" y="47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3" name="Freeform 185"/>
              <p:cNvSpPr>
                <a:spLocks/>
              </p:cNvSpPr>
              <p:nvPr/>
            </p:nvSpPr>
            <p:spPr bwMode="auto">
              <a:xfrm>
                <a:off x="4710113" y="3765550"/>
                <a:ext cx="288925" cy="339725"/>
              </a:xfrm>
              <a:custGeom>
                <a:avLst/>
                <a:gdLst>
                  <a:gd name="T0" fmla="*/ 72 w 76"/>
                  <a:gd name="T1" fmla="*/ 8 h 89"/>
                  <a:gd name="T2" fmla="*/ 0 w 76"/>
                  <a:gd name="T3" fmla="*/ 35 h 89"/>
                  <a:gd name="T4" fmla="*/ 0 w 76"/>
                  <a:gd name="T5" fmla="*/ 89 h 89"/>
                  <a:gd name="T6" fmla="*/ 70 w 76"/>
                  <a:gd name="T7" fmla="*/ 62 h 89"/>
                  <a:gd name="T8" fmla="*/ 74 w 76"/>
                  <a:gd name="T9" fmla="*/ 54 h 89"/>
                  <a:gd name="T10" fmla="*/ 76 w 76"/>
                  <a:gd name="T11" fmla="*/ 0 h 89"/>
                  <a:gd name="T12" fmla="*/ 72 w 76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9">
                    <a:moveTo>
                      <a:pt x="72" y="8"/>
                    </a:moveTo>
                    <a:cubicBezTo>
                      <a:pt x="63" y="20"/>
                      <a:pt x="36" y="29"/>
                      <a:pt x="0" y="3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2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4" name="Freeform 186"/>
              <p:cNvSpPr>
                <a:spLocks/>
              </p:cNvSpPr>
              <p:nvPr/>
            </p:nvSpPr>
            <p:spPr bwMode="auto">
              <a:xfrm>
                <a:off x="4083050" y="3933825"/>
                <a:ext cx="136525" cy="209550"/>
              </a:xfrm>
              <a:custGeom>
                <a:avLst/>
                <a:gdLst>
                  <a:gd name="T0" fmla="*/ 0 w 36"/>
                  <a:gd name="T1" fmla="*/ 0 h 55"/>
                  <a:gd name="T2" fmla="*/ 0 w 36"/>
                  <a:gd name="T3" fmla="*/ 54 h 55"/>
                  <a:gd name="T4" fmla="*/ 36 w 36"/>
                  <a:gd name="T5" fmla="*/ 55 h 55"/>
                  <a:gd name="T6" fmla="*/ 36 w 36"/>
                  <a:gd name="T7" fmla="*/ 1 h 55"/>
                  <a:gd name="T8" fmla="*/ 0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5" name="Freeform 187"/>
              <p:cNvSpPr>
                <a:spLocks/>
              </p:cNvSpPr>
              <p:nvPr/>
            </p:nvSpPr>
            <p:spPr bwMode="auto">
              <a:xfrm>
                <a:off x="4254500" y="3937000"/>
                <a:ext cx="49213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6" name="Freeform 188"/>
              <p:cNvSpPr>
                <a:spLocks/>
              </p:cNvSpPr>
              <p:nvPr/>
            </p:nvSpPr>
            <p:spPr bwMode="auto">
              <a:xfrm>
                <a:off x="4219575" y="393700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7" name="Freeform 189"/>
              <p:cNvSpPr>
                <a:spLocks/>
              </p:cNvSpPr>
              <p:nvPr/>
            </p:nvSpPr>
            <p:spPr bwMode="auto">
              <a:xfrm>
                <a:off x="4303713" y="3898900"/>
                <a:ext cx="406400" cy="244475"/>
              </a:xfrm>
              <a:custGeom>
                <a:avLst/>
                <a:gdLst>
                  <a:gd name="T0" fmla="*/ 107 w 107"/>
                  <a:gd name="T1" fmla="*/ 0 h 64"/>
                  <a:gd name="T2" fmla="*/ 0 w 107"/>
                  <a:gd name="T3" fmla="*/ 10 h 64"/>
                  <a:gd name="T4" fmla="*/ 0 w 107"/>
                  <a:gd name="T5" fmla="*/ 64 h 64"/>
                  <a:gd name="T6" fmla="*/ 107 w 107"/>
                  <a:gd name="T7" fmla="*/ 54 h 64"/>
                  <a:gd name="T8" fmla="*/ 107 w 10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4">
                    <a:moveTo>
                      <a:pt x="107" y="0"/>
                    </a:moveTo>
                    <a:cubicBezTo>
                      <a:pt x="77" y="6"/>
                      <a:pt x="40" y="9"/>
                      <a:pt x="0" y="1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8" name="Freeform 190"/>
              <p:cNvSpPr>
                <a:spLocks/>
              </p:cNvSpPr>
              <p:nvPr/>
            </p:nvSpPr>
            <p:spPr bwMode="auto">
              <a:xfrm>
                <a:off x="4835525" y="3883025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2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9" name="Freeform 191"/>
              <p:cNvSpPr>
                <a:spLocks/>
              </p:cNvSpPr>
              <p:nvPr/>
            </p:nvSpPr>
            <p:spPr bwMode="auto">
              <a:xfrm>
                <a:off x="4756150" y="39068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0" name="Freeform 192"/>
              <p:cNvSpPr>
                <a:spLocks/>
              </p:cNvSpPr>
              <p:nvPr/>
            </p:nvSpPr>
            <p:spPr bwMode="auto">
              <a:xfrm>
                <a:off x="4916488" y="385762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1" name="Freeform 193"/>
              <p:cNvSpPr>
                <a:spLocks/>
              </p:cNvSpPr>
              <p:nvPr/>
            </p:nvSpPr>
            <p:spPr bwMode="auto">
              <a:xfrm>
                <a:off x="4356100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2" name="Freeform 194"/>
              <p:cNvSpPr>
                <a:spLocks/>
              </p:cNvSpPr>
              <p:nvPr/>
            </p:nvSpPr>
            <p:spPr bwMode="auto">
              <a:xfrm>
                <a:off x="3557588" y="386873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6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3" name="Freeform 195"/>
              <p:cNvSpPr>
                <a:spLocks/>
              </p:cNvSpPr>
              <p:nvPr/>
            </p:nvSpPr>
            <p:spPr bwMode="auto">
              <a:xfrm>
                <a:off x="4595813" y="3933825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4" name="Freeform 196"/>
              <p:cNvSpPr>
                <a:spLocks/>
              </p:cNvSpPr>
              <p:nvPr/>
            </p:nvSpPr>
            <p:spPr bwMode="auto">
              <a:xfrm>
                <a:off x="4276725" y="3952875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2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5" name="Freeform 197"/>
              <p:cNvSpPr>
                <a:spLocks/>
              </p:cNvSpPr>
              <p:nvPr/>
            </p:nvSpPr>
            <p:spPr bwMode="auto">
              <a:xfrm>
                <a:off x="4437063" y="394493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6" name="Freeform 198"/>
              <p:cNvSpPr>
                <a:spLocks/>
              </p:cNvSpPr>
              <p:nvPr/>
            </p:nvSpPr>
            <p:spPr bwMode="auto">
              <a:xfrm>
                <a:off x="4516438" y="39401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7" name="Freeform 199"/>
              <p:cNvSpPr>
                <a:spLocks/>
              </p:cNvSpPr>
              <p:nvPr/>
            </p:nvSpPr>
            <p:spPr bwMode="auto">
              <a:xfrm>
                <a:off x="4676775" y="39211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8" name="Freeform 200"/>
              <p:cNvSpPr>
                <a:spLocks/>
              </p:cNvSpPr>
              <p:nvPr/>
            </p:nvSpPr>
            <p:spPr bwMode="auto">
              <a:xfrm>
                <a:off x="3957638" y="3937000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9" name="Freeform 201"/>
              <p:cNvSpPr>
                <a:spLocks/>
              </p:cNvSpPr>
              <p:nvPr/>
            </p:nvSpPr>
            <p:spPr bwMode="auto">
              <a:xfrm>
                <a:off x="4037013" y="39449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0" name="Freeform 202"/>
              <p:cNvSpPr>
                <a:spLocks/>
              </p:cNvSpPr>
              <p:nvPr/>
            </p:nvSpPr>
            <p:spPr bwMode="auto">
              <a:xfrm>
                <a:off x="4197350" y="3952875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1" name="Freeform 203"/>
              <p:cNvSpPr>
                <a:spLocks/>
              </p:cNvSpPr>
              <p:nvPr/>
            </p:nvSpPr>
            <p:spPr bwMode="auto">
              <a:xfrm>
                <a:off x="4116388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2" name="Freeform 204"/>
              <p:cNvSpPr>
                <a:spLocks/>
              </p:cNvSpPr>
              <p:nvPr/>
            </p:nvSpPr>
            <p:spPr bwMode="auto">
              <a:xfrm>
                <a:off x="3717925" y="3906838"/>
                <a:ext cx="11113" cy="182563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0 h 48"/>
                  <a:gd name="T6" fmla="*/ 0 w 3"/>
                  <a:gd name="T7" fmla="*/ 0 h 48"/>
                  <a:gd name="T8" fmla="*/ 0 w 3"/>
                  <a:gd name="T9" fmla="*/ 47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3" name="Freeform 206"/>
              <p:cNvSpPr>
                <a:spLocks/>
              </p:cNvSpPr>
              <p:nvPr/>
            </p:nvSpPr>
            <p:spPr bwMode="auto">
              <a:xfrm>
                <a:off x="3636963" y="3887788"/>
                <a:ext cx="11113" cy="185738"/>
              </a:xfrm>
              <a:custGeom>
                <a:avLst/>
                <a:gdLst>
                  <a:gd name="T0" fmla="*/ 3 w 3"/>
                  <a:gd name="T1" fmla="*/ 1 h 49"/>
                  <a:gd name="T2" fmla="*/ 0 w 3"/>
                  <a:gd name="T3" fmla="*/ 0 h 49"/>
                  <a:gd name="T4" fmla="*/ 0 w 3"/>
                  <a:gd name="T5" fmla="*/ 48 h 49"/>
                  <a:gd name="T6" fmla="*/ 3 w 3"/>
                  <a:gd name="T7" fmla="*/ 49 h 49"/>
                  <a:gd name="T8" fmla="*/ 3 w 3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9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9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4" name="Freeform 207"/>
              <p:cNvSpPr>
                <a:spLocks/>
              </p:cNvSpPr>
              <p:nvPr/>
            </p:nvSpPr>
            <p:spPr bwMode="auto">
              <a:xfrm>
                <a:off x="3478213" y="3838575"/>
                <a:ext cx="11113" cy="177800"/>
              </a:xfrm>
              <a:custGeom>
                <a:avLst/>
                <a:gdLst>
                  <a:gd name="T0" fmla="*/ 0 w 3"/>
                  <a:gd name="T1" fmla="*/ 45 h 47"/>
                  <a:gd name="T2" fmla="*/ 3 w 3"/>
                  <a:gd name="T3" fmla="*/ 47 h 47"/>
                  <a:gd name="T4" fmla="*/ 3 w 3"/>
                  <a:gd name="T5" fmla="*/ 1 h 47"/>
                  <a:gd name="T6" fmla="*/ 0 w 3"/>
                  <a:gd name="T7" fmla="*/ 0 h 47"/>
                  <a:gd name="T8" fmla="*/ 0 w 3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0" y="45"/>
                    </a:moveTo>
                    <a:cubicBezTo>
                      <a:pt x="1" y="46"/>
                      <a:pt x="2" y="47"/>
                      <a:pt x="3" y="4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5" name="Freeform 208"/>
              <p:cNvSpPr>
                <a:spLocks/>
              </p:cNvSpPr>
              <p:nvPr/>
            </p:nvSpPr>
            <p:spPr bwMode="auto">
              <a:xfrm>
                <a:off x="3876675" y="3929063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6" name="Freeform 209"/>
              <p:cNvSpPr>
                <a:spLocks/>
              </p:cNvSpPr>
              <p:nvPr/>
            </p:nvSpPr>
            <p:spPr bwMode="auto">
              <a:xfrm>
                <a:off x="3797300" y="3921125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0 h 47"/>
                  <a:gd name="T4" fmla="*/ 0 w 3"/>
                  <a:gd name="T5" fmla="*/ 47 h 47"/>
                  <a:gd name="T6" fmla="*/ 3 w 3"/>
                  <a:gd name="T7" fmla="*/ 47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7" name="Freeform 210"/>
              <p:cNvSpPr>
                <a:spLocks/>
              </p:cNvSpPr>
              <p:nvPr/>
            </p:nvSpPr>
            <p:spPr bwMode="auto">
              <a:xfrm>
                <a:off x="4832350" y="38830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8" name="Freeform 211"/>
              <p:cNvSpPr>
                <a:spLocks/>
              </p:cNvSpPr>
              <p:nvPr/>
            </p:nvSpPr>
            <p:spPr bwMode="auto">
              <a:xfrm>
                <a:off x="4752975" y="39020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9" name="Freeform 212"/>
              <p:cNvSpPr>
                <a:spLocks/>
              </p:cNvSpPr>
              <p:nvPr/>
            </p:nvSpPr>
            <p:spPr bwMode="auto">
              <a:xfrm>
                <a:off x="4911725" y="3852863"/>
                <a:ext cx="15875" cy="179388"/>
              </a:xfrm>
              <a:custGeom>
                <a:avLst/>
                <a:gdLst>
                  <a:gd name="T0" fmla="*/ 4 w 4"/>
                  <a:gd name="T1" fmla="*/ 44 h 47"/>
                  <a:gd name="T2" fmla="*/ 4 w 4"/>
                  <a:gd name="T3" fmla="*/ 0 h 47"/>
                  <a:gd name="T4" fmla="*/ 0 w 4"/>
                  <a:gd name="T5" fmla="*/ 2 h 47"/>
                  <a:gd name="T6" fmla="*/ 0 w 4"/>
                  <a:gd name="T7" fmla="*/ 47 h 47"/>
                  <a:gd name="T8" fmla="*/ 4 w 4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0" name="Freeform 213"/>
              <p:cNvSpPr>
                <a:spLocks/>
              </p:cNvSpPr>
              <p:nvPr/>
            </p:nvSpPr>
            <p:spPr bwMode="auto">
              <a:xfrm>
                <a:off x="4352925" y="394811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1" name="Freeform 214"/>
              <p:cNvSpPr>
                <a:spLocks/>
              </p:cNvSpPr>
              <p:nvPr/>
            </p:nvSpPr>
            <p:spPr bwMode="auto">
              <a:xfrm>
                <a:off x="3552825" y="3863975"/>
                <a:ext cx="12700" cy="184150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2" name="Freeform 215"/>
              <p:cNvSpPr>
                <a:spLocks/>
              </p:cNvSpPr>
              <p:nvPr/>
            </p:nvSpPr>
            <p:spPr bwMode="auto">
              <a:xfrm>
                <a:off x="4592638" y="39290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3" name="Freeform 216"/>
              <p:cNvSpPr>
                <a:spLocks/>
              </p:cNvSpPr>
              <p:nvPr/>
            </p:nvSpPr>
            <p:spPr bwMode="auto">
              <a:xfrm>
                <a:off x="4271963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4" name="Freeform 217"/>
              <p:cNvSpPr>
                <a:spLocks/>
              </p:cNvSpPr>
              <p:nvPr/>
            </p:nvSpPr>
            <p:spPr bwMode="auto">
              <a:xfrm>
                <a:off x="4432300" y="39449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5" name="Freeform 218"/>
              <p:cNvSpPr>
                <a:spLocks/>
              </p:cNvSpPr>
              <p:nvPr/>
            </p:nvSpPr>
            <p:spPr bwMode="auto">
              <a:xfrm>
                <a:off x="45116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6" name="Freeform 219"/>
              <p:cNvSpPr>
                <a:spLocks/>
              </p:cNvSpPr>
              <p:nvPr/>
            </p:nvSpPr>
            <p:spPr bwMode="auto">
              <a:xfrm>
                <a:off x="4672013" y="39179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7" name="Freeform 220"/>
              <p:cNvSpPr>
                <a:spLocks/>
              </p:cNvSpPr>
              <p:nvPr/>
            </p:nvSpPr>
            <p:spPr bwMode="auto">
              <a:xfrm>
                <a:off x="39528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8" name="Freeform 221"/>
              <p:cNvSpPr>
                <a:spLocks/>
              </p:cNvSpPr>
              <p:nvPr/>
            </p:nvSpPr>
            <p:spPr bwMode="auto">
              <a:xfrm>
                <a:off x="4032250" y="3940175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9" name="Freeform 222"/>
              <p:cNvSpPr>
                <a:spLocks/>
              </p:cNvSpPr>
              <p:nvPr/>
            </p:nvSpPr>
            <p:spPr bwMode="auto">
              <a:xfrm>
                <a:off x="4192588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0" name="Freeform 223"/>
              <p:cNvSpPr>
                <a:spLocks/>
              </p:cNvSpPr>
              <p:nvPr/>
            </p:nvSpPr>
            <p:spPr bwMode="auto">
              <a:xfrm>
                <a:off x="4113213" y="39449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1" name="Freeform 224"/>
              <p:cNvSpPr>
                <a:spLocks/>
              </p:cNvSpPr>
              <p:nvPr/>
            </p:nvSpPr>
            <p:spPr bwMode="auto">
              <a:xfrm>
                <a:off x="3713163" y="3902075"/>
                <a:ext cx="11113" cy="184150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1 h 48"/>
                  <a:gd name="T6" fmla="*/ 0 w 3"/>
                  <a:gd name="T7" fmla="*/ 0 h 48"/>
                  <a:gd name="T8" fmla="*/ 0 w 3"/>
                  <a:gd name="T9" fmla="*/ 48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2" name="Freeform 225"/>
              <p:cNvSpPr>
                <a:spLocks/>
              </p:cNvSpPr>
              <p:nvPr/>
            </p:nvSpPr>
            <p:spPr bwMode="auto">
              <a:xfrm>
                <a:off x="3633788" y="388778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3" name="Freeform 226"/>
              <p:cNvSpPr>
                <a:spLocks/>
              </p:cNvSpPr>
              <p:nvPr/>
            </p:nvSpPr>
            <p:spPr bwMode="auto">
              <a:xfrm>
                <a:off x="3473450" y="3833813"/>
                <a:ext cx="11113" cy="182563"/>
              </a:xfrm>
              <a:custGeom>
                <a:avLst/>
                <a:gdLst>
                  <a:gd name="T0" fmla="*/ 0 w 3"/>
                  <a:gd name="T1" fmla="*/ 46 h 48"/>
                  <a:gd name="T2" fmla="*/ 3 w 3"/>
                  <a:gd name="T3" fmla="*/ 48 h 48"/>
                  <a:gd name="T4" fmla="*/ 3 w 3"/>
                  <a:gd name="T5" fmla="*/ 2 h 48"/>
                  <a:gd name="T6" fmla="*/ 0 w 3"/>
                  <a:gd name="T7" fmla="*/ 0 h 48"/>
                  <a:gd name="T8" fmla="*/ 0 w 3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0" y="46"/>
                    </a:moveTo>
                    <a:cubicBezTo>
                      <a:pt x="1" y="46"/>
                      <a:pt x="2" y="47"/>
                      <a:pt x="3" y="4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4" name="Freeform 227"/>
              <p:cNvSpPr>
                <a:spLocks/>
              </p:cNvSpPr>
              <p:nvPr/>
            </p:nvSpPr>
            <p:spPr bwMode="auto">
              <a:xfrm>
                <a:off x="3873500" y="392906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5" name="Freeform 228"/>
              <p:cNvSpPr>
                <a:spLocks/>
              </p:cNvSpPr>
              <p:nvPr/>
            </p:nvSpPr>
            <p:spPr bwMode="auto">
              <a:xfrm>
                <a:off x="3792538" y="39179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6" name="Freeform 229"/>
              <p:cNvSpPr>
                <a:spLocks/>
              </p:cNvSpPr>
              <p:nvPr/>
            </p:nvSpPr>
            <p:spPr bwMode="auto">
              <a:xfrm>
                <a:off x="4108450" y="3563938"/>
                <a:ext cx="658813" cy="95250"/>
              </a:xfrm>
              <a:custGeom>
                <a:avLst/>
                <a:gdLst>
                  <a:gd name="T0" fmla="*/ 11 w 173"/>
                  <a:gd name="T1" fmla="*/ 10 h 25"/>
                  <a:gd name="T2" fmla="*/ 59 w 173"/>
                  <a:gd name="T3" fmla="*/ 11 h 25"/>
                  <a:gd name="T4" fmla="*/ 136 w 173"/>
                  <a:gd name="T5" fmla="*/ 20 h 25"/>
                  <a:gd name="T6" fmla="*/ 157 w 173"/>
                  <a:gd name="T7" fmla="*/ 25 h 25"/>
                  <a:gd name="T8" fmla="*/ 173 w 173"/>
                  <a:gd name="T9" fmla="*/ 17 h 25"/>
                  <a:gd name="T10" fmla="*/ 149 w 173"/>
                  <a:gd name="T11" fmla="*/ 11 h 25"/>
                  <a:gd name="T12" fmla="*/ 63 w 173"/>
                  <a:gd name="T13" fmla="*/ 1 h 25"/>
                  <a:gd name="T14" fmla="*/ 19 w 173"/>
                  <a:gd name="T15" fmla="*/ 0 h 25"/>
                  <a:gd name="T16" fmla="*/ 0 w 173"/>
                  <a:gd name="T17" fmla="*/ 10 h 25"/>
                  <a:gd name="T18" fmla="*/ 11 w 173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8" y="13"/>
                      <a:pt x="113" y="16"/>
                      <a:pt x="136" y="20"/>
                    </a:cubicBezTo>
                    <a:cubicBezTo>
                      <a:pt x="144" y="22"/>
                      <a:pt x="151" y="23"/>
                      <a:pt x="157" y="25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65" y="15"/>
                      <a:pt x="157" y="13"/>
                      <a:pt x="149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1"/>
                      <a:pt x="34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8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7" name="Freeform 230"/>
              <p:cNvSpPr>
                <a:spLocks/>
              </p:cNvSpPr>
              <p:nvPr/>
            </p:nvSpPr>
            <p:spPr bwMode="auto">
              <a:xfrm>
                <a:off x="3614738" y="3838575"/>
                <a:ext cx="646113" cy="98425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9 w 170"/>
                  <a:gd name="T11" fmla="*/ 14 h 26"/>
                  <a:gd name="T12" fmla="*/ 114 w 170"/>
                  <a:gd name="T13" fmla="*/ 24 h 26"/>
                  <a:gd name="T14" fmla="*/ 152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5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2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0"/>
                      <a:pt x="18" y="12"/>
                      <a:pt x="29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5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8" name="Freeform 231"/>
              <p:cNvSpPr>
                <a:spLocks noEditPoints="1"/>
              </p:cNvSpPr>
              <p:nvPr/>
            </p:nvSpPr>
            <p:spPr bwMode="auto">
              <a:xfrm>
                <a:off x="3900488" y="3632200"/>
                <a:ext cx="574675" cy="247650"/>
              </a:xfrm>
              <a:custGeom>
                <a:avLst/>
                <a:gdLst>
                  <a:gd name="T0" fmla="*/ 115 w 151"/>
                  <a:gd name="T1" fmla="*/ 6 h 65"/>
                  <a:gd name="T2" fmla="*/ 121 w 151"/>
                  <a:gd name="T3" fmla="*/ 6 h 65"/>
                  <a:gd name="T4" fmla="*/ 151 w 151"/>
                  <a:gd name="T5" fmla="*/ 19 h 65"/>
                  <a:gd name="T6" fmla="*/ 116 w 151"/>
                  <a:gd name="T7" fmla="*/ 21 h 65"/>
                  <a:gd name="T8" fmla="*/ 112 w 151"/>
                  <a:gd name="T9" fmla="*/ 16 h 65"/>
                  <a:gd name="T10" fmla="*/ 68 w 151"/>
                  <a:gd name="T11" fmla="*/ 13 h 65"/>
                  <a:gd name="T12" fmla="*/ 59 w 151"/>
                  <a:gd name="T13" fmla="*/ 16 h 65"/>
                  <a:gd name="T14" fmla="*/ 60 w 151"/>
                  <a:gd name="T15" fmla="*/ 21 h 65"/>
                  <a:gd name="T16" fmla="*/ 92 w 151"/>
                  <a:gd name="T17" fmla="*/ 18 h 65"/>
                  <a:gd name="T18" fmla="*/ 115 w 151"/>
                  <a:gd name="T19" fmla="*/ 24 h 65"/>
                  <a:gd name="T20" fmla="*/ 149 w 151"/>
                  <a:gd name="T21" fmla="*/ 29 h 65"/>
                  <a:gd name="T22" fmla="*/ 151 w 151"/>
                  <a:gd name="T23" fmla="*/ 19 h 65"/>
                  <a:gd name="T24" fmla="*/ 34 w 151"/>
                  <a:gd name="T25" fmla="*/ 40 h 65"/>
                  <a:gd name="T26" fmla="*/ 34 w 151"/>
                  <a:gd name="T27" fmla="*/ 36 h 65"/>
                  <a:gd name="T28" fmla="*/ 33 w 151"/>
                  <a:gd name="T29" fmla="*/ 30 h 65"/>
                  <a:gd name="T30" fmla="*/ 90 w 151"/>
                  <a:gd name="T31" fmla="*/ 41 h 65"/>
                  <a:gd name="T32" fmla="*/ 101 w 151"/>
                  <a:gd name="T33" fmla="*/ 46 h 65"/>
                  <a:gd name="T34" fmla="*/ 99 w 151"/>
                  <a:gd name="T35" fmla="*/ 38 h 65"/>
                  <a:gd name="T36" fmla="*/ 65 w 151"/>
                  <a:gd name="T37" fmla="*/ 31 h 65"/>
                  <a:gd name="T38" fmla="*/ 25 w 151"/>
                  <a:gd name="T39" fmla="*/ 17 h 65"/>
                  <a:gd name="T40" fmla="*/ 33 w 151"/>
                  <a:gd name="T41" fmla="*/ 30 h 65"/>
                  <a:gd name="T42" fmla="*/ 9 w 151"/>
                  <a:gd name="T43" fmla="*/ 46 h 65"/>
                  <a:gd name="T44" fmla="*/ 0 w 151"/>
                  <a:gd name="T45" fmla="*/ 43 h 65"/>
                  <a:gd name="T46" fmla="*/ 33 w 151"/>
                  <a:gd name="T47" fmla="*/ 57 h 65"/>
                  <a:gd name="T48" fmla="*/ 133 w 151"/>
                  <a:gd name="T49" fmla="*/ 43 h 65"/>
                  <a:gd name="T50" fmla="*/ 90 w 151"/>
                  <a:gd name="T51" fmla="*/ 54 h 65"/>
                  <a:gd name="T52" fmla="*/ 60 w 151"/>
                  <a:gd name="T53" fmla="*/ 59 h 65"/>
                  <a:gd name="T54" fmla="*/ 27 w 151"/>
                  <a:gd name="T55" fmla="*/ 63 h 65"/>
                  <a:gd name="T56" fmla="*/ 65 w 151"/>
                  <a:gd name="T57" fmla="*/ 60 h 65"/>
                  <a:gd name="T58" fmla="*/ 117 w 151"/>
                  <a:gd name="T59" fmla="*/ 56 h 65"/>
                  <a:gd name="T60" fmla="*/ 136 w 151"/>
                  <a:gd name="T61" fmla="*/ 44 h 65"/>
                  <a:gd name="T62" fmla="*/ 133 w 151"/>
                  <a:gd name="T63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1" h="65">
                    <a:moveTo>
                      <a:pt x="115" y="12"/>
                    </a:moveTo>
                    <a:cubicBezTo>
                      <a:pt x="115" y="6"/>
                      <a:pt x="115" y="6"/>
                      <a:pt x="115" y="6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"/>
                      <a:pt x="121" y="6"/>
                      <a:pt x="121" y="6"/>
                    </a:cubicBezTo>
                    <a:lnTo>
                      <a:pt x="115" y="12"/>
                    </a:lnTo>
                    <a:close/>
                    <a:moveTo>
                      <a:pt x="151" y="19"/>
                    </a:moveTo>
                    <a:cubicBezTo>
                      <a:pt x="151" y="20"/>
                      <a:pt x="150" y="22"/>
                      <a:pt x="149" y="23"/>
                    </a:cubicBezTo>
                    <a:cubicBezTo>
                      <a:pt x="116" y="21"/>
                      <a:pt x="116" y="21"/>
                      <a:pt x="116" y="21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8"/>
                      <a:pt x="114" y="17"/>
                      <a:pt x="112" y="16"/>
                    </a:cubicBezTo>
                    <a:cubicBezTo>
                      <a:pt x="108" y="14"/>
                      <a:pt x="101" y="13"/>
                      <a:pt x="92" y="12"/>
                    </a:cubicBezTo>
                    <a:cubicBezTo>
                      <a:pt x="82" y="12"/>
                      <a:pt x="74" y="12"/>
                      <a:pt x="68" y="13"/>
                    </a:cubicBezTo>
                    <a:cubicBezTo>
                      <a:pt x="63" y="13"/>
                      <a:pt x="61" y="14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22"/>
                      <a:pt x="59" y="21"/>
                      <a:pt x="60" y="21"/>
                    </a:cubicBezTo>
                    <a:cubicBezTo>
                      <a:pt x="61" y="20"/>
                      <a:pt x="64" y="19"/>
                      <a:pt x="68" y="18"/>
                    </a:cubicBezTo>
                    <a:cubicBezTo>
                      <a:pt x="74" y="18"/>
                      <a:pt x="83" y="18"/>
                      <a:pt x="92" y="18"/>
                    </a:cubicBezTo>
                    <a:cubicBezTo>
                      <a:pt x="102" y="19"/>
                      <a:pt x="108" y="20"/>
                      <a:pt x="112" y="21"/>
                    </a:cubicBezTo>
                    <a:cubicBezTo>
                      <a:pt x="114" y="22"/>
                      <a:pt x="115" y="23"/>
                      <a:pt x="115" y="24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49" y="29"/>
                      <a:pt x="149" y="29"/>
                      <a:pt x="149" y="29"/>
                    </a:cubicBezTo>
                    <a:cubicBezTo>
                      <a:pt x="150" y="28"/>
                      <a:pt x="151" y="26"/>
                      <a:pt x="151" y="25"/>
                    </a:cubicBezTo>
                    <a:lnTo>
                      <a:pt x="151" y="19"/>
                    </a:lnTo>
                    <a:close/>
                    <a:moveTo>
                      <a:pt x="34" y="42"/>
                    </a:moveTo>
                    <a:cubicBezTo>
                      <a:pt x="34" y="41"/>
                      <a:pt x="34" y="40"/>
                      <a:pt x="34" y="4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4" y="35"/>
                      <a:pt x="34" y="36"/>
                    </a:cubicBezTo>
                    <a:lnTo>
                      <a:pt x="34" y="42"/>
                    </a:lnTo>
                    <a:close/>
                    <a:moveTo>
                      <a:pt x="33" y="30"/>
                    </a:moveTo>
                    <a:cubicBezTo>
                      <a:pt x="38" y="32"/>
                      <a:pt x="49" y="35"/>
                      <a:pt x="65" y="37"/>
                    </a:cubicBezTo>
                    <a:cubicBezTo>
                      <a:pt x="78" y="39"/>
                      <a:pt x="86" y="40"/>
                      <a:pt x="90" y="41"/>
                    </a:cubicBezTo>
                    <a:cubicBezTo>
                      <a:pt x="95" y="42"/>
                      <a:pt x="98" y="43"/>
                      <a:pt x="99" y="44"/>
                    </a:cubicBezTo>
                    <a:cubicBezTo>
                      <a:pt x="100" y="44"/>
                      <a:pt x="101" y="45"/>
                      <a:pt x="101" y="46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9"/>
                      <a:pt x="100" y="39"/>
                      <a:pt x="99" y="38"/>
                    </a:cubicBezTo>
                    <a:cubicBezTo>
                      <a:pt x="98" y="37"/>
                      <a:pt x="95" y="36"/>
                      <a:pt x="90" y="35"/>
                    </a:cubicBezTo>
                    <a:cubicBezTo>
                      <a:pt x="86" y="35"/>
                      <a:pt x="78" y="33"/>
                      <a:pt x="65" y="31"/>
                    </a:cubicBezTo>
                    <a:cubicBezTo>
                      <a:pt x="49" y="29"/>
                      <a:pt x="38" y="26"/>
                      <a:pt x="32" y="24"/>
                    </a:cubicBezTo>
                    <a:cubicBezTo>
                      <a:pt x="28" y="22"/>
                      <a:pt x="25" y="20"/>
                      <a:pt x="25" y="17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5"/>
                      <a:pt x="28" y="28"/>
                      <a:pt x="33" y="30"/>
                    </a:cubicBezTo>
                    <a:close/>
                    <a:moveTo>
                      <a:pt x="33" y="51"/>
                    </a:moveTo>
                    <a:cubicBezTo>
                      <a:pt x="22" y="50"/>
                      <a:pt x="14" y="48"/>
                      <a:pt x="9" y="46"/>
                    </a:cubicBezTo>
                    <a:cubicBezTo>
                      <a:pt x="3" y="43"/>
                      <a:pt x="0" y="40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6"/>
                      <a:pt x="3" y="49"/>
                      <a:pt x="9" y="52"/>
                    </a:cubicBezTo>
                    <a:cubicBezTo>
                      <a:pt x="14" y="54"/>
                      <a:pt x="22" y="56"/>
                      <a:pt x="33" y="57"/>
                    </a:cubicBezTo>
                    <a:lnTo>
                      <a:pt x="33" y="51"/>
                    </a:lnTo>
                    <a:close/>
                    <a:moveTo>
                      <a:pt x="133" y="43"/>
                    </a:moveTo>
                    <a:cubicBezTo>
                      <a:pt x="130" y="46"/>
                      <a:pt x="125" y="48"/>
                      <a:pt x="117" y="50"/>
                    </a:cubicBezTo>
                    <a:cubicBezTo>
                      <a:pt x="110" y="52"/>
                      <a:pt x="101" y="54"/>
                      <a:pt x="90" y="54"/>
                    </a:cubicBezTo>
                    <a:cubicBezTo>
                      <a:pt x="82" y="54"/>
                      <a:pt x="74" y="54"/>
                      <a:pt x="65" y="54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74" y="60"/>
                      <a:pt x="83" y="60"/>
                      <a:pt x="90" y="60"/>
                    </a:cubicBezTo>
                    <a:cubicBezTo>
                      <a:pt x="101" y="59"/>
                      <a:pt x="110" y="58"/>
                      <a:pt x="117" y="56"/>
                    </a:cubicBezTo>
                    <a:cubicBezTo>
                      <a:pt x="125" y="54"/>
                      <a:pt x="130" y="52"/>
                      <a:pt x="133" y="49"/>
                    </a:cubicBezTo>
                    <a:cubicBezTo>
                      <a:pt x="135" y="48"/>
                      <a:pt x="136" y="46"/>
                      <a:pt x="136" y="44"/>
                    </a:cubicBezTo>
                    <a:cubicBezTo>
                      <a:pt x="136" y="39"/>
                      <a:pt x="136" y="39"/>
                      <a:pt x="136" y="39"/>
                    </a:cubicBezTo>
                    <a:cubicBezTo>
                      <a:pt x="136" y="40"/>
                      <a:pt x="135" y="42"/>
                      <a:pt x="133" y="43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9" name="Freeform 232"/>
              <p:cNvSpPr>
                <a:spLocks/>
              </p:cNvSpPr>
              <p:nvPr/>
            </p:nvSpPr>
            <p:spPr bwMode="auto">
              <a:xfrm>
                <a:off x="3892550" y="3624263"/>
                <a:ext cx="588963" cy="233363"/>
              </a:xfrm>
              <a:custGeom>
                <a:avLst/>
                <a:gdLst>
                  <a:gd name="T0" fmla="*/ 123 w 155"/>
                  <a:gd name="T1" fmla="*/ 2 h 61"/>
                  <a:gd name="T2" fmla="*/ 117 w 155"/>
                  <a:gd name="T3" fmla="*/ 8 h 61"/>
                  <a:gd name="T4" fmla="*/ 145 w 155"/>
                  <a:gd name="T5" fmla="*/ 14 h 61"/>
                  <a:gd name="T6" fmla="*/ 151 w 155"/>
                  <a:gd name="T7" fmla="*/ 25 h 61"/>
                  <a:gd name="T8" fmla="*/ 117 w 155"/>
                  <a:gd name="T9" fmla="*/ 23 h 61"/>
                  <a:gd name="T10" fmla="*/ 114 w 155"/>
                  <a:gd name="T11" fmla="*/ 18 h 61"/>
                  <a:gd name="T12" fmla="*/ 94 w 155"/>
                  <a:gd name="T13" fmla="*/ 14 h 61"/>
                  <a:gd name="T14" fmla="*/ 70 w 155"/>
                  <a:gd name="T15" fmla="*/ 15 h 61"/>
                  <a:gd name="T16" fmla="*/ 61 w 155"/>
                  <a:gd name="T17" fmla="*/ 17 h 61"/>
                  <a:gd name="T18" fmla="*/ 63 w 155"/>
                  <a:gd name="T19" fmla="*/ 20 h 61"/>
                  <a:gd name="T20" fmla="*/ 91 w 155"/>
                  <a:gd name="T21" fmla="*/ 26 h 61"/>
                  <a:gd name="T22" fmla="*/ 123 w 155"/>
                  <a:gd name="T23" fmla="*/ 31 h 61"/>
                  <a:gd name="T24" fmla="*/ 136 w 155"/>
                  <a:gd name="T25" fmla="*/ 37 h 61"/>
                  <a:gd name="T26" fmla="*/ 135 w 155"/>
                  <a:gd name="T27" fmla="*/ 45 h 61"/>
                  <a:gd name="T28" fmla="*/ 119 w 155"/>
                  <a:gd name="T29" fmla="*/ 52 h 61"/>
                  <a:gd name="T30" fmla="*/ 92 w 155"/>
                  <a:gd name="T31" fmla="*/ 56 h 61"/>
                  <a:gd name="T32" fmla="*/ 67 w 155"/>
                  <a:gd name="T33" fmla="*/ 56 h 61"/>
                  <a:gd name="T34" fmla="*/ 62 w 155"/>
                  <a:gd name="T35" fmla="*/ 61 h 61"/>
                  <a:gd name="T36" fmla="*/ 29 w 155"/>
                  <a:gd name="T37" fmla="*/ 59 h 61"/>
                  <a:gd name="T38" fmla="*/ 35 w 155"/>
                  <a:gd name="T39" fmla="*/ 53 h 61"/>
                  <a:gd name="T40" fmla="*/ 11 w 155"/>
                  <a:gd name="T41" fmla="*/ 48 h 61"/>
                  <a:gd name="T42" fmla="*/ 3 w 155"/>
                  <a:gd name="T43" fmla="*/ 34 h 61"/>
                  <a:gd name="T44" fmla="*/ 36 w 155"/>
                  <a:gd name="T45" fmla="*/ 36 h 61"/>
                  <a:gd name="T46" fmla="*/ 41 w 155"/>
                  <a:gd name="T47" fmla="*/ 43 h 61"/>
                  <a:gd name="T48" fmla="*/ 63 w 155"/>
                  <a:gd name="T49" fmla="*/ 47 h 61"/>
                  <a:gd name="T50" fmla="*/ 89 w 155"/>
                  <a:gd name="T51" fmla="*/ 47 h 61"/>
                  <a:gd name="T52" fmla="*/ 102 w 155"/>
                  <a:gd name="T53" fmla="*/ 43 h 61"/>
                  <a:gd name="T54" fmla="*/ 101 w 155"/>
                  <a:gd name="T55" fmla="*/ 40 h 61"/>
                  <a:gd name="T56" fmla="*/ 92 w 155"/>
                  <a:gd name="T57" fmla="*/ 37 h 61"/>
                  <a:gd name="T58" fmla="*/ 67 w 155"/>
                  <a:gd name="T59" fmla="*/ 33 h 61"/>
                  <a:gd name="T60" fmla="*/ 34 w 155"/>
                  <a:gd name="T61" fmla="*/ 26 h 61"/>
                  <a:gd name="T62" fmla="*/ 29 w 155"/>
                  <a:gd name="T63" fmla="*/ 16 h 61"/>
                  <a:gd name="T64" fmla="*/ 43 w 155"/>
                  <a:gd name="T65" fmla="*/ 9 h 61"/>
                  <a:gd name="T66" fmla="*/ 69 w 155"/>
                  <a:gd name="T67" fmla="*/ 6 h 61"/>
                  <a:gd name="T68" fmla="*/ 84 w 155"/>
                  <a:gd name="T69" fmla="*/ 6 h 61"/>
                  <a:gd name="T70" fmla="*/ 90 w 155"/>
                  <a:gd name="T71" fmla="*/ 0 h 61"/>
                  <a:gd name="T72" fmla="*/ 123 w 155"/>
                  <a:gd name="T7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61">
                    <a:moveTo>
                      <a:pt x="123" y="2"/>
                    </a:moveTo>
                    <a:cubicBezTo>
                      <a:pt x="117" y="8"/>
                      <a:pt x="117" y="8"/>
                      <a:pt x="117" y="8"/>
                    </a:cubicBezTo>
                    <a:cubicBezTo>
                      <a:pt x="130" y="9"/>
                      <a:pt x="139" y="11"/>
                      <a:pt x="145" y="14"/>
                    </a:cubicBezTo>
                    <a:cubicBezTo>
                      <a:pt x="153" y="17"/>
                      <a:pt x="155" y="21"/>
                      <a:pt x="151" y="25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8" y="21"/>
                      <a:pt x="117" y="19"/>
                      <a:pt x="114" y="18"/>
                    </a:cubicBezTo>
                    <a:cubicBezTo>
                      <a:pt x="110" y="16"/>
                      <a:pt x="103" y="15"/>
                      <a:pt x="94" y="14"/>
                    </a:cubicBezTo>
                    <a:cubicBezTo>
                      <a:pt x="84" y="14"/>
                      <a:pt x="76" y="14"/>
                      <a:pt x="70" y="15"/>
                    </a:cubicBezTo>
                    <a:cubicBezTo>
                      <a:pt x="65" y="15"/>
                      <a:pt x="63" y="16"/>
                      <a:pt x="61" y="17"/>
                    </a:cubicBezTo>
                    <a:cubicBezTo>
                      <a:pt x="60" y="18"/>
                      <a:pt x="61" y="19"/>
                      <a:pt x="63" y="20"/>
                    </a:cubicBezTo>
                    <a:cubicBezTo>
                      <a:pt x="67" y="22"/>
                      <a:pt x="76" y="23"/>
                      <a:pt x="91" y="26"/>
                    </a:cubicBezTo>
                    <a:cubicBezTo>
                      <a:pt x="106" y="28"/>
                      <a:pt x="116" y="30"/>
                      <a:pt x="123" y="31"/>
                    </a:cubicBezTo>
                    <a:cubicBezTo>
                      <a:pt x="130" y="33"/>
                      <a:pt x="134" y="35"/>
                      <a:pt x="136" y="37"/>
                    </a:cubicBezTo>
                    <a:cubicBezTo>
                      <a:pt x="139" y="40"/>
                      <a:pt x="138" y="42"/>
                      <a:pt x="135" y="45"/>
                    </a:cubicBezTo>
                    <a:cubicBezTo>
                      <a:pt x="132" y="48"/>
                      <a:pt x="127" y="50"/>
                      <a:pt x="119" y="52"/>
                    </a:cubicBezTo>
                    <a:cubicBezTo>
                      <a:pt x="112" y="54"/>
                      <a:pt x="103" y="56"/>
                      <a:pt x="92" y="56"/>
                    </a:cubicBezTo>
                    <a:cubicBezTo>
                      <a:pt x="84" y="56"/>
                      <a:pt x="76" y="56"/>
                      <a:pt x="67" y="56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4" y="52"/>
                      <a:pt x="16" y="50"/>
                      <a:pt x="11" y="48"/>
                    </a:cubicBezTo>
                    <a:cubicBezTo>
                      <a:pt x="2" y="44"/>
                      <a:pt x="0" y="40"/>
                      <a:pt x="3" y="3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9"/>
                      <a:pt x="37" y="42"/>
                      <a:pt x="41" y="43"/>
                    </a:cubicBezTo>
                    <a:cubicBezTo>
                      <a:pt x="46" y="45"/>
                      <a:pt x="53" y="47"/>
                      <a:pt x="63" y="47"/>
                    </a:cubicBezTo>
                    <a:cubicBezTo>
                      <a:pt x="74" y="48"/>
                      <a:pt x="82" y="48"/>
                      <a:pt x="89" y="47"/>
                    </a:cubicBezTo>
                    <a:cubicBezTo>
                      <a:pt x="96" y="46"/>
                      <a:pt x="100" y="45"/>
                      <a:pt x="102" y="43"/>
                    </a:cubicBezTo>
                    <a:cubicBezTo>
                      <a:pt x="103" y="42"/>
                      <a:pt x="103" y="41"/>
                      <a:pt x="101" y="40"/>
                    </a:cubicBezTo>
                    <a:cubicBezTo>
                      <a:pt x="100" y="39"/>
                      <a:pt x="97" y="38"/>
                      <a:pt x="92" y="37"/>
                    </a:cubicBezTo>
                    <a:cubicBezTo>
                      <a:pt x="88" y="37"/>
                      <a:pt x="80" y="35"/>
                      <a:pt x="67" y="33"/>
                    </a:cubicBezTo>
                    <a:cubicBezTo>
                      <a:pt x="51" y="31"/>
                      <a:pt x="40" y="28"/>
                      <a:pt x="34" y="26"/>
                    </a:cubicBezTo>
                    <a:cubicBezTo>
                      <a:pt x="27" y="23"/>
                      <a:pt x="25" y="19"/>
                      <a:pt x="29" y="16"/>
                    </a:cubicBezTo>
                    <a:cubicBezTo>
                      <a:pt x="32" y="13"/>
                      <a:pt x="36" y="11"/>
                      <a:pt x="43" y="9"/>
                    </a:cubicBezTo>
                    <a:cubicBezTo>
                      <a:pt x="50" y="8"/>
                      <a:pt x="59" y="7"/>
                      <a:pt x="69" y="6"/>
                    </a:cubicBezTo>
                    <a:cubicBezTo>
                      <a:pt x="73" y="6"/>
                      <a:pt x="78" y="6"/>
                      <a:pt x="84" y="6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123" y="2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401" name="Group 1886"/>
            <p:cNvGrpSpPr/>
            <p:nvPr/>
          </p:nvGrpSpPr>
          <p:grpSpPr>
            <a:xfrm>
              <a:off x="3438526" y="3860007"/>
              <a:ext cx="1689100" cy="617538"/>
              <a:chOff x="3355975" y="3544888"/>
              <a:chExt cx="1689100" cy="617538"/>
            </a:xfrm>
          </p:grpSpPr>
          <p:sp>
            <p:nvSpPr>
              <p:cNvPr id="1402" name="Freeform 178"/>
              <p:cNvSpPr>
                <a:spLocks/>
              </p:cNvSpPr>
              <p:nvPr/>
            </p:nvSpPr>
            <p:spPr bwMode="auto">
              <a:xfrm>
                <a:off x="3389313" y="3754438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2 h 107"/>
                  <a:gd name="T6" fmla="*/ 227 w 423"/>
                  <a:gd name="T7" fmla="*/ 52 h 107"/>
                  <a:gd name="T8" fmla="*/ 218 w 423"/>
                  <a:gd name="T9" fmla="*/ 52 h 107"/>
                  <a:gd name="T10" fmla="*/ 182 w 423"/>
                  <a:gd name="T11" fmla="*/ 51 h 107"/>
                  <a:gd name="T12" fmla="*/ 173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5 h 107"/>
                  <a:gd name="T26" fmla="*/ 172 w 423"/>
                  <a:gd name="T27" fmla="*/ 105 h 107"/>
                  <a:gd name="T28" fmla="*/ 182 w 423"/>
                  <a:gd name="T29" fmla="*/ 105 h 107"/>
                  <a:gd name="T30" fmla="*/ 218 w 423"/>
                  <a:gd name="T31" fmla="*/ 107 h 107"/>
                  <a:gd name="T32" fmla="*/ 227 w 423"/>
                  <a:gd name="T33" fmla="*/ 106 h 107"/>
                  <a:gd name="T34" fmla="*/ 240 w 423"/>
                  <a:gd name="T35" fmla="*/ 106 h 107"/>
                  <a:gd name="T36" fmla="*/ 347 w 423"/>
                  <a:gd name="T37" fmla="*/ 97 h 107"/>
                  <a:gd name="T38" fmla="*/ 417 w 423"/>
                  <a:gd name="T39" fmla="*/ 70 h 107"/>
                  <a:gd name="T40" fmla="*/ 421 w 423"/>
                  <a:gd name="T41" fmla="*/ 61 h 107"/>
                  <a:gd name="T42" fmla="*/ 423 w 423"/>
                  <a:gd name="T43" fmla="*/ 7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3" y="36"/>
                      <a:pt x="347" y="43"/>
                    </a:cubicBezTo>
                    <a:cubicBezTo>
                      <a:pt x="317" y="48"/>
                      <a:pt x="280" y="51"/>
                      <a:pt x="240" y="52"/>
                    </a:cubicBezTo>
                    <a:cubicBezTo>
                      <a:pt x="236" y="52"/>
                      <a:pt x="231" y="52"/>
                      <a:pt x="227" y="52"/>
                    </a:cubicBezTo>
                    <a:cubicBezTo>
                      <a:pt x="224" y="52"/>
                      <a:pt x="221" y="52"/>
                      <a:pt x="218" y="52"/>
                    </a:cubicBezTo>
                    <a:cubicBezTo>
                      <a:pt x="206" y="52"/>
                      <a:pt x="194" y="52"/>
                      <a:pt x="182" y="51"/>
                    </a:cubicBezTo>
                    <a:cubicBezTo>
                      <a:pt x="179" y="51"/>
                      <a:pt x="176" y="51"/>
                      <a:pt x="173" y="51"/>
                    </a:cubicBezTo>
                    <a:cubicBezTo>
                      <a:pt x="141" y="49"/>
                      <a:pt x="112" y="45"/>
                      <a:pt x="88" y="41"/>
                    </a:cubicBezTo>
                    <a:cubicBezTo>
                      <a:pt x="75" y="38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63" y="90"/>
                      <a:pt x="74" y="93"/>
                      <a:pt x="86" y="95"/>
                    </a:cubicBezTo>
                    <a:cubicBezTo>
                      <a:pt x="110" y="100"/>
                      <a:pt x="139" y="103"/>
                      <a:pt x="172" y="105"/>
                    </a:cubicBezTo>
                    <a:cubicBezTo>
                      <a:pt x="175" y="105"/>
                      <a:pt x="179" y="105"/>
                      <a:pt x="182" y="105"/>
                    </a:cubicBezTo>
                    <a:cubicBezTo>
                      <a:pt x="194" y="106"/>
                      <a:pt x="206" y="106"/>
                      <a:pt x="218" y="107"/>
                    </a:cubicBezTo>
                    <a:cubicBezTo>
                      <a:pt x="221" y="107"/>
                      <a:pt x="224" y="106"/>
                      <a:pt x="227" y="106"/>
                    </a:cubicBezTo>
                    <a:cubicBezTo>
                      <a:pt x="231" y="106"/>
                      <a:pt x="236" y="106"/>
                      <a:pt x="240" y="106"/>
                    </a:cubicBezTo>
                    <a:cubicBezTo>
                      <a:pt x="280" y="106"/>
                      <a:pt x="317" y="102"/>
                      <a:pt x="347" y="97"/>
                    </a:cubicBezTo>
                    <a:cubicBezTo>
                      <a:pt x="382" y="90"/>
                      <a:pt x="408" y="81"/>
                      <a:pt x="417" y="70"/>
                    </a:cubicBezTo>
                    <a:cubicBezTo>
                      <a:pt x="420" y="67"/>
                      <a:pt x="421" y="64"/>
                      <a:pt x="421" y="61"/>
                    </a:cubicBezTo>
                    <a:cubicBezTo>
                      <a:pt x="423" y="7"/>
                      <a:pt x="423" y="7"/>
                      <a:pt x="423" y="7"/>
                    </a:cubicBezTo>
                    <a:cubicBezTo>
                      <a:pt x="423" y="10"/>
                      <a:pt x="421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3" name="Freeform 179"/>
              <p:cNvSpPr>
                <a:spLocks/>
              </p:cNvSpPr>
              <p:nvPr/>
            </p:nvSpPr>
            <p:spPr bwMode="auto">
              <a:xfrm>
                <a:off x="3389313" y="3735388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4" name="Freeform 180"/>
              <p:cNvSpPr>
                <a:spLocks/>
              </p:cNvSpPr>
              <p:nvPr/>
            </p:nvSpPr>
            <p:spPr bwMode="auto">
              <a:xfrm>
                <a:off x="3595688" y="3860800"/>
                <a:ext cx="487363" cy="277813"/>
              </a:xfrm>
              <a:custGeom>
                <a:avLst/>
                <a:gdLst>
                  <a:gd name="T0" fmla="*/ 119 w 128"/>
                  <a:gd name="T1" fmla="*/ 18 h 73"/>
                  <a:gd name="T2" fmla="*/ 34 w 128"/>
                  <a:gd name="T3" fmla="*/ 8 h 73"/>
                  <a:gd name="T4" fmla="*/ 0 w 128"/>
                  <a:gd name="T5" fmla="*/ 0 h 73"/>
                  <a:gd name="T6" fmla="*/ 0 w 128"/>
                  <a:gd name="T7" fmla="*/ 55 h 73"/>
                  <a:gd name="T8" fmla="*/ 32 w 128"/>
                  <a:gd name="T9" fmla="*/ 63 h 73"/>
                  <a:gd name="T10" fmla="*/ 118 w 128"/>
                  <a:gd name="T11" fmla="*/ 73 h 73"/>
                  <a:gd name="T12" fmla="*/ 128 w 128"/>
                  <a:gd name="T13" fmla="*/ 73 h 73"/>
                  <a:gd name="T14" fmla="*/ 128 w 128"/>
                  <a:gd name="T15" fmla="*/ 19 h 73"/>
                  <a:gd name="T16" fmla="*/ 119 w 128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3">
                    <a:moveTo>
                      <a:pt x="119" y="18"/>
                    </a:moveTo>
                    <a:cubicBezTo>
                      <a:pt x="87" y="16"/>
                      <a:pt x="58" y="13"/>
                      <a:pt x="34" y="8"/>
                    </a:cubicBezTo>
                    <a:cubicBezTo>
                      <a:pt x="21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9" y="58"/>
                      <a:pt x="20" y="60"/>
                      <a:pt x="32" y="63"/>
                    </a:cubicBezTo>
                    <a:cubicBezTo>
                      <a:pt x="56" y="67"/>
                      <a:pt x="85" y="71"/>
                      <a:pt x="118" y="73"/>
                    </a:cubicBezTo>
                    <a:cubicBezTo>
                      <a:pt x="121" y="73"/>
                      <a:pt x="125" y="73"/>
                      <a:pt x="128" y="73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5" y="18"/>
                      <a:pt x="122" y="18"/>
                      <a:pt x="119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5" name="Freeform 181"/>
              <p:cNvSpPr>
                <a:spLocks/>
              </p:cNvSpPr>
              <p:nvPr/>
            </p:nvSpPr>
            <p:spPr bwMode="auto">
              <a:xfrm>
                <a:off x="3355975" y="3544888"/>
                <a:ext cx="1689100" cy="411163"/>
              </a:xfrm>
              <a:custGeom>
                <a:avLst/>
                <a:gdLst>
                  <a:gd name="T0" fmla="*/ 347 w 444"/>
                  <a:gd name="T1" fmla="*/ 16 h 108"/>
                  <a:gd name="T2" fmla="*/ 261 w 444"/>
                  <a:gd name="T3" fmla="*/ 6 h 108"/>
                  <a:gd name="T4" fmla="*/ 15 w 444"/>
                  <a:gd name="T5" fmla="*/ 42 h 108"/>
                  <a:gd name="T6" fmla="*/ 97 w 444"/>
                  <a:gd name="T7" fmla="*/ 91 h 108"/>
                  <a:gd name="T8" fmla="*/ 182 w 444"/>
                  <a:gd name="T9" fmla="*/ 101 h 108"/>
                  <a:gd name="T10" fmla="*/ 428 w 444"/>
                  <a:gd name="T11" fmla="*/ 66 h 108"/>
                  <a:gd name="T12" fmla="*/ 347 w 444"/>
                  <a:gd name="T13" fmla="*/ 1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6"/>
                    </a:moveTo>
                    <a:cubicBezTo>
                      <a:pt x="322" y="12"/>
                      <a:pt x="293" y="8"/>
                      <a:pt x="261" y="6"/>
                    </a:cubicBezTo>
                    <a:cubicBezTo>
                      <a:pt x="147" y="0"/>
                      <a:pt x="37" y="15"/>
                      <a:pt x="15" y="42"/>
                    </a:cubicBezTo>
                    <a:cubicBezTo>
                      <a:pt x="0" y="60"/>
                      <a:pt x="34" y="79"/>
                      <a:pt x="97" y="91"/>
                    </a:cubicBezTo>
                    <a:cubicBezTo>
                      <a:pt x="121" y="96"/>
                      <a:pt x="150" y="99"/>
                      <a:pt x="182" y="101"/>
                    </a:cubicBezTo>
                    <a:cubicBezTo>
                      <a:pt x="296" y="108"/>
                      <a:pt x="406" y="92"/>
                      <a:pt x="428" y="66"/>
                    </a:cubicBezTo>
                    <a:cubicBezTo>
                      <a:pt x="444" y="47"/>
                      <a:pt x="409" y="28"/>
                      <a:pt x="347" y="16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6" name="Freeform 182"/>
              <p:cNvSpPr>
                <a:spLocks/>
              </p:cNvSpPr>
              <p:nvPr/>
            </p:nvSpPr>
            <p:spPr bwMode="auto">
              <a:xfrm>
                <a:off x="3495675" y="3602038"/>
                <a:ext cx="1404938" cy="296863"/>
              </a:xfrm>
              <a:custGeom>
                <a:avLst/>
                <a:gdLst>
                  <a:gd name="T0" fmla="*/ 197 w 369"/>
                  <a:gd name="T1" fmla="*/ 78 h 78"/>
                  <a:gd name="T2" fmla="*/ 149 w 369"/>
                  <a:gd name="T3" fmla="*/ 77 h 78"/>
                  <a:gd name="T4" fmla="*/ 72 w 369"/>
                  <a:gd name="T5" fmla="*/ 68 h 78"/>
                  <a:gd name="T6" fmla="*/ 3 w 369"/>
                  <a:gd name="T7" fmla="*/ 41 h 78"/>
                  <a:gd name="T8" fmla="*/ 3 w 369"/>
                  <a:gd name="T9" fmla="*/ 30 h 78"/>
                  <a:gd name="T10" fmla="*/ 172 w 369"/>
                  <a:gd name="T11" fmla="*/ 0 h 78"/>
                  <a:gd name="T12" fmla="*/ 220 w 369"/>
                  <a:gd name="T13" fmla="*/ 1 h 78"/>
                  <a:gd name="T14" fmla="*/ 297 w 369"/>
                  <a:gd name="T15" fmla="*/ 10 h 78"/>
                  <a:gd name="T16" fmla="*/ 366 w 369"/>
                  <a:gd name="T17" fmla="*/ 36 h 78"/>
                  <a:gd name="T18" fmla="*/ 366 w 369"/>
                  <a:gd name="T19" fmla="*/ 47 h 78"/>
                  <a:gd name="T20" fmla="*/ 197 w 369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78">
                    <a:moveTo>
                      <a:pt x="197" y="78"/>
                    </a:moveTo>
                    <a:cubicBezTo>
                      <a:pt x="181" y="78"/>
                      <a:pt x="165" y="77"/>
                      <a:pt x="149" y="77"/>
                    </a:cubicBezTo>
                    <a:cubicBezTo>
                      <a:pt x="121" y="75"/>
                      <a:pt x="95" y="72"/>
                      <a:pt x="72" y="68"/>
                    </a:cubicBezTo>
                    <a:cubicBezTo>
                      <a:pt x="36" y="61"/>
                      <a:pt x="10" y="51"/>
                      <a:pt x="3" y="41"/>
                    </a:cubicBezTo>
                    <a:cubicBezTo>
                      <a:pt x="0" y="38"/>
                      <a:pt x="0" y="34"/>
                      <a:pt x="3" y="30"/>
                    </a:cubicBezTo>
                    <a:cubicBezTo>
                      <a:pt x="18" y="13"/>
                      <a:pt x="89" y="0"/>
                      <a:pt x="172" y="0"/>
                    </a:cubicBezTo>
                    <a:cubicBezTo>
                      <a:pt x="188" y="0"/>
                      <a:pt x="204" y="0"/>
                      <a:pt x="220" y="1"/>
                    </a:cubicBezTo>
                    <a:cubicBezTo>
                      <a:pt x="249" y="3"/>
                      <a:pt x="274" y="6"/>
                      <a:pt x="297" y="10"/>
                    </a:cubicBezTo>
                    <a:cubicBezTo>
                      <a:pt x="334" y="17"/>
                      <a:pt x="359" y="26"/>
                      <a:pt x="366" y="36"/>
                    </a:cubicBezTo>
                    <a:cubicBezTo>
                      <a:pt x="369" y="40"/>
                      <a:pt x="369" y="44"/>
                      <a:pt x="366" y="47"/>
                    </a:cubicBezTo>
                    <a:cubicBezTo>
                      <a:pt x="352" y="65"/>
                      <a:pt x="281" y="78"/>
                      <a:pt x="197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7" name="Freeform 183"/>
              <p:cNvSpPr>
                <a:spLocks/>
              </p:cNvSpPr>
              <p:nvPr/>
            </p:nvSpPr>
            <p:spPr bwMode="auto">
              <a:xfrm>
                <a:off x="3667125" y="3579813"/>
                <a:ext cx="1047750" cy="338138"/>
              </a:xfrm>
              <a:custGeom>
                <a:avLst/>
                <a:gdLst>
                  <a:gd name="T0" fmla="*/ 135 w 275"/>
                  <a:gd name="T1" fmla="*/ 89 h 89"/>
                  <a:gd name="T2" fmla="*/ 101 w 275"/>
                  <a:gd name="T3" fmla="*/ 88 h 89"/>
                  <a:gd name="T4" fmla="*/ 17 w 275"/>
                  <a:gd name="T5" fmla="*/ 78 h 89"/>
                  <a:gd name="T6" fmla="*/ 0 w 275"/>
                  <a:gd name="T7" fmla="*/ 75 h 89"/>
                  <a:gd name="T8" fmla="*/ 138 w 275"/>
                  <a:gd name="T9" fmla="*/ 0 h 89"/>
                  <a:gd name="T10" fmla="*/ 178 w 275"/>
                  <a:gd name="T11" fmla="*/ 2 h 89"/>
                  <a:gd name="T12" fmla="*/ 262 w 275"/>
                  <a:gd name="T13" fmla="*/ 12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3" y="89"/>
                      <a:pt x="112" y="89"/>
                      <a:pt x="101" y="88"/>
                    </a:cubicBezTo>
                    <a:cubicBezTo>
                      <a:pt x="70" y="86"/>
                      <a:pt x="42" y="83"/>
                      <a:pt x="17" y="78"/>
                    </a:cubicBezTo>
                    <a:cubicBezTo>
                      <a:pt x="11" y="77"/>
                      <a:pt x="5" y="76"/>
                      <a:pt x="0" y="7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1"/>
                      <a:pt x="178" y="2"/>
                    </a:cubicBezTo>
                    <a:cubicBezTo>
                      <a:pt x="209" y="4"/>
                      <a:pt x="237" y="7"/>
                      <a:pt x="262" y="12"/>
                    </a:cubicBezTo>
                    <a:cubicBezTo>
                      <a:pt x="266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8" name="Freeform 184"/>
              <p:cNvSpPr>
                <a:spLocks/>
              </p:cNvSpPr>
              <p:nvPr/>
            </p:nvSpPr>
            <p:spPr bwMode="auto">
              <a:xfrm>
                <a:off x="3503613" y="3602038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7 w 367"/>
                  <a:gd name="T13" fmla="*/ 4 h 50"/>
                  <a:gd name="T14" fmla="*/ 215 w 367"/>
                  <a:gd name="T15" fmla="*/ 5 h 50"/>
                  <a:gd name="T16" fmla="*/ 292 w 367"/>
                  <a:gd name="T17" fmla="*/ 14 h 50"/>
                  <a:gd name="T18" fmla="*/ 361 w 367"/>
                  <a:gd name="T19" fmla="*/ 40 h 50"/>
                  <a:gd name="T20" fmla="*/ 362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7" y="26"/>
                      <a:pt x="332" y="17"/>
                      <a:pt x="295" y="10"/>
                    </a:cubicBezTo>
                    <a:cubicBezTo>
                      <a:pt x="272" y="6"/>
                      <a:pt x="247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7" y="0"/>
                      <a:pt x="16" y="13"/>
                      <a:pt x="1" y="30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19" y="15"/>
                      <a:pt x="88" y="4"/>
                      <a:pt x="167" y="4"/>
                    </a:cubicBezTo>
                    <a:cubicBezTo>
                      <a:pt x="183" y="4"/>
                      <a:pt x="199" y="4"/>
                      <a:pt x="215" y="5"/>
                    </a:cubicBezTo>
                    <a:cubicBezTo>
                      <a:pt x="243" y="7"/>
                      <a:pt x="269" y="10"/>
                      <a:pt x="292" y="14"/>
                    </a:cubicBezTo>
                    <a:cubicBezTo>
                      <a:pt x="328" y="21"/>
                      <a:pt x="353" y="30"/>
                      <a:pt x="361" y="40"/>
                    </a:cubicBezTo>
                    <a:cubicBezTo>
                      <a:pt x="364" y="43"/>
                      <a:pt x="364" y="47"/>
                      <a:pt x="362" y="50"/>
                    </a:cubicBezTo>
                    <a:cubicBezTo>
                      <a:pt x="363" y="49"/>
                      <a:pt x="363" y="48"/>
                      <a:pt x="364" y="47"/>
                    </a:cubicBezTo>
                    <a:cubicBezTo>
                      <a:pt x="367" y="44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9" name="Freeform 185"/>
              <p:cNvSpPr>
                <a:spLocks/>
              </p:cNvSpPr>
              <p:nvPr/>
            </p:nvSpPr>
            <p:spPr bwMode="auto">
              <a:xfrm>
                <a:off x="4710113" y="3765550"/>
                <a:ext cx="288925" cy="339725"/>
              </a:xfrm>
              <a:custGeom>
                <a:avLst/>
                <a:gdLst>
                  <a:gd name="T0" fmla="*/ 72 w 76"/>
                  <a:gd name="T1" fmla="*/ 8 h 89"/>
                  <a:gd name="T2" fmla="*/ 0 w 76"/>
                  <a:gd name="T3" fmla="*/ 35 h 89"/>
                  <a:gd name="T4" fmla="*/ 0 w 76"/>
                  <a:gd name="T5" fmla="*/ 89 h 89"/>
                  <a:gd name="T6" fmla="*/ 70 w 76"/>
                  <a:gd name="T7" fmla="*/ 62 h 89"/>
                  <a:gd name="T8" fmla="*/ 74 w 76"/>
                  <a:gd name="T9" fmla="*/ 54 h 89"/>
                  <a:gd name="T10" fmla="*/ 76 w 76"/>
                  <a:gd name="T11" fmla="*/ 0 h 89"/>
                  <a:gd name="T12" fmla="*/ 72 w 76"/>
                  <a:gd name="T13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9">
                    <a:moveTo>
                      <a:pt x="72" y="8"/>
                    </a:moveTo>
                    <a:cubicBezTo>
                      <a:pt x="63" y="20"/>
                      <a:pt x="36" y="29"/>
                      <a:pt x="0" y="35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35" y="83"/>
                      <a:pt x="61" y="74"/>
                      <a:pt x="70" y="62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2"/>
                      <a:pt x="74" y="5"/>
                      <a:pt x="72" y="8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0" name="Freeform 186"/>
              <p:cNvSpPr>
                <a:spLocks/>
              </p:cNvSpPr>
              <p:nvPr/>
            </p:nvSpPr>
            <p:spPr bwMode="auto">
              <a:xfrm>
                <a:off x="4083050" y="3933825"/>
                <a:ext cx="136525" cy="209550"/>
              </a:xfrm>
              <a:custGeom>
                <a:avLst/>
                <a:gdLst>
                  <a:gd name="T0" fmla="*/ 0 w 36"/>
                  <a:gd name="T1" fmla="*/ 0 h 55"/>
                  <a:gd name="T2" fmla="*/ 0 w 36"/>
                  <a:gd name="T3" fmla="*/ 54 h 55"/>
                  <a:gd name="T4" fmla="*/ 36 w 36"/>
                  <a:gd name="T5" fmla="*/ 55 h 55"/>
                  <a:gd name="T6" fmla="*/ 36 w 36"/>
                  <a:gd name="T7" fmla="*/ 1 h 55"/>
                  <a:gd name="T8" fmla="*/ 0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1" name="Freeform 187"/>
              <p:cNvSpPr>
                <a:spLocks/>
              </p:cNvSpPr>
              <p:nvPr/>
            </p:nvSpPr>
            <p:spPr bwMode="auto">
              <a:xfrm>
                <a:off x="4254500" y="3937000"/>
                <a:ext cx="49213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2" name="Freeform 188"/>
              <p:cNvSpPr>
                <a:spLocks/>
              </p:cNvSpPr>
              <p:nvPr/>
            </p:nvSpPr>
            <p:spPr bwMode="auto">
              <a:xfrm>
                <a:off x="4219575" y="3937000"/>
                <a:ext cx="34925" cy="206375"/>
              </a:xfrm>
              <a:custGeom>
                <a:avLst/>
                <a:gdLst>
                  <a:gd name="T0" fmla="*/ 0 w 9"/>
                  <a:gd name="T1" fmla="*/ 0 h 54"/>
                  <a:gd name="T2" fmla="*/ 0 w 9"/>
                  <a:gd name="T3" fmla="*/ 54 h 54"/>
                  <a:gd name="T4" fmla="*/ 9 w 9"/>
                  <a:gd name="T5" fmla="*/ 54 h 54"/>
                  <a:gd name="T6" fmla="*/ 9 w 9"/>
                  <a:gd name="T7" fmla="*/ 0 h 54"/>
                  <a:gd name="T8" fmla="*/ 0 w 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3" y="54"/>
                      <a:pt x="6" y="54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3" name="Freeform 189"/>
              <p:cNvSpPr>
                <a:spLocks/>
              </p:cNvSpPr>
              <p:nvPr/>
            </p:nvSpPr>
            <p:spPr bwMode="auto">
              <a:xfrm>
                <a:off x="4303713" y="3898900"/>
                <a:ext cx="406400" cy="244475"/>
              </a:xfrm>
              <a:custGeom>
                <a:avLst/>
                <a:gdLst>
                  <a:gd name="T0" fmla="*/ 107 w 107"/>
                  <a:gd name="T1" fmla="*/ 0 h 64"/>
                  <a:gd name="T2" fmla="*/ 0 w 107"/>
                  <a:gd name="T3" fmla="*/ 10 h 64"/>
                  <a:gd name="T4" fmla="*/ 0 w 107"/>
                  <a:gd name="T5" fmla="*/ 64 h 64"/>
                  <a:gd name="T6" fmla="*/ 107 w 107"/>
                  <a:gd name="T7" fmla="*/ 54 h 64"/>
                  <a:gd name="T8" fmla="*/ 107 w 10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4">
                    <a:moveTo>
                      <a:pt x="107" y="0"/>
                    </a:moveTo>
                    <a:cubicBezTo>
                      <a:pt x="77" y="6"/>
                      <a:pt x="40" y="9"/>
                      <a:pt x="0" y="1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4" name="Freeform 190"/>
              <p:cNvSpPr>
                <a:spLocks/>
              </p:cNvSpPr>
              <p:nvPr/>
            </p:nvSpPr>
            <p:spPr bwMode="auto">
              <a:xfrm>
                <a:off x="4835525" y="3883025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2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5" name="Freeform 191"/>
              <p:cNvSpPr>
                <a:spLocks/>
              </p:cNvSpPr>
              <p:nvPr/>
            </p:nvSpPr>
            <p:spPr bwMode="auto">
              <a:xfrm>
                <a:off x="4756150" y="39068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6" name="Freeform 192"/>
              <p:cNvSpPr>
                <a:spLocks/>
              </p:cNvSpPr>
              <p:nvPr/>
            </p:nvSpPr>
            <p:spPr bwMode="auto">
              <a:xfrm>
                <a:off x="4916488" y="3857625"/>
                <a:ext cx="14288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7" name="Freeform 193"/>
              <p:cNvSpPr>
                <a:spLocks/>
              </p:cNvSpPr>
              <p:nvPr/>
            </p:nvSpPr>
            <p:spPr bwMode="auto">
              <a:xfrm>
                <a:off x="4356100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8" name="Freeform 194"/>
              <p:cNvSpPr>
                <a:spLocks/>
              </p:cNvSpPr>
              <p:nvPr/>
            </p:nvSpPr>
            <p:spPr bwMode="auto">
              <a:xfrm>
                <a:off x="3557588" y="386873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6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9" name="Freeform 195"/>
              <p:cNvSpPr>
                <a:spLocks/>
              </p:cNvSpPr>
              <p:nvPr/>
            </p:nvSpPr>
            <p:spPr bwMode="auto">
              <a:xfrm>
                <a:off x="4595813" y="3933825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0" name="Freeform 196"/>
              <p:cNvSpPr>
                <a:spLocks/>
              </p:cNvSpPr>
              <p:nvPr/>
            </p:nvSpPr>
            <p:spPr bwMode="auto">
              <a:xfrm>
                <a:off x="4276725" y="3952875"/>
                <a:ext cx="14288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2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1" name="Freeform 197"/>
              <p:cNvSpPr>
                <a:spLocks/>
              </p:cNvSpPr>
              <p:nvPr/>
            </p:nvSpPr>
            <p:spPr bwMode="auto">
              <a:xfrm>
                <a:off x="4437063" y="394493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2" name="Freeform 198"/>
              <p:cNvSpPr>
                <a:spLocks/>
              </p:cNvSpPr>
              <p:nvPr/>
            </p:nvSpPr>
            <p:spPr bwMode="auto">
              <a:xfrm>
                <a:off x="4516438" y="39401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3" name="Freeform 199"/>
              <p:cNvSpPr>
                <a:spLocks/>
              </p:cNvSpPr>
              <p:nvPr/>
            </p:nvSpPr>
            <p:spPr bwMode="auto">
              <a:xfrm>
                <a:off x="4676775" y="39211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4" name="Freeform 200"/>
              <p:cNvSpPr>
                <a:spLocks/>
              </p:cNvSpPr>
              <p:nvPr/>
            </p:nvSpPr>
            <p:spPr bwMode="auto">
              <a:xfrm>
                <a:off x="3957638" y="3937000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5" name="Freeform 201"/>
              <p:cNvSpPr>
                <a:spLocks/>
              </p:cNvSpPr>
              <p:nvPr/>
            </p:nvSpPr>
            <p:spPr bwMode="auto">
              <a:xfrm>
                <a:off x="4037013" y="3944938"/>
                <a:ext cx="14288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6" name="Freeform 202"/>
              <p:cNvSpPr>
                <a:spLocks/>
              </p:cNvSpPr>
              <p:nvPr/>
            </p:nvSpPr>
            <p:spPr bwMode="auto">
              <a:xfrm>
                <a:off x="4197350" y="3952875"/>
                <a:ext cx="14288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7" name="Freeform 203"/>
              <p:cNvSpPr>
                <a:spLocks/>
              </p:cNvSpPr>
              <p:nvPr/>
            </p:nvSpPr>
            <p:spPr bwMode="auto">
              <a:xfrm>
                <a:off x="4116388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8" name="Freeform 204"/>
              <p:cNvSpPr>
                <a:spLocks/>
              </p:cNvSpPr>
              <p:nvPr/>
            </p:nvSpPr>
            <p:spPr bwMode="auto">
              <a:xfrm>
                <a:off x="3717925" y="3906838"/>
                <a:ext cx="11113" cy="182563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0 h 48"/>
                  <a:gd name="T6" fmla="*/ 0 w 3"/>
                  <a:gd name="T7" fmla="*/ 0 h 48"/>
                  <a:gd name="T8" fmla="*/ 0 w 3"/>
                  <a:gd name="T9" fmla="*/ 47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9" name="Freeform 206"/>
              <p:cNvSpPr>
                <a:spLocks/>
              </p:cNvSpPr>
              <p:nvPr/>
            </p:nvSpPr>
            <p:spPr bwMode="auto">
              <a:xfrm>
                <a:off x="3636963" y="3887788"/>
                <a:ext cx="11113" cy="185738"/>
              </a:xfrm>
              <a:custGeom>
                <a:avLst/>
                <a:gdLst>
                  <a:gd name="T0" fmla="*/ 3 w 3"/>
                  <a:gd name="T1" fmla="*/ 1 h 49"/>
                  <a:gd name="T2" fmla="*/ 0 w 3"/>
                  <a:gd name="T3" fmla="*/ 0 h 49"/>
                  <a:gd name="T4" fmla="*/ 0 w 3"/>
                  <a:gd name="T5" fmla="*/ 48 h 49"/>
                  <a:gd name="T6" fmla="*/ 3 w 3"/>
                  <a:gd name="T7" fmla="*/ 49 h 49"/>
                  <a:gd name="T8" fmla="*/ 3 w 3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9">
                    <a:moveTo>
                      <a:pt x="3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9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0" name="Freeform 207"/>
              <p:cNvSpPr>
                <a:spLocks/>
              </p:cNvSpPr>
              <p:nvPr/>
            </p:nvSpPr>
            <p:spPr bwMode="auto">
              <a:xfrm>
                <a:off x="3478213" y="3838575"/>
                <a:ext cx="11113" cy="177800"/>
              </a:xfrm>
              <a:custGeom>
                <a:avLst/>
                <a:gdLst>
                  <a:gd name="T0" fmla="*/ 0 w 3"/>
                  <a:gd name="T1" fmla="*/ 45 h 47"/>
                  <a:gd name="T2" fmla="*/ 3 w 3"/>
                  <a:gd name="T3" fmla="*/ 47 h 47"/>
                  <a:gd name="T4" fmla="*/ 3 w 3"/>
                  <a:gd name="T5" fmla="*/ 1 h 47"/>
                  <a:gd name="T6" fmla="*/ 0 w 3"/>
                  <a:gd name="T7" fmla="*/ 0 h 47"/>
                  <a:gd name="T8" fmla="*/ 0 w 3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0" y="45"/>
                    </a:moveTo>
                    <a:cubicBezTo>
                      <a:pt x="1" y="46"/>
                      <a:pt x="2" y="47"/>
                      <a:pt x="3" y="4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1" name="Freeform 208"/>
              <p:cNvSpPr>
                <a:spLocks/>
              </p:cNvSpPr>
              <p:nvPr/>
            </p:nvSpPr>
            <p:spPr bwMode="auto">
              <a:xfrm>
                <a:off x="3876675" y="3929063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8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2" name="Freeform 209"/>
              <p:cNvSpPr>
                <a:spLocks/>
              </p:cNvSpPr>
              <p:nvPr/>
            </p:nvSpPr>
            <p:spPr bwMode="auto">
              <a:xfrm>
                <a:off x="3797300" y="3921125"/>
                <a:ext cx="11113" cy="179388"/>
              </a:xfrm>
              <a:custGeom>
                <a:avLst/>
                <a:gdLst>
                  <a:gd name="T0" fmla="*/ 3 w 3"/>
                  <a:gd name="T1" fmla="*/ 0 h 47"/>
                  <a:gd name="T2" fmla="*/ 0 w 3"/>
                  <a:gd name="T3" fmla="*/ 0 h 47"/>
                  <a:gd name="T4" fmla="*/ 0 w 3"/>
                  <a:gd name="T5" fmla="*/ 47 h 47"/>
                  <a:gd name="T6" fmla="*/ 3 w 3"/>
                  <a:gd name="T7" fmla="*/ 47 h 47"/>
                  <a:gd name="T8" fmla="*/ 3 w 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7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3" name="Freeform 210"/>
              <p:cNvSpPr>
                <a:spLocks/>
              </p:cNvSpPr>
              <p:nvPr/>
            </p:nvSpPr>
            <p:spPr bwMode="auto">
              <a:xfrm>
                <a:off x="4832350" y="388302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4" name="Freeform 211"/>
              <p:cNvSpPr>
                <a:spLocks/>
              </p:cNvSpPr>
              <p:nvPr/>
            </p:nvSpPr>
            <p:spPr bwMode="auto">
              <a:xfrm>
                <a:off x="4752975" y="39020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5" name="Freeform 212"/>
              <p:cNvSpPr>
                <a:spLocks/>
              </p:cNvSpPr>
              <p:nvPr/>
            </p:nvSpPr>
            <p:spPr bwMode="auto">
              <a:xfrm>
                <a:off x="4911725" y="3852863"/>
                <a:ext cx="15875" cy="179388"/>
              </a:xfrm>
              <a:custGeom>
                <a:avLst/>
                <a:gdLst>
                  <a:gd name="T0" fmla="*/ 4 w 4"/>
                  <a:gd name="T1" fmla="*/ 44 h 47"/>
                  <a:gd name="T2" fmla="*/ 4 w 4"/>
                  <a:gd name="T3" fmla="*/ 0 h 47"/>
                  <a:gd name="T4" fmla="*/ 0 w 4"/>
                  <a:gd name="T5" fmla="*/ 2 h 47"/>
                  <a:gd name="T6" fmla="*/ 0 w 4"/>
                  <a:gd name="T7" fmla="*/ 47 h 47"/>
                  <a:gd name="T8" fmla="*/ 4 w 4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6" name="Freeform 213"/>
              <p:cNvSpPr>
                <a:spLocks/>
              </p:cNvSpPr>
              <p:nvPr/>
            </p:nvSpPr>
            <p:spPr bwMode="auto">
              <a:xfrm>
                <a:off x="4352925" y="394811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7" name="Freeform 214"/>
              <p:cNvSpPr>
                <a:spLocks/>
              </p:cNvSpPr>
              <p:nvPr/>
            </p:nvSpPr>
            <p:spPr bwMode="auto">
              <a:xfrm>
                <a:off x="3552825" y="3863975"/>
                <a:ext cx="12700" cy="184150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8" name="Freeform 215"/>
              <p:cNvSpPr>
                <a:spLocks/>
              </p:cNvSpPr>
              <p:nvPr/>
            </p:nvSpPr>
            <p:spPr bwMode="auto">
              <a:xfrm>
                <a:off x="4592638" y="3929063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9" name="Freeform 216"/>
              <p:cNvSpPr>
                <a:spLocks/>
              </p:cNvSpPr>
              <p:nvPr/>
            </p:nvSpPr>
            <p:spPr bwMode="auto">
              <a:xfrm>
                <a:off x="4271963" y="3948113"/>
                <a:ext cx="15875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0" name="Freeform 217"/>
              <p:cNvSpPr>
                <a:spLocks/>
              </p:cNvSpPr>
              <p:nvPr/>
            </p:nvSpPr>
            <p:spPr bwMode="auto">
              <a:xfrm>
                <a:off x="4432300" y="39449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1" name="Freeform 218"/>
              <p:cNvSpPr>
                <a:spLocks/>
              </p:cNvSpPr>
              <p:nvPr/>
            </p:nvSpPr>
            <p:spPr bwMode="auto">
              <a:xfrm>
                <a:off x="45116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2" name="Freeform 219"/>
              <p:cNvSpPr>
                <a:spLocks/>
              </p:cNvSpPr>
              <p:nvPr/>
            </p:nvSpPr>
            <p:spPr bwMode="auto">
              <a:xfrm>
                <a:off x="4672013" y="39179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3" name="Freeform 220"/>
              <p:cNvSpPr>
                <a:spLocks/>
              </p:cNvSpPr>
              <p:nvPr/>
            </p:nvSpPr>
            <p:spPr bwMode="auto">
              <a:xfrm>
                <a:off x="3952875" y="39370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4" name="Freeform 221"/>
              <p:cNvSpPr>
                <a:spLocks/>
              </p:cNvSpPr>
              <p:nvPr/>
            </p:nvSpPr>
            <p:spPr bwMode="auto">
              <a:xfrm>
                <a:off x="4032250" y="3940175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0 w 4"/>
                  <a:gd name="T5" fmla="*/ 0 h 48"/>
                  <a:gd name="T6" fmla="*/ 0 w 4"/>
                  <a:gd name="T7" fmla="*/ 48 h 48"/>
                  <a:gd name="T8" fmla="*/ 3 w 4"/>
                  <a:gd name="T9" fmla="*/ 48 h 48"/>
                  <a:gd name="T10" fmla="*/ 4 w 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5" name="Freeform 222"/>
              <p:cNvSpPr>
                <a:spLocks/>
              </p:cNvSpPr>
              <p:nvPr/>
            </p:nvSpPr>
            <p:spPr bwMode="auto">
              <a:xfrm>
                <a:off x="4192588" y="39481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6" name="Freeform 223"/>
              <p:cNvSpPr>
                <a:spLocks/>
              </p:cNvSpPr>
              <p:nvPr/>
            </p:nvSpPr>
            <p:spPr bwMode="auto">
              <a:xfrm>
                <a:off x="4113213" y="39449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1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2" y="48"/>
                      <a:pt x="4" y="4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7" name="Freeform 224"/>
              <p:cNvSpPr>
                <a:spLocks/>
              </p:cNvSpPr>
              <p:nvPr/>
            </p:nvSpPr>
            <p:spPr bwMode="auto">
              <a:xfrm>
                <a:off x="3713163" y="3902075"/>
                <a:ext cx="11113" cy="184150"/>
              </a:xfrm>
              <a:custGeom>
                <a:avLst/>
                <a:gdLst>
                  <a:gd name="T0" fmla="*/ 3 w 3"/>
                  <a:gd name="T1" fmla="*/ 48 h 48"/>
                  <a:gd name="T2" fmla="*/ 3 w 3"/>
                  <a:gd name="T3" fmla="*/ 1 h 48"/>
                  <a:gd name="T4" fmla="*/ 1 w 3"/>
                  <a:gd name="T5" fmla="*/ 1 h 48"/>
                  <a:gd name="T6" fmla="*/ 0 w 3"/>
                  <a:gd name="T7" fmla="*/ 0 h 48"/>
                  <a:gd name="T8" fmla="*/ 0 w 3"/>
                  <a:gd name="T9" fmla="*/ 48 h 48"/>
                  <a:gd name="T10" fmla="*/ 3 w 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3" y="48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8" name="Freeform 225"/>
              <p:cNvSpPr>
                <a:spLocks/>
              </p:cNvSpPr>
              <p:nvPr/>
            </p:nvSpPr>
            <p:spPr bwMode="auto">
              <a:xfrm>
                <a:off x="3633788" y="3887788"/>
                <a:ext cx="11113" cy="182563"/>
              </a:xfrm>
              <a:custGeom>
                <a:avLst/>
                <a:gdLst>
                  <a:gd name="T0" fmla="*/ 3 w 3"/>
                  <a:gd name="T1" fmla="*/ 1 h 48"/>
                  <a:gd name="T2" fmla="*/ 0 w 3"/>
                  <a:gd name="T3" fmla="*/ 0 h 48"/>
                  <a:gd name="T4" fmla="*/ 0 w 3"/>
                  <a:gd name="T5" fmla="*/ 47 h 48"/>
                  <a:gd name="T6" fmla="*/ 3 w 3"/>
                  <a:gd name="T7" fmla="*/ 48 h 48"/>
                  <a:gd name="T8" fmla="*/ 3 w 3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9" name="Freeform 226"/>
              <p:cNvSpPr>
                <a:spLocks/>
              </p:cNvSpPr>
              <p:nvPr/>
            </p:nvSpPr>
            <p:spPr bwMode="auto">
              <a:xfrm>
                <a:off x="3473450" y="3833813"/>
                <a:ext cx="11113" cy="182563"/>
              </a:xfrm>
              <a:custGeom>
                <a:avLst/>
                <a:gdLst>
                  <a:gd name="T0" fmla="*/ 0 w 3"/>
                  <a:gd name="T1" fmla="*/ 46 h 48"/>
                  <a:gd name="T2" fmla="*/ 3 w 3"/>
                  <a:gd name="T3" fmla="*/ 48 h 48"/>
                  <a:gd name="T4" fmla="*/ 3 w 3"/>
                  <a:gd name="T5" fmla="*/ 2 h 48"/>
                  <a:gd name="T6" fmla="*/ 0 w 3"/>
                  <a:gd name="T7" fmla="*/ 0 h 48"/>
                  <a:gd name="T8" fmla="*/ 0 w 3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8">
                    <a:moveTo>
                      <a:pt x="0" y="46"/>
                    </a:moveTo>
                    <a:cubicBezTo>
                      <a:pt x="1" y="46"/>
                      <a:pt x="2" y="47"/>
                      <a:pt x="3" y="48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0" name="Freeform 227"/>
              <p:cNvSpPr>
                <a:spLocks/>
              </p:cNvSpPr>
              <p:nvPr/>
            </p:nvSpPr>
            <p:spPr bwMode="auto">
              <a:xfrm>
                <a:off x="3873500" y="3929063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1" name="Freeform 228"/>
              <p:cNvSpPr>
                <a:spLocks/>
              </p:cNvSpPr>
              <p:nvPr/>
            </p:nvSpPr>
            <p:spPr bwMode="auto">
              <a:xfrm>
                <a:off x="3792538" y="391795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2" name="Freeform 229"/>
              <p:cNvSpPr>
                <a:spLocks/>
              </p:cNvSpPr>
              <p:nvPr/>
            </p:nvSpPr>
            <p:spPr bwMode="auto">
              <a:xfrm>
                <a:off x="4108450" y="3563938"/>
                <a:ext cx="658813" cy="95250"/>
              </a:xfrm>
              <a:custGeom>
                <a:avLst/>
                <a:gdLst>
                  <a:gd name="T0" fmla="*/ 11 w 173"/>
                  <a:gd name="T1" fmla="*/ 10 h 25"/>
                  <a:gd name="T2" fmla="*/ 59 w 173"/>
                  <a:gd name="T3" fmla="*/ 11 h 25"/>
                  <a:gd name="T4" fmla="*/ 136 w 173"/>
                  <a:gd name="T5" fmla="*/ 20 h 25"/>
                  <a:gd name="T6" fmla="*/ 157 w 173"/>
                  <a:gd name="T7" fmla="*/ 25 h 25"/>
                  <a:gd name="T8" fmla="*/ 173 w 173"/>
                  <a:gd name="T9" fmla="*/ 17 h 25"/>
                  <a:gd name="T10" fmla="*/ 149 w 173"/>
                  <a:gd name="T11" fmla="*/ 11 h 25"/>
                  <a:gd name="T12" fmla="*/ 63 w 173"/>
                  <a:gd name="T13" fmla="*/ 1 h 25"/>
                  <a:gd name="T14" fmla="*/ 19 w 173"/>
                  <a:gd name="T15" fmla="*/ 0 h 25"/>
                  <a:gd name="T16" fmla="*/ 0 w 173"/>
                  <a:gd name="T17" fmla="*/ 10 h 25"/>
                  <a:gd name="T18" fmla="*/ 11 w 173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8" y="13"/>
                      <a:pt x="113" y="16"/>
                      <a:pt x="136" y="20"/>
                    </a:cubicBezTo>
                    <a:cubicBezTo>
                      <a:pt x="144" y="22"/>
                      <a:pt x="151" y="23"/>
                      <a:pt x="157" y="25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65" y="15"/>
                      <a:pt x="157" y="13"/>
                      <a:pt x="149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1"/>
                      <a:pt x="34" y="0"/>
                      <a:pt x="1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0"/>
                      <a:pt x="8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3" name="Freeform 230"/>
              <p:cNvSpPr>
                <a:spLocks/>
              </p:cNvSpPr>
              <p:nvPr/>
            </p:nvSpPr>
            <p:spPr bwMode="auto">
              <a:xfrm>
                <a:off x="3614738" y="3838575"/>
                <a:ext cx="646113" cy="98425"/>
              </a:xfrm>
              <a:custGeom>
                <a:avLst/>
                <a:gdLst>
                  <a:gd name="T0" fmla="*/ 166 w 170"/>
                  <a:gd name="T1" fmla="*/ 16 h 26"/>
                  <a:gd name="T2" fmla="*/ 118 w 170"/>
                  <a:gd name="T3" fmla="*/ 15 h 26"/>
                  <a:gd name="T4" fmla="*/ 41 w 170"/>
                  <a:gd name="T5" fmla="*/ 6 h 26"/>
                  <a:gd name="T6" fmla="*/ 15 w 170"/>
                  <a:gd name="T7" fmla="*/ 0 h 26"/>
                  <a:gd name="T8" fmla="*/ 0 w 170"/>
                  <a:gd name="T9" fmla="*/ 8 h 26"/>
                  <a:gd name="T10" fmla="*/ 29 w 170"/>
                  <a:gd name="T11" fmla="*/ 14 h 26"/>
                  <a:gd name="T12" fmla="*/ 114 w 170"/>
                  <a:gd name="T13" fmla="*/ 24 h 26"/>
                  <a:gd name="T14" fmla="*/ 152 w 170"/>
                  <a:gd name="T15" fmla="*/ 26 h 26"/>
                  <a:gd name="T16" fmla="*/ 170 w 170"/>
                  <a:gd name="T17" fmla="*/ 16 h 26"/>
                  <a:gd name="T18" fmla="*/ 166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6" y="16"/>
                    </a:moveTo>
                    <a:cubicBezTo>
                      <a:pt x="150" y="16"/>
                      <a:pt x="134" y="15"/>
                      <a:pt x="118" y="15"/>
                    </a:cubicBezTo>
                    <a:cubicBezTo>
                      <a:pt x="90" y="13"/>
                      <a:pt x="64" y="10"/>
                      <a:pt x="41" y="6"/>
                    </a:cubicBezTo>
                    <a:cubicBezTo>
                      <a:pt x="32" y="4"/>
                      <a:pt x="23" y="2"/>
                      <a:pt x="15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0"/>
                      <a:pt x="18" y="12"/>
                      <a:pt x="29" y="14"/>
                    </a:cubicBezTo>
                    <a:cubicBezTo>
                      <a:pt x="53" y="19"/>
                      <a:pt x="82" y="22"/>
                      <a:pt x="114" y="24"/>
                    </a:cubicBezTo>
                    <a:cubicBezTo>
                      <a:pt x="127" y="25"/>
                      <a:pt x="139" y="25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7" y="16"/>
                      <a:pt x="166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4" name="Freeform 231"/>
              <p:cNvSpPr>
                <a:spLocks noEditPoints="1"/>
              </p:cNvSpPr>
              <p:nvPr/>
            </p:nvSpPr>
            <p:spPr bwMode="auto">
              <a:xfrm>
                <a:off x="3900488" y="3632200"/>
                <a:ext cx="574675" cy="247650"/>
              </a:xfrm>
              <a:custGeom>
                <a:avLst/>
                <a:gdLst>
                  <a:gd name="T0" fmla="*/ 115 w 151"/>
                  <a:gd name="T1" fmla="*/ 6 h 65"/>
                  <a:gd name="T2" fmla="*/ 121 w 151"/>
                  <a:gd name="T3" fmla="*/ 6 h 65"/>
                  <a:gd name="T4" fmla="*/ 151 w 151"/>
                  <a:gd name="T5" fmla="*/ 19 h 65"/>
                  <a:gd name="T6" fmla="*/ 116 w 151"/>
                  <a:gd name="T7" fmla="*/ 21 h 65"/>
                  <a:gd name="T8" fmla="*/ 112 w 151"/>
                  <a:gd name="T9" fmla="*/ 16 h 65"/>
                  <a:gd name="T10" fmla="*/ 68 w 151"/>
                  <a:gd name="T11" fmla="*/ 13 h 65"/>
                  <a:gd name="T12" fmla="*/ 59 w 151"/>
                  <a:gd name="T13" fmla="*/ 16 h 65"/>
                  <a:gd name="T14" fmla="*/ 60 w 151"/>
                  <a:gd name="T15" fmla="*/ 21 h 65"/>
                  <a:gd name="T16" fmla="*/ 92 w 151"/>
                  <a:gd name="T17" fmla="*/ 18 h 65"/>
                  <a:gd name="T18" fmla="*/ 115 w 151"/>
                  <a:gd name="T19" fmla="*/ 24 h 65"/>
                  <a:gd name="T20" fmla="*/ 149 w 151"/>
                  <a:gd name="T21" fmla="*/ 29 h 65"/>
                  <a:gd name="T22" fmla="*/ 151 w 151"/>
                  <a:gd name="T23" fmla="*/ 19 h 65"/>
                  <a:gd name="T24" fmla="*/ 34 w 151"/>
                  <a:gd name="T25" fmla="*/ 40 h 65"/>
                  <a:gd name="T26" fmla="*/ 34 w 151"/>
                  <a:gd name="T27" fmla="*/ 36 h 65"/>
                  <a:gd name="T28" fmla="*/ 33 w 151"/>
                  <a:gd name="T29" fmla="*/ 30 h 65"/>
                  <a:gd name="T30" fmla="*/ 90 w 151"/>
                  <a:gd name="T31" fmla="*/ 41 h 65"/>
                  <a:gd name="T32" fmla="*/ 101 w 151"/>
                  <a:gd name="T33" fmla="*/ 46 h 65"/>
                  <a:gd name="T34" fmla="*/ 99 w 151"/>
                  <a:gd name="T35" fmla="*/ 38 h 65"/>
                  <a:gd name="T36" fmla="*/ 65 w 151"/>
                  <a:gd name="T37" fmla="*/ 31 h 65"/>
                  <a:gd name="T38" fmla="*/ 25 w 151"/>
                  <a:gd name="T39" fmla="*/ 17 h 65"/>
                  <a:gd name="T40" fmla="*/ 33 w 151"/>
                  <a:gd name="T41" fmla="*/ 30 h 65"/>
                  <a:gd name="T42" fmla="*/ 9 w 151"/>
                  <a:gd name="T43" fmla="*/ 46 h 65"/>
                  <a:gd name="T44" fmla="*/ 0 w 151"/>
                  <a:gd name="T45" fmla="*/ 43 h 65"/>
                  <a:gd name="T46" fmla="*/ 33 w 151"/>
                  <a:gd name="T47" fmla="*/ 57 h 65"/>
                  <a:gd name="T48" fmla="*/ 133 w 151"/>
                  <a:gd name="T49" fmla="*/ 43 h 65"/>
                  <a:gd name="T50" fmla="*/ 90 w 151"/>
                  <a:gd name="T51" fmla="*/ 54 h 65"/>
                  <a:gd name="T52" fmla="*/ 60 w 151"/>
                  <a:gd name="T53" fmla="*/ 59 h 65"/>
                  <a:gd name="T54" fmla="*/ 27 w 151"/>
                  <a:gd name="T55" fmla="*/ 63 h 65"/>
                  <a:gd name="T56" fmla="*/ 65 w 151"/>
                  <a:gd name="T57" fmla="*/ 60 h 65"/>
                  <a:gd name="T58" fmla="*/ 117 w 151"/>
                  <a:gd name="T59" fmla="*/ 56 h 65"/>
                  <a:gd name="T60" fmla="*/ 136 w 151"/>
                  <a:gd name="T61" fmla="*/ 44 h 65"/>
                  <a:gd name="T62" fmla="*/ 133 w 151"/>
                  <a:gd name="T63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1" h="65">
                    <a:moveTo>
                      <a:pt x="115" y="12"/>
                    </a:moveTo>
                    <a:cubicBezTo>
                      <a:pt x="115" y="6"/>
                      <a:pt x="115" y="6"/>
                      <a:pt x="115" y="6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"/>
                      <a:pt x="121" y="6"/>
                      <a:pt x="121" y="6"/>
                    </a:cubicBezTo>
                    <a:lnTo>
                      <a:pt x="115" y="12"/>
                    </a:lnTo>
                    <a:close/>
                    <a:moveTo>
                      <a:pt x="151" y="19"/>
                    </a:moveTo>
                    <a:cubicBezTo>
                      <a:pt x="151" y="20"/>
                      <a:pt x="150" y="22"/>
                      <a:pt x="149" y="23"/>
                    </a:cubicBezTo>
                    <a:cubicBezTo>
                      <a:pt x="116" y="21"/>
                      <a:pt x="116" y="21"/>
                      <a:pt x="116" y="21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8"/>
                      <a:pt x="114" y="17"/>
                      <a:pt x="112" y="16"/>
                    </a:cubicBezTo>
                    <a:cubicBezTo>
                      <a:pt x="108" y="14"/>
                      <a:pt x="101" y="13"/>
                      <a:pt x="92" y="12"/>
                    </a:cubicBezTo>
                    <a:cubicBezTo>
                      <a:pt x="82" y="12"/>
                      <a:pt x="74" y="12"/>
                      <a:pt x="68" y="13"/>
                    </a:cubicBezTo>
                    <a:cubicBezTo>
                      <a:pt x="63" y="13"/>
                      <a:pt x="61" y="14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22"/>
                      <a:pt x="59" y="21"/>
                      <a:pt x="60" y="21"/>
                    </a:cubicBezTo>
                    <a:cubicBezTo>
                      <a:pt x="61" y="20"/>
                      <a:pt x="64" y="19"/>
                      <a:pt x="68" y="18"/>
                    </a:cubicBezTo>
                    <a:cubicBezTo>
                      <a:pt x="74" y="18"/>
                      <a:pt x="83" y="18"/>
                      <a:pt x="92" y="18"/>
                    </a:cubicBezTo>
                    <a:cubicBezTo>
                      <a:pt x="102" y="19"/>
                      <a:pt x="108" y="20"/>
                      <a:pt x="112" y="21"/>
                    </a:cubicBezTo>
                    <a:cubicBezTo>
                      <a:pt x="114" y="22"/>
                      <a:pt x="115" y="23"/>
                      <a:pt x="115" y="24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49" y="29"/>
                      <a:pt x="149" y="29"/>
                      <a:pt x="149" y="29"/>
                    </a:cubicBezTo>
                    <a:cubicBezTo>
                      <a:pt x="150" y="28"/>
                      <a:pt x="151" y="26"/>
                      <a:pt x="151" y="25"/>
                    </a:cubicBezTo>
                    <a:lnTo>
                      <a:pt x="151" y="19"/>
                    </a:lnTo>
                    <a:close/>
                    <a:moveTo>
                      <a:pt x="34" y="42"/>
                    </a:moveTo>
                    <a:cubicBezTo>
                      <a:pt x="34" y="41"/>
                      <a:pt x="34" y="40"/>
                      <a:pt x="34" y="4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4" y="35"/>
                      <a:pt x="34" y="36"/>
                    </a:cubicBezTo>
                    <a:lnTo>
                      <a:pt x="34" y="42"/>
                    </a:lnTo>
                    <a:close/>
                    <a:moveTo>
                      <a:pt x="33" y="30"/>
                    </a:moveTo>
                    <a:cubicBezTo>
                      <a:pt x="38" y="32"/>
                      <a:pt x="49" y="35"/>
                      <a:pt x="65" y="37"/>
                    </a:cubicBezTo>
                    <a:cubicBezTo>
                      <a:pt x="78" y="39"/>
                      <a:pt x="86" y="40"/>
                      <a:pt x="90" y="41"/>
                    </a:cubicBezTo>
                    <a:cubicBezTo>
                      <a:pt x="95" y="42"/>
                      <a:pt x="98" y="43"/>
                      <a:pt x="99" y="44"/>
                    </a:cubicBezTo>
                    <a:cubicBezTo>
                      <a:pt x="100" y="44"/>
                      <a:pt x="101" y="45"/>
                      <a:pt x="101" y="46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9"/>
                      <a:pt x="100" y="39"/>
                      <a:pt x="99" y="38"/>
                    </a:cubicBezTo>
                    <a:cubicBezTo>
                      <a:pt x="98" y="37"/>
                      <a:pt x="95" y="36"/>
                      <a:pt x="90" y="35"/>
                    </a:cubicBezTo>
                    <a:cubicBezTo>
                      <a:pt x="86" y="35"/>
                      <a:pt x="78" y="33"/>
                      <a:pt x="65" y="31"/>
                    </a:cubicBezTo>
                    <a:cubicBezTo>
                      <a:pt x="49" y="29"/>
                      <a:pt x="38" y="26"/>
                      <a:pt x="32" y="24"/>
                    </a:cubicBezTo>
                    <a:cubicBezTo>
                      <a:pt x="28" y="22"/>
                      <a:pt x="25" y="20"/>
                      <a:pt x="25" y="17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5"/>
                      <a:pt x="28" y="28"/>
                      <a:pt x="33" y="30"/>
                    </a:cubicBezTo>
                    <a:close/>
                    <a:moveTo>
                      <a:pt x="33" y="51"/>
                    </a:moveTo>
                    <a:cubicBezTo>
                      <a:pt x="22" y="50"/>
                      <a:pt x="14" y="48"/>
                      <a:pt x="9" y="46"/>
                    </a:cubicBezTo>
                    <a:cubicBezTo>
                      <a:pt x="3" y="43"/>
                      <a:pt x="0" y="40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6"/>
                      <a:pt x="3" y="49"/>
                      <a:pt x="9" y="52"/>
                    </a:cubicBezTo>
                    <a:cubicBezTo>
                      <a:pt x="14" y="54"/>
                      <a:pt x="22" y="56"/>
                      <a:pt x="33" y="57"/>
                    </a:cubicBezTo>
                    <a:lnTo>
                      <a:pt x="33" y="51"/>
                    </a:lnTo>
                    <a:close/>
                    <a:moveTo>
                      <a:pt x="133" y="43"/>
                    </a:moveTo>
                    <a:cubicBezTo>
                      <a:pt x="130" y="46"/>
                      <a:pt x="125" y="48"/>
                      <a:pt x="117" y="50"/>
                    </a:cubicBezTo>
                    <a:cubicBezTo>
                      <a:pt x="110" y="52"/>
                      <a:pt x="101" y="54"/>
                      <a:pt x="90" y="54"/>
                    </a:cubicBezTo>
                    <a:cubicBezTo>
                      <a:pt x="82" y="54"/>
                      <a:pt x="74" y="54"/>
                      <a:pt x="65" y="54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74" y="60"/>
                      <a:pt x="83" y="60"/>
                      <a:pt x="90" y="60"/>
                    </a:cubicBezTo>
                    <a:cubicBezTo>
                      <a:pt x="101" y="59"/>
                      <a:pt x="110" y="58"/>
                      <a:pt x="117" y="56"/>
                    </a:cubicBezTo>
                    <a:cubicBezTo>
                      <a:pt x="125" y="54"/>
                      <a:pt x="130" y="52"/>
                      <a:pt x="133" y="49"/>
                    </a:cubicBezTo>
                    <a:cubicBezTo>
                      <a:pt x="135" y="48"/>
                      <a:pt x="136" y="46"/>
                      <a:pt x="136" y="44"/>
                    </a:cubicBezTo>
                    <a:cubicBezTo>
                      <a:pt x="136" y="39"/>
                      <a:pt x="136" y="39"/>
                      <a:pt x="136" y="39"/>
                    </a:cubicBezTo>
                    <a:cubicBezTo>
                      <a:pt x="136" y="40"/>
                      <a:pt x="135" y="42"/>
                      <a:pt x="133" y="43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5" name="Freeform 232"/>
              <p:cNvSpPr>
                <a:spLocks/>
              </p:cNvSpPr>
              <p:nvPr/>
            </p:nvSpPr>
            <p:spPr bwMode="auto">
              <a:xfrm>
                <a:off x="3892550" y="3624263"/>
                <a:ext cx="588963" cy="233363"/>
              </a:xfrm>
              <a:custGeom>
                <a:avLst/>
                <a:gdLst>
                  <a:gd name="T0" fmla="*/ 123 w 155"/>
                  <a:gd name="T1" fmla="*/ 2 h 61"/>
                  <a:gd name="T2" fmla="*/ 117 w 155"/>
                  <a:gd name="T3" fmla="*/ 8 h 61"/>
                  <a:gd name="T4" fmla="*/ 145 w 155"/>
                  <a:gd name="T5" fmla="*/ 14 h 61"/>
                  <a:gd name="T6" fmla="*/ 151 w 155"/>
                  <a:gd name="T7" fmla="*/ 25 h 61"/>
                  <a:gd name="T8" fmla="*/ 117 w 155"/>
                  <a:gd name="T9" fmla="*/ 23 h 61"/>
                  <a:gd name="T10" fmla="*/ 114 w 155"/>
                  <a:gd name="T11" fmla="*/ 18 h 61"/>
                  <a:gd name="T12" fmla="*/ 94 w 155"/>
                  <a:gd name="T13" fmla="*/ 14 h 61"/>
                  <a:gd name="T14" fmla="*/ 70 w 155"/>
                  <a:gd name="T15" fmla="*/ 15 h 61"/>
                  <a:gd name="T16" fmla="*/ 61 w 155"/>
                  <a:gd name="T17" fmla="*/ 17 h 61"/>
                  <a:gd name="T18" fmla="*/ 63 w 155"/>
                  <a:gd name="T19" fmla="*/ 20 h 61"/>
                  <a:gd name="T20" fmla="*/ 91 w 155"/>
                  <a:gd name="T21" fmla="*/ 26 h 61"/>
                  <a:gd name="T22" fmla="*/ 123 w 155"/>
                  <a:gd name="T23" fmla="*/ 31 h 61"/>
                  <a:gd name="T24" fmla="*/ 136 w 155"/>
                  <a:gd name="T25" fmla="*/ 37 h 61"/>
                  <a:gd name="T26" fmla="*/ 135 w 155"/>
                  <a:gd name="T27" fmla="*/ 45 h 61"/>
                  <a:gd name="T28" fmla="*/ 119 w 155"/>
                  <a:gd name="T29" fmla="*/ 52 h 61"/>
                  <a:gd name="T30" fmla="*/ 92 w 155"/>
                  <a:gd name="T31" fmla="*/ 56 h 61"/>
                  <a:gd name="T32" fmla="*/ 67 w 155"/>
                  <a:gd name="T33" fmla="*/ 56 h 61"/>
                  <a:gd name="T34" fmla="*/ 62 w 155"/>
                  <a:gd name="T35" fmla="*/ 61 h 61"/>
                  <a:gd name="T36" fmla="*/ 29 w 155"/>
                  <a:gd name="T37" fmla="*/ 59 h 61"/>
                  <a:gd name="T38" fmla="*/ 35 w 155"/>
                  <a:gd name="T39" fmla="*/ 53 h 61"/>
                  <a:gd name="T40" fmla="*/ 11 w 155"/>
                  <a:gd name="T41" fmla="*/ 48 h 61"/>
                  <a:gd name="T42" fmla="*/ 3 w 155"/>
                  <a:gd name="T43" fmla="*/ 34 h 61"/>
                  <a:gd name="T44" fmla="*/ 36 w 155"/>
                  <a:gd name="T45" fmla="*/ 36 h 61"/>
                  <a:gd name="T46" fmla="*/ 41 w 155"/>
                  <a:gd name="T47" fmla="*/ 43 h 61"/>
                  <a:gd name="T48" fmla="*/ 63 w 155"/>
                  <a:gd name="T49" fmla="*/ 47 h 61"/>
                  <a:gd name="T50" fmla="*/ 89 w 155"/>
                  <a:gd name="T51" fmla="*/ 47 h 61"/>
                  <a:gd name="T52" fmla="*/ 102 w 155"/>
                  <a:gd name="T53" fmla="*/ 43 h 61"/>
                  <a:gd name="T54" fmla="*/ 101 w 155"/>
                  <a:gd name="T55" fmla="*/ 40 h 61"/>
                  <a:gd name="T56" fmla="*/ 92 w 155"/>
                  <a:gd name="T57" fmla="*/ 37 h 61"/>
                  <a:gd name="T58" fmla="*/ 67 w 155"/>
                  <a:gd name="T59" fmla="*/ 33 h 61"/>
                  <a:gd name="T60" fmla="*/ 34 w 155"/>
                  <a:gd name="T61" fmla="*/ 26 h 61"/>
                  <a:gd name="T62" fmla="*/ 29 w 155"/>
                  <a:gd name="T63" fmla="*/ 16 h 61"/>
                  <a:gd name="T64" fmla="*/ 43 w 155"/>
                  <a:gd name="T65" fmla="*/ 9 h 61"/>
                  <a:gd name="T66" fmla="*/ 69 w 155"/>
                  <a:gd name="T67" fmla="*/ 6 h 61"/>
                  <a:gd name="T68" fmla="*/ 84 w 155"/>
                  <a:gd name="T69" fmla="*/ 6 h 61"/>
                  <a:gd name="T70" fmla="*/ 90 w 155"/>
                  <a:gd name="T71" fmla="*/ 0 h 61"/>
                  <a:gd name="T72" fmla="*/ 123 w 155"/>
                  <a:gd name="T7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61">
                    <a:moveTo>
                      <a:pt x="123" y="2"/>
                    </a:moveTo>
                    <a:cubicBezTo>
                      <a:pt x="117" y="8"/>
                      <a:pt x="117" y="8"/>
                      <a:pt x="117" y="8"/>
                    </a:cubicBezTo>
                    <a:cubicBezTo>
                      <a:pt x="130" y="9"/>
                      <a:pt x="139" y="11"/>
                      <a:pt x="145" y="14"/>
                    </a:cubicBezTo>
                    <a:cubicBezTo>
                      <a:pt x="153" y="17"/>
                      <a:pt x="155" y="21"/>
                      <a:pt x="151" y="25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8" y="21"/>
                      <a:pt x="117" y="19"/>
                      <a:pt x="114" y="18"/>
                    </a:cubicBezTo>
                    <a:cubicBezTo>
                      <a:pt x="110" y="16"/>
                      <a:pt x="103" y="15"/>
                      <a:pt x="94" y="14"/>
                    </a:cubicBezTo>
                    <a:cubicBezTo>
                      <a:pt x="84" y="14"/>
                      <a:pt x="76" y="14"/>
                      <a:pt x="70" y="15"/>
                    </a:cubicBezTo>
                    <a:cubicBezTo>
                      <a:pt x="65" y="15"/>
                      <a:pt x="63" y="16"/>
                      <a:pt x="61" y="17"/>
                    </a:cubicBezTo>
                    <a:cubicBezTo>
                      <a:pt x="60" y="18"/>
                      <a:pt x="61" y="19"/>
                      <a:pt x="63" y="20"/>
                    </a:cubicBezTo>
                    <a:cubicBezTo>
                      <a:pt x="67" y="22"/>
                      <a:pt x="76" y="23"/>
                      <a:pt x="91" y="26"/>
                    </a:cubicBezTo>
                    <a:cubicBezTo>
                      <a:pt x="106" y="28"/>
                      <a:pt x="116" y="30"/>
                      <a:pt x="123" y="31"/>
                    </a:cubicBezTo>
                    <a:cubicBezTo>
                      <a:pt x="130" y="33"/>
                      <a:pt x="134" y="35"/>
                      <a:pt x="136" y="37"/>
                    </a:cubicBezTo>
                    <a:cubicBezTo>
                      <a:pt x="139" y="40"/>
                      <a:pt x="138" y="42"/>
                      <a:pt x="135" y="45"/>
                    </a:cubicBezTo>
                    <a:cubicBezTo>
                      <a:pt x="132" y="48"/>
                      <a:pt x="127" y="50"/>
                      <a:pt x="119" y="52"/>
                    </a:cubicBezTo>
                    <a:cubicBezTo>
                      <a:pt x="112" y="54"/>
                      <a:pt x="103" y="56"/>
                      <a:pt x="92" y="56"/>
                    </a:cubicBezTo>
                    <a:cubicBezTo>
                      <a:pt x="84" y="56"/>
                      <a:pt x="76" y="56"/>
                      <a:pt x="67" y="56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4" y="52"/>
                      <a:pt x="16" y="50"/>
                      <a:pt x="11" y="48"/>
                    </a:cubicBezTo>
                    <a:cubicBezTo>
                      <a:pt x="2" y="44"/>
                      <a:pt x="0" y="40"/>
                      <a:pt x="3" y="3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9"/>
                      <a:pt x="37" y="42"/>
                      <a:pt x="41" y="43"/>
                    </a:cubicBezTo>
                    <a:cubicBezTo>
                      <a:pt x="46" y="45"/>
                      <a:pt x="53" y="47"/>
                      <a:pt x="63" y="47"/>
                    </a:cubicBezTo>
                    <a:cubicBezTo>
                      <a:pt x="74" y="48"/>
                      <a:pt x="82" y="48"/>
                      <a:pt x="89" y="47"/>
                    </a:cubicBezTo>
                    <a:cubicBezTo>
                      <a:pt x="96" y="46"/>
                      <a:pt x="100" y="45"/>
                      <a:pt x="102" y="43"/>
                    </a:cubicBezTo>
                    <a:cubicBezTo>
                      <a:pt x="103" y="42"/>
                      <a:pt x="103" y="41"/>
                      <a:pt x="101" y="40"/>
                    </a:cubicBezTo>
                    <a:cubicBezTo>
                      <a:pt x="100" y="39"/>
                      <a:pt x="97" y="38"/>
                      <a:pt x="92" y="37"/>
                    </a:cubicBezTo>
                    <a:cubicBezTo>
                      <a:pt x="88" y="37"/>
                      <a:pt x="80" y="35"/>
                      <a:pt x="67" y="33"/>
                    </a:cubicBezTo>
                    <a:cubicBezTo>
                      <a:pt x="51" y="31"/>
                      <a:pt x="40" y="28"/>
                      <a:pt x="34" y="26"/>
                    </a:cubicBezTo>
                    <a:cubicBezTo>
                      <a:pt x="27" y="23"/>
                      <a:pt x="25" y="19"/>
                      <a:pt x="29" y="16"/>
                    </a:cubicBezTo>
                    <a:cubicBezTo>
                      <a:pt x="32" y="13"/>
                      <a:pt x="36" y="11"/>
                      <a:pt x="43" y="9"/>
                    </a:cubicBezTo>
                    <a:cubicBezTo>
                      <a:pt x="50" y="8"/>
                      <a:pt x="59" y="7"/>
                      <a:pt x="69" y="6"/>
                    </a:cubicBezTo>
                    <a:cubicBezTo>
                      <a:pt x="73" y="6"/>
                      <a:pt x="78" y="6"/>
                      <a:pt x="84" y="6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123" y="2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1618" name="Group 2106"/>
          <p:cNvGrpSpPr/>
          <p:nvPr/>
        </p:nvGrpSpPr>
        <p:grpSpPr>
          <a:xfrm>
            <a:off x="234194" y="3751167"/>
            <a:ext cx="1315806" cy="1134269"/>
            <a:chOff x="1096169" y="4086225"/>
            <a:chExt cx="1920081" cy="1134269"/>
          </a:xfrm>
        </p:grpSpPr>
        <p:grpSp>
          <p:nvGrpSpPr>
            <p:cNvPr id="1619" name="Group 1941"/>
            <p:cNvGrpSpPr/>
            <p:nvPr/>
          </p:nvGrpSpPr>
          <p:grpSpPr>
            <a:xfrm>
              <a:off x="1217613" y="4602956"/>
              <a:ext cx="1689100" cy="617538"/>
              <a:chOff x="1217613" y="4070350"/>
              <a:chExt cx="1689100" cy="617538"/>
            </a:xfrm>
          </p:grpSpPr>
          <p:sp>
            <p:nvSpPr>
              <p:cNvPr id="1730" name="Freeform 233"/>
              <p:cNvSpPr>
                <a:spLocks/>
              </p:cNvSpPr>
              <p:nvPr/>
            </p:nvSpPr>
            <p:spPr bwMode="auto">
              <a:xfrm>
                <a:off x="1250950" y="4279900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2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5 h 107"/>
                  <a:gd name="T28" fmla="*/ 182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7 w 423"/>
                  <a:gd name="T37" fmla="*/ 97 h 107"/>
                  <a:gd name="T38" fmla="*/ 418 w 423"/>
                  <a:gd name="T39" fmla="*/ 70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4" y="37"/>
                      <a:pt x="347" y="43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1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2" y="52"/>
                    </a:cubicBezTo>
                    <a:cubicBezTo>
                      <a:pt x="180" y="51"/>
                      <a:pt x="177" y="51"/>
                      <a:pt x="174" y="51"/>
                    </a:cubicBezTo>
                    <a:cubicBezTo>
                      <a:pt x="142" y="49"/>
                      <a:pt x="113" y="46"/>
                      <a:pt x="88" y="41"/>
                    </a:cubicBezTo>
                    <a:cubicBezTo>
                      <a:pt x="75" y="39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3"/>
                      <a:pt x="86" y="96"/>
                    </a:cubicBezTo>
                    <a:cubicBezTo>
                      <a:pt x="111" y="100"/>
                      <a:pt x="140" y="104"/>
                      <a:pt x="172" y="105"/>
                    </a:cubicBezTo>
                    <a:cubicBezTo>
                      <a:pt x="175" y="106"/>
                      <a:pt x="179" y="106"/>
                      <a:pt x="182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1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7" y="97"/>
                    </a:cubicBezTo>
                    <a:cubicBezTo>
                      <a:pt x="383" y="91"/>
                      <a:pt x="408" y="82"/>
                      <a:pt x="418" y="70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0"/>
                      <a:pt x="422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1" name="Freeform 234"/>
              <p:cNvSpPr>
                <a:spLocks/>
              </p:cNvSpPr>
              <p:nvPr/>
            </p:nvSpPr>
            <p:spPr bwMode="auto">
              <a:xfrm>
                <a:off x="1250950" y="4264025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2" name="Freeform 235"/>
              <p:cNvSpPr>
                <a:spLocks/>
              </p:cNvSpPr>
              <p:nvPr/>
            </p:nvSpPr>
            <p:spPr bwMode="auto">
              <a:xfrm>
                <a:off x="1457325" y="4391025"/>
                <a:ext cx="485775" cy="273050"/>
              </a:xfrm>
              <a:custGeom>
                <a:avLst/>
                <a:gdLst>
                  <a:gd name="T0" fmla="*/ 120 w 128"/>
                  <a:gd name="T1" fmla="*/ 18 h 72"/>
                  <a:gd name="T2" fmla="*/ 34 w 128"/>
                  <a:gd name="T3" fmla="*/ 8 h 72"/>
                  <a:gd name="T4" fmla="*/ 0 w 128"/>
                  <a:gd name="T5" fmla="*/ 0 h 72"/>
                  <a:gd name="T6" fmla="*/ 0 w 128"/>
                  <a:gd name="T7" fmla="*/ 55 h 72"/>
                  <a:gd name="T8" fmla="*/ 32 w 128"/>
                  <a:gd name="T9" fmla="*/ 62 h 72"/>
                  <a:gd name="T10" fmla="*/ 118 w 128"/>
                  <a:gd name="T11" fmla="*/ 72 h 72"/>
                  <a:gd name="T12" fmla="*/ 128 w 128"/>
                  <a:gd name="T13" fmla="*/ 72 h 72"/>
                  <a:gd name="T14" fmla="*/ 128 w 128"/>
                  <a:gd name="T15" fmla="*/ 18 h 72"/>
                  <a:gd name="T16" fmla="*/ 120 w 128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2">
                    <a:moveTo>
                      <a:pt x="120" y="18"/>
                    </a:moveTo>
                    <a:cubicBezTo>
                      <a:pt x="88" y="16"/>
                      <a:pt x="59" y="12"/>
                      <a:pt x="34" y="8"/>
                    </a:cubicBezTo>
                    <a:cubicBezTo>
                      <a:pt x="21" y="5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7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2"/>
                      <a:pt x="128" y="72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3" name="Freeform 236"/>
              <p:cNvSpPr>
                <a:spLocks/>
              </p:cNvSpPr>
              <p:nvPr/>
            </p:nvSpPr>
            <p:spPr bwMode="auto">
              <a:xfrm>
                <a:off x="1217613" y="4070350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2 h 108"/>
                  <a:gd name="T8" fmla="*/ 183 w 444"/>
                  <a:gd name="T9" fmla="*/ 102 h 108"/>
                  <a:gd name="T10" fmla="*/ 428 w 444"/>
                  <a:gd name="T11" fmla="*/ 67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2" y="12"/>
                      <a:pt x="294" y="9"/>
                      <a:pt x="262" y="7"/>
                    </a:cubicBezTo>
                    <a:cubicBezTo>
                      <a:pt x="148" y="0"/>
                      <a:pt x="37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6"/>
                      <a:pt x="151" y="100"/>
                      <a:pt x="183" y="102"/>
                    </a:cubicBezTo>
                    <a:cubicBezTo>
                      <a:pt x="296" y="108"/>
                      <a:pt x="407" y="93"/>
                      <a:pt x="428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4" name="Freeform 237"/>
              <p:cNvSpPr>
                <a:spLocks/>
              </p:cNvSpPr>
              <p:nvPr/>
            </p:nvSpPr>
            <p:spPr bwMode="auto">
              <a:xfrm>
                <a:off x="1357313" y="4127500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3 w 370"/>
                  <a:gd name="T9" fmla="*/ 31 h 78"/>
                  <a:gd name="T10" fmla="*/ 173 w 370"/>
                  <a:gd name="T11" fmla="*/ 0 h 78"/>
                  <a:gd name="T12" fmla="*/ 221 w 370"/>
                  <a:gd name="T13" fmla="*/ 2 h 78"/>
                  <a:gd name="T14" fmla="*/ 298 w 370"/>
                  <a:gd name="T15" fmla="*/ 11 h 78"/>
                  <a:gd name="T16" fmla="*/ 367 w 370"/>
                  <a:gd name="T17" fmla="*/ 37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1" y="75"/>
                      <a:pt x="95" y="72"/>
                      <a:pt x="73" y="68"/>
                    </a:cubicBezTo>
                    <a:cubicBezTo>
                      <a:pt x="36" y="61"/>
                      <a:pt x="11" y="52"/>
                      <a:pt x="3" y="42"/>
                    </a:cubicBezTo>
                    <a:cubicBezTo>
                      <a:pt x="0" y="38"/>
                      <a:pt x="0" y="34"/>
                      <a:pt x="3" y="31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1"/>
                      <a:pt x="221" y="2"/>
                    </a:cubicBezTo>
                    <a:cubicBezTo>
                      <a:pt x="249" y="3"/>
                      <a:pt x="275" y="6"/>
                      <a:pt x="298" y="11"/>
                    </a:cubicBezTo>
                    <a:cubicBezTo>
                      <a:pt x="334" y="18"/>
                      <a:pt x="359" y="27"/>
                      <a:pt x="367" y="37"/>
                    </a:cubicBezTo>
                    <a:cubicBezTo>
                      <a:pt x="370" y="41"/>
                      <a:pt x="370" y="44"/>
                      <a:pt x="367" y="48"/>
                    </a:cubicBezTo>
                    <a:cubicBezTo>
                      <a:pt x="352" y="66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5" name="Freeform 238"/>
              <p:cNvSpPr>
                <a:spLocks/>
              </p:cNvSpPr>
              <p:nvPr/>
            </p:nvSpPr>
            <p:spPr bwMode="auto">
              <a:xfrm>
                <a:off x="1528763" y="4108450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7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1 h 89"/>
                  <a:gd name="T12" fmla="*/ 262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7"/>
                    </a:cubicBezTo>
                    <a:cubicBezTo>
                      <a:pt x="71" y="86"/>
                      <a:pt x="42" y="82"/>
                      <a:pt x="18" y="78"/>
                    </a:cubicBezTo>
                    <a:cubicBezTo>
                      <a:pt x="12" y="77"/>
                      <a:pt x="6" y="75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0"/>
                      <a:pt x="179" y="1"/>
                    </a:cubicBezTo>
                    <a:cubicBezTo>
                      <a:pt x="209" y="3"/>
                      <a:pt x="238" y="6"/>
                      <a:pt x="262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6" name="Freeform 239"/>
              <p:cNvSpPr>
                <a:spLocks/>
              </p:cNvSpPr>
              <p:nvPr/>
            </p:nvSpPr>
            <p:spPr bwMode="auto">
              <a:xfrm>
                <a:off x="1370013" y="4127500"/>
                <a:ext cx="1395413" cy="193675"/>
              </a:xfrm>
              <a:custGeom>
                <a:avLst/>
                <a:gdLst>
                  <a:gd name="T0" fmla="*/ 364 w 367"/>
                  <a:gd name="T1" fmla="*/ 37 h 51"/>
                  <a:gd name="T2" fmla="*/ 295 w 367"/>
                  <a:gd name="T3" fmla="*/ 11 h 51"/>
                  <a:gd name="T4" fmla="*/ 218 w 367"/>
                  <a:gd name="T5" fmla="*/ 2 h 51"/>
                  <a:gd name="T6" fmla="*/ 170 w 367"/>
                  <a:gd name="T7" fmla="*/ 0 h 51"/>
                  <a:gd name="T8" fmla="*/ 0 w 367"/>
                  <a:gd name="T9" fmla="*/ 31 h 51"/>
                  <a:gd name="T10" fmla="*/ 0 w 367"/>
                  <a:gd name="T11" fmla="*/ 32 h 51"/>
                  <a:gd name="T12" fmla="*/ 166 w 367"/>
                  <a:gd name="T13" fmla="*/ 4 h 51"/>
                  <a:gd name="T14" fmla="*/ 214 w 367"/>
                  <a:gd name="T15" fmla="*/ 5 h 51"/>
                  <a:gd name="T16" fmla="*/ 291 w 367"/>
                  <a:gd name="T17" fmla="*/ 14 h 51"/>
                  <a:gd name="T18" fmla="*/ 360 w 367"/>
                  <a:gd name="T19" fmla="*/ 40 h 51"/>
                  <a:gd name="T20" fmla="*/ 361 w 367"/>
                  <a:gd name="T21" fmla="*/ 51 h 51"/>
                  <a:gd name="T22" fmla="*/ 364 w 367"/>
                  <a:gd name="T23" fmla="*/ 48 h 51"/>
                  <a:gd name="T24" fmla="*/ 364 w 367"/>
                  <a:gd name="T25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1">
                    <a:moveTo>
                      <a:pt x="364" y="37"/>
                    </a:moveTo>
                    <a:cubicBezTo>
                      <a:pt x="356" y="27"/>
                      <a:pt x="331" y="18"/>
                      <a:pt x="295" y="11"/>
                    </a:cubicBezTo>
                    <a:cubicBezTo>
                      <a:pt x="272" y="6"/>
                      <a:pt x="246" y="3"/>
                      <a:pt x="218" y="2"/>
                    </a:cubicBezTo>
                    <a:cubicBezTo>
                      <a:pt x="202" y="1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0" y="31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19" y="16"/>
                      <a:pt x="87" y="4"/>
                      <a:pt x="166" y="4"/>
                    </a:cubicBezTo>
                    <a:cubicBezTo>
                      <a:pt x="182" y="4"/>
                      <a:pt x="198" y="5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1"/>
                      <a:pt x="360" y="40"/>
                    </a:cubicBezTo>
                    <a:cubicBezTo>
                      <a:pt x="363" y="44"/>
                      <a:pt x="363" y="47"/>
                      <a:pt x="361" y="51"/>
                    </a:cubicBezTo>
                    <a:cubicBezTo>
                      <a:pt x="362" y="50"/>
                      <a:pt x="363" y="49"/>
                      <a:pt x="364" y="48"/>
                    </a:cubicBezTo>
                    <a:cubicBezTo>
                      <a:pt x="367" y="44"/>
                      <a:pt x="367" y="41"/>
                      <a:pt x="364" y="3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7" name="Freeform 240"/>
              <p:cNvSpPr>
                <a:spLocks/>
              </p:cNvSpPr>
              <p:nvPr/>
            </p:nvSpPr>
            <p:spPr bwMode="auto">
              <a:xfrm>
                <a:off x="2571750" y="4291013"/>
                <a:ext cx="288925" cy="342900"/>
              </a:xfrm>
              <a:custGeom>
                <a:avLst/>
                <a:gdLst>
                  <a:gd name="T0" fmla="*/ 72 w 76"/>
                  <a:gd name="T1" fmla="*/ 9 h 90"/>
                  <a:gd name="T2" fmla="*/ 0 w 76"/>
                  <a:gd name="T3" fmla="*/ 36 h 90"/>
                  <a:gd name="T4" fmla="*/ 0 w 76"/>
                  <a:gd name="T5" fmla="*/ 90 h 90"/>
                  <a:gd name="T6" fmla="*/ 71 w 76"/>
                  <a:gd name="T7" fmla="*/ 63 h 90"/>
                  <a:gd name="T8" fmla="*/ 74 w 76"/>
                  <a:gd name="T9" fmla="*/ 54 h 90"/>
                  <a:gd name="T10" fmla="*/ 76 w 76"/>
                  <a:gd name="T11" fmla="*/ 0 h 90"/>
                  <a:gd name="T12" fmla="*/ 72 w 76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90">
                    <a:moveTo>
                      <a:pt x="72" y="9"/>
                    </a:moveTo>
                    <a:cubicBezTo>
                      <a:pt x="63" y="20"/>
                      <a:pt x="37" y="29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6" y="83"/>
                      <a:pt x="61" y="74"/>
                      <a:pt x="71" y="63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3"/>
                      <a:pt x="75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8" name="Freeform 241"/>
              <p:cNvSpPr>
                <a:spLocks/>
              </p:cNvSpPr>
              <p:nvPr/>
            </p:nvSpPr>
            <p:spPr bwMode="auto">
              <a:xfrm>
                <a:off x="1943100" y="4459288"/>
                <a:ext cx="138113" cy="212725"/>
              </a:xfrm>
              <a:custGeom>
                <a:avLst/>
                <a:gdLst>
                  <a:gd name="T0" fmla="*/ 0 w 36"/>
                  <a:gd name="T1" fmla="*/ 0 h 56"/>
                  <a:gd name="T2" fmla="*/ 0 w 36"/>
                  <a:gd name="T3" fmla="*/ 54 h 56"/>
                  <a:gd name="T4" fmla="*/ 36 w 36"/>
                  <a:gd name="T5" fmla="*/ 56 h 56"/>
                  <a:gd name="T6" fmla="*/ 36 w 36"/>
                  <a:gd name="T7" fmla="*/ 1 h 56"/>
                  <a:gd name="T8" fmla="*/ 0 w 3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6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6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9" name="Freeform 242"/>
              <p:cNvSpPr>
                <a:spLocks/>
              </p:cNvSpPr>
              <p:nvPr/>
            </p:nvSpPr>
            <p:spPr bwMode="auto">
              <a:xfrm>
                <a:off x="2114550" y="4462463"/>
                <a:ext cx="50800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0" name="Freeform 243"/>
              <p:cNvSpPr>
                <a:spLocks/>
              </p:cNvSpPr>
              <p:nvPr/>
            </p:nvSpPr>
            <p:spPr bwMode="auto">
              <a:xfrm>
                <a:off x="2081213" y="4462463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4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1" name="Freeform 244"/>
              <p:cNvSpPr>
                <a:spLocks/>
              </p:cNvSpPr>
              <p:nvPr/>
            </p:nvSpPr>
            <p:spPr bwMode="auto">
              <a:xfrm>
                <a:off x="2165350" y="4429125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4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40" y="9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3"/>
                      <a:pt x="77" y="59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2" name="Freeform 245"/>
              <p:cNvSpPr>
                <a:spLocks/>
              </p:cNvSpPr>
              <p:nvPr/>
            </p:nvSpPr>
            <p:spPr bwMode="auto">
              <a:xfrm>
                <a:off x="2697163" y="44132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3" name="Freeform 246"/>
              <p:cNvSpPr>
                <a:spLocks/>
              </p:cNvSpPr>
              <p:nvPr/>
            </p:nvSpPr>
            <p:spPr bwMode="auto">
              <a:xfrm>
                <a:off x="2617788" y="44323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4" name="Freeform 247"/>
              <p:cNvSpPr>
                <a:spLocks/>
              </p:cNvSpPr>
              <p:nvPr/>
            </p:nvSpPr>
            <p:spPr bwMode="auto">
              <a:xfrm>
                <a:off x="2776538" y="4386263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5" name="Freeform 248"/>
              <p:cNvSpPr>
                <a:spLocks/>
              </p:cNvSpPr>
              <p:nvPr/>
            </p:nvSpPr>
            <p:spPr bwMode="auto">
              <a:xfrm>
                <a:off x="2217738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6" name="Freeform 249"/>
              <p:cNvSpPr>
                <a:spLocks/>
              </p:cNvSpPr>
              <p:nvPr/>
            </p:nvSpPr>
            <p:spPr bwMode="auto">
              <a:xfrm>
                <a:off x="1419225" y="439420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7" name="Freeform 250"/>
              <p:cNvSpPr>
                <a:spLocks/>
              </p:cNvSpPr>
              <p:nvPr/>
            </p:nvSpPr>
            <p:spPr bwMode="auto">
              <a:xfrm>
                <a:off x="2457450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8" name="Freeform 251"/>
              <p:cNvSpPr>
                <a:spLocks/>
              </p:cNvSpPr>
              <p:nvPr/>
            </p:nvSpPr>
            <p:spPr bwMode="auto">
              <a:xfrm>
                <a:off x="2138363" y="44783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9" name="Freeform 252"/>
              <p:cNvSpPr>
                <a:spLocks/>
              </p:cNvSpPr>
              <p:nvPr/>
            </p:nvSpPr>
            <p:spPr bwMode="auto">
              <a:xfrm>
                <a:off x="2297113" y="44735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0" name="Freeform 253"/>
              <p:cNvSpPr>
                <a:spLocks/>
              </p:cNvSpPr>
              <p:nvPr/>
            </p:nvSpPr>
            <p:spPr bwMode="auto">
              <a:xfrm>
                <a:off x="2378075" y="4465638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1" name="Freeform 254"/>
              <p:cNvSpPr>
                <a:spLocks/>
              </p:cNvSpPr>
              <p:nvPr/>
            </p:nvSpPr>
            <p:spPr bwMode="auto">
              <a:xfrm>
                <a:off x="2536825" y="44481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2" name="Freeform 255"/>
              <p:cNvSpPr>
                <a:spLocks/>
              </p:cNvSpPr>
              <p:nvPr/>
            </p:nvSpPr>
            <p:spPr bwMode="auto">
              <a:xfrm>
                <a:off x="1817688" y="4465638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3" name="Freeform 256"/>
              <p:cNvSpPr>
                <a:spLocks/>
              </p:cNvSpPr>
              <p:nvPr/>
            </p:nvSpPr>
            <p:spPr bwMode="auto">
              <a:xfrm>
                <a:off x="1898650" y="4473575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3 w 4"/>
                  <a:gd name="T9" fmla="*/ 47 h 47"/>
                  <a:gd name="T10" fmla="*/ 4 w 4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4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4" name="Freeform 257"/>
              <p:cNvSpPr>
                <a:spLocks/>
              </p:cNvSpPr>
              <p:nvPr/>
            </p:nvSpPr>
            <p:spPr bwMode="auto">
              <a:xfrm>
                <a:off x="2057400" y="44783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5" name="Freeform 258"/>
              <p:cNvSpPr>
                <a:spLocks/>
              </p:cNvSpPr>
              <p:nvPr/>
            </p:nvSpPr>
            <p:spPr bwMode="auto">
              <a:xfrm>
                <a:off x="1978025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6" name="Freeform 259"/>
              <p:cNvSpPr>
                <a:spLocks/>
              </p:cNvSpPr>
              <p:nvPr/>
            </p:nvSpPr>
            <p:spPr bwMode="auto">
              <a:xfrm>
                <a:off x="1577975" y="4432300"/>
                <a:ext cx="15875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7" name="Freeform 260"/>
              <p:cNvSpPr>
                <a:spLocks/>
              </p:cNvSpPr>
              <p:nvPr/>
            </p:nvSpPr>
            <p:spPr bwMode="auto">
              <a:xfrm>
                <a:off x="1498600" y="4416425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8" name="Freeform 261"/>
              <p:cNvSpPr>
                <a:spLocks/>
              </p:cNvSpPr>
              <p:nvPr/>
            </p:nvSpPr>
            <p:spPr bwMode="auto">
              <a:xfrm>
                <a:off x="1338263" y="4364038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2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9" name="Freeform 262"/>
              <p:cNvSpPr>
                <a:spLocks/>
              </p:cNvSpPr>
              <p:nvPr/>
            </p:nvSpPr>
            <p:spPr bwMode="auto">
              <a:xfrm>
                <a:off x="1738313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0" name="Freeform 263"/>
              <p:cNvSpPr>
                <a:spLocks/>
              </p:cNvSpPr>
              <p:nvPr/>
            </p:nvSpPr>
            <p:spPr bwMode="auto">
              <a:xfrm>
                <a:off x="1658938" y="444817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1" name="Freeform 264"/>
              <p:cNvSpPr>
                <a:spLocks/>
              </p:cNvSpPr>
              <p:nvPr/>
            </p:nvSpPr>
            <p:spPr bwMode="auto">
              <a:xfrm>
                <a:off x="2693988" y="44100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2" name="Freeform 265"/>
              <p:cNvSpPr>
                <a:spLocks/>
              </p:cNvSpPr>
              <p:nvPr/>
            </p:nvSpPr>
            <p:spPr bwMode="auto">
              <a:xfrm>
                <a:off x="2613025" y="443230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3" name="Freeform 266"/>
              <p:cNvSpPr>
                <a:spLocks/>
              </p:cNvSpPr>
              <p:nvPr/>
            </p:nvSpPr>
            <p:spPr bwMode="auto">
              <a:xfrm>
                <a:off x="2773363" y="4383088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4" name="Freeform 267"/>
              <p:cNvSpPr>
                <a:spLocks/>
              </p:cNvSpPr>
              <p:nvPr/>
            </p:nvSpPr>
            <p:spPr bwMode="auto">
              <a:xfrm>
                <a:off x="2214563" y="44735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5" name="Freeform 268"/>
              <p:cNvSpPr>
                <a:spLocks/>
              </p:cNvSpPr>
              <p:nvPr/>
            </p:nvSpPr>
            <p:spPr bwMode="auto">
              <a:xfrm>
                <a:off x="1414463" y="4391025"/>
                <a:ext cx="15875" cy="185738"/>
              </a:xfrm>
              <a:custGeom>
                <a:avLst/>
                <a:gdLst>
                  <a:gd name="T0" fmla="*/ 4 w 4"/>
                  <a:gd name="T1" fmla="*/ 2 h 49"/>
                  <a:gd name="T2" fmla="*/ 0 w 4"/>
                  <a:gd name="T3" fmla="*/ 0 h 49"/>
                  <a:gd name="T4" fmla="*/ 0 w 4"/>
                  <a:gd name="T5" fmla="*/ 47 h 49"/>
                  <a:gd name="T6" fmla="*/ 4 w 4"/>
                  <a:gd name="T7" fmla="*/ 49 h 49"/>
                  <a:gd name="T8" fmla="*/ 4 w 4"/>
                  <a:gd name="T9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9">
                    <a:moveTo>
                      <a:pt x="4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4" y="49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6" name="Freeform 269"/>
              <p:cNvSpPr>
                <a:spLocks/>
              </p:cNvSpPr>
              <p:nvPr/>
            </p:nvSpPr>
            <p:spPr bwMode="auto">
              <a:xfrm>
                <a:off x="2454275" y="445452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7" name="Freeform 270"/>
              <p:cNvSpPr>
                <a:spLocks/>
              </p:cNvSpPr>
              <p:nvPr/>
            </p:nvSpPr>
            <p:spPr bwMode="auto">
              <a:xfrm>
                <a:off x="2133600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8" name="Freeform 271"/>
              <p:cNvSpPr>
                <a:spLocks/>
              </p:cNvSpPr>
              <p:nvPr/>
            </p:nvSpPr>
            <p:spPr bwMode="auto">
              <a:xfrm>
                <a:off x="2293938" y="4470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9" name="Freeform 272"/>
              <p:cNvSpPr>
                <a:spLocks/>
              </p:cNvSpPr>
              <p:nvPr/>
            </p:nvSpPr>
            <p:spPr bwMode="auto">
              <a:xfrm>
                <a:off x="2373313" y="44656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0" name="Freeform 273"/>
              <p:cNvSpPr>
                <a:spLocks/>
              </p:cNvSpPr>
              <p:nvPr/>
            </p:nvSpPr>
            <p:spPr bwMode="auto">
              <a:xfrm>
                <a:off x="2533650" y="44434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1" name="Freeform 274"/>
              <p:cNvSpPr>
                <a:spLocks/>
              </p:cNvSpPr>
              <p:nvPr/>
            </p:nvSpPr>
            <p:spPr bwMode="auto">
              <a:xfrm>
                <a:off x="1814513" y="4462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2" name="Freeform 275"/>
              <p:cNvSpPr>
                <a:spLocks/>
              </p:cNvSpPr>
              <p:nvPr/>
            </p:nvSpPr>
            <p:spPr bwMode="auto">
              <a:xfrm>
                <a:off x="1893888" y="44704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7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3" name="Freeform 276"/>
              <p:cNvSpPr>
                <a:spLocks/>
              </p:cNvSpPr>
              <p:nvPr/>
            </p:nvSpPr>
            <p:spPr bwMode="auto">
              <a:xfrm>
                <a:off x="2054225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4" name="Freeform 277"/>
              <p:cNvSpPr>
                <a:spLocks/>
              </p:cNvSpPr>
              <p:nvPr/>
            </p:nvSpPr>
            <p:spPr bwMode="auto">
              <a:xfrm>
                <a:off x="1974850" y="4473575"/>
                <a:ext cx="14288" cy="182563"/>
              </a:xfrm>
              <a:custGeom>
                <a:avLst/>
                <a:gdLst>
                  <a:gd name="T0" fmla="*/ 0 w 4"/>
                  <a:gd name="T1" fmla="*/ 47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7"/>
                    </a:moveTo>
                    <a:cubicBezTo>
                      <a:pt x="1" y="47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5" name="Freeform 278"/>
              <p:cNvSpPr>
                <a:spLocks/>
              </p:cNvSpPr>
              <p:nvPr/>
            </p:nvSpPr>
            <p:spPr bwMode="auto">
              <a:xfrm>
                <a:off x="1574800" y="44323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6" name="Freeform 279"/>
              <p:cNvSpPr>
                <a:spLocks/>
              </p:cNvSpPr>
              <p:nvPr/>
            </p:nvSpPr>
            <p:spPr bwMode="auto">
              <a:xfrm>
                <a:off x="1495425" y="441325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7" name="Freeform 280"/>
              <p:cNvSpPr>
                <a:spLocks/>
              </p:cNvSpPr>
              <p:nvPr/>
            </p:nvSpPr>
            <p:spPr bwMode="auto">
              <a:xfrm>
                <a:off x="1335088" y="4364038"/>
                <a:ext cx="15875" cy="177800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2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8" name="Freeform 281"/>
              <p:cNvSpPr>
                <a:spLocks/>
              </p:cNvSpPr>
              <p:nvPr/>
            </p:nvSpPr>
            <p:spPr bwMode="auto">
              <a:xfrm>
                <a:off x="1735138" y="445452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9" name="Freeform 282"/>
              <p:cNvSpPr>
                <a:spLocks/>
              </p:cNvSpPr>
              <p:nvPr/>
            </p:nvSpPr>
            <p:spPr bwMode="auto">
              <a:xfrm>
                <a:off x="1654175" y="4443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0" name="Freeform 283"/>
              <p:cNvSpPr>
                <a:spLocks/>
              </p:cNvSpPr>
              <p:nvPr/>
            </p:nvSpPr>
            <p:spPr bwMode="auto">
              <a:xfrm>
                <a:off x="1974850" y="4089400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2 h 25"/>
                  <a:gd name="T4" fmla="*/ 136 w 172"/>
                  <a:gd name="T5" fmla="*/ 21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1"/>
                      <a:pt x="59" y="12"/>
                    </a:cubicBezTo>
                    <a:cubicBezTo>
                      <a:pt x="87" y="13"/>
                      <a:pt x="113" y="16"/>
                      <a:pt x="136" y="21"/>
                    </a:cubicBezTo>
                    <a:cubicBezTo>
                      <a:pt x="143" y="22"/>
                      <a:pt x="150" y="24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4"/>
                      <a:pt x="148" y="12"/>
                    </a:cubicBezTo>
                    <a:cubicBezTo>
                      <a:pt x="123" y="7"/>
                      <a:pt x="95" y="4"/>
                      <a:pt x="63" y="2"/>
                    </a:cubicBezTo>
                    <a:cubicBezTo>
                      <a:pt x="48" y="1"/>
                      <a:pt x="33" y="1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1" name="Freeform 284"/>
              <p:cNvSpPr>
                <a:spLocks/>
              </p:cNvSpPr>
              <p:nvPr/>
            </p:nvSpPr>
            <p:spPr bwMode="auto">
              <a:xfrm>
                <a:off x="1476375" y="4364038"/>
                <a:ext cx="646113" cy="98425"/>
              </a:xfrm>
              <a:custGeom>
                <a:avLst/>
                <a:gdLst>
                  <a:gd name="T0" fmla="*/ 167 w 170"/>
                  <a:gd name="T1" fmla="*/ 16 h 26"/>
                  <a:gd name="T2" fmla="*/ 119 w 170"/>
                  <a:gd name="T3" fmla="*/ 15 h 26"/>
                  <a:gd name="T4" fmla="*/ 42 w 170"/>
                  <a:gd name="T5" fmla="*/ 6 h 26"/>
                  <a:gd name="T6" fmla="*/ 16 w 170"/>
                  <a:gd name="T7" fmla="*/ 0 h 26"/>
                  <a:gd name="T8" fmla="*/ 0 w 170"/>
                  <a:gd name="T9" fmla="*/ 8 h 26"/>
                  <a:gd name="T10" fmla="*/ 29 w 170"/>
                  <a:gd name="T11" fmla="*/ 15 h 26"/>
                  <a:gd name="T12" fmla="*/ 115 w 170"/>
                  <a:gd name="T13" fmla="*/ 25 h 26"/>
                  <a:gd name="T14" fmla="*/ 152 w 170"/>
                  <a:gd name="T15" fmla="*/ 26 h 26"/>
                  <a:gd name="T16" fmla="*/ 170 w 170"/>
                  <a:gd name="T17" fmla="*/ 16 h 26"/>
                  <a:gd name="T18" fmla="*/ 167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7" y="16"/>
                    </a:moveTo>
                    <a:cubicBezTo>
                      <a:pt x="151" y="16"/>
                      <a:pt x="135" y="16"/>
                      <a:pt x="119" y="15"/>
                    </a:cubicBezTo>
                    <a:cubicBezTo>
                      <a:pt x="90" y="13"/>
                      <a:pt x="64" y="10"/>
                      <a:pt x="42" y="6"/>
                    </a:cubicBezTo>
                    <a:cubicBezTo>
                      <a:pt x="32" y="4"/>
                      <a:pt x="23" y="2"/>
                      <a:pt x="16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1"/>
                      <a:pt x="19" y="13"/>
                      <a:pt x="29" y="15"/>
                    </a:cubicBezTo>
                    <a:cubicBezTo>
                      <a:pt x="54" y="19"/>
                      <a:pt x="83" y="23"/>
                      <a:pt x="115" y="25"/>
                    </a:cubicBezTo>
                    <a:cubicBezTo>
                      <a:pt x="127" y="25"/>
                      <a:pt x="140" y="26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8" y="16"/>
                      <a:pt x="167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2" name="Freeform 285"/>
              <p:cNvSpPr>
                <a:spLocks noEditPoints="1"/>
              </p:cNvSpPr>
              <p:nvPr/>
            </p:nvSpPr>
            <p:spPr bwMode="auto">
              <a:xfrm>
                <a:off x="1700213" y="4181475"/>
                <a:ext cx="673100" cy="212725"/>
              </a:xfrm>
              <a:custGeom>
                <a:avLst/>
                <a:gdLst>
                  <a:gd name="T0" fmla="*/ 151 w 177"/>
                  <a:gd name="T1" fmla="*/ 11 h 56"/>
                  <a:gd name="T2" fmla="*/ 162 w 177"/>
                  <a:gd name="T3" fmla="*/ 0 h 56"/>
                  <a:gd name="T4" fmla="*/ 139 w 177"/>
                  <a:gd name="T5" fmla="*/ 19 h 56"/>
                  <a:gd name="T6" fmla="*/ 138 w 177"/>
                  <a:gd name="T7" fmla="*/ 13 h 56"/>
                  <a:gd name="T8" fmla="*/ 96 w 177"/>
                  <a:gd name="T9" fmla="*/ 7 h 56"/>
                  <a:gd name="T10" fmla="*/ 83 w 177"/>
                  <a:gd name="T11" fmla="*/ 10 h 56"/>
                  <a:gd name="T12" fmla="*/ 85 w 177"/>
                  <a:gd name="T13" fmla="*/ 15 h 56"/>
                  <a:gd name="T14" fmla="*/ 121 w 177"/>
                  <a:gd name="T15" fmla="*/ 15 h 56"/>
                  <a:gd name="T16" fmla="*/ 136 w 177"/>
                  <a:gd name="T17" fmla="*/ 19 h 56"/>
                  <a:gd name="T18" fmla="*/ 169 w 177"/>
                  <a:gd name="T19" fmla="*/ 30 h 56"/>
                  <a:gd name="T20" fmla="*/ 139 w 177"/>
                  <a:gd name="T21" fmla="*/ 19 h 56"/>
                  <a:gd name="T22" fmla="*/ 169 w 177"/>
                  <a:gd name="T23" fmla="*/ 30 h 56"/>
                  <a:gd name="T24" fmla="*/ 177 w 177"/>
                  <a:gd name="T25" fmla="*/ 17 h 56"/>
                  <a:gd name="T26" fmla="*/ 41 w 177"/>
                  <a:gd name="T27" fmla="*/ 30 h 56"/>
                  <a:gd name="T28" fmla="*/ 37 w 177"/>
                  <a:gd name="T29" fmla="*/ 28 h 56"/>
                  <a:gd name="T30" fmla="*/ 41 w 177"/>
                  <a:gd name="T31" fmla="*/ 30 h 56"/>
                  <a:gd name="T32" fmla="*/ 75 w 177"/>
                  <a:gd name="T33" fmla="*/ 30 h 56"/>
                  <a:gd name="T34" fmla="*/ 104 w 177"/>
                  <a:gd name="T35" fmla="*/ 39 h 56"/>
                  <a:gd name="T36" fmla="*/ 104 w 177"/>
                  <a:gd name="T37" fmla="*/ 34 h 56"/>
                  <a:gd name="T38" fmla="*/ 96 w 177"/>
                  <a:gd name="T39" fmla="*/ 30 h 56"/>
                  <a:gd name="T40" fmla="*/ 49 w 177"/>
                  <a:gd name="T41" fmla="*/ 14 h 56"/>
                  <a:gd name="T42" fmla="*/ 46 w 177"/>
                  <a:gd name="T43" fmla="*/ 17 h 56"/>
                  <a:gd name="T44" fmla="*/ 22 w 177"/>
                  <a:gd name="T45" fmla="*/ 40 h 56"/>
                  <a:gd name="T46" fmla="*/ 0 w 177"/>
                  <a:gd name="T47" fmla="*/ 28 h 56"/>
                  <a:gd name="T48" fmla="*/ 3 w 177"/>
                  <a:gd name="T49" fmla="*/ 39 h 56"/>
                  <a:gd name="T50" fmla="*/ 22 w 177"/>
                  <a:gd name="T51" fmla="*/ 40 h 56"/>
                  <a:gd name="T52" fmla="*/ 110 w 177"/>
                  <a:gd name="T53" fmla="*/ 46 h 56"/>
                  <a:gd name="T54" fmla="*/ 53 w 177"/>
                  <a:gd name="T55" fmla="*/ 45 h 56"/>
                  <a:gd name="T56" fmla="*/ 11 w 177"/>
                  <a:gd name="T57" fmla="*/ 45 h 56"/>
                  <a:gd name="T58" fmla="*/ 42 w 177"/>
                  <a:gd name="T59" fmla="*/ 56 h 56"/>
                  <a:gd name="T60" fmla="*/ 78 w 177"/>
                  <a:gd name="T61" fmla="*/ 54 h 56"/>
                  <a:gd name="T62" fmla="*/ 133 w 177"/>
                  <a:gd name="T63" fmla="*/ 47 h 56"/>
                  <a:gd name="T64" fmla="*/ 142 w 177"/>
                  <a:gd name="T6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56">
                    <a:moveTo>
                      <a:pt x="162" y="6"/>
                    </a:moveTo>
                    <a:cubicBezTo>
                      <a:pt x="151" y="11"/>
                      <a:pt x="151" y="11"/>
                      <a:pt x="151" y="11"/>
                    </a:cubicBezTo>
                    <a:cubicBezTo>
                      <a:pt x="151" y="5"/>
                      <a:pt x="151" y="5"/>
                      <a:pt x="151" y="5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5"/>
                      <a:pt x="139" y="14"/>
                      <a:pt x="138" y="13"/>
                    </a:cubicBezTo>
                    <a:cubicBezTo>
                      <a:pt x="136" y="12"/>
                      <a:pt x="130" y="10"/>
                      <a:pt x="121" y="9"/>
                    </a:cubicBezTo>
                    <a:cubicBezTo>
                      <a:pt x="112" y="7"/>
                      <a:pt x="103" y="7"/>
                      <a:pt x="96" y="7"/>
                    </a:cubicBezTo>
                    <a:cubicBezTo>
                      <a:pt x="91" y="7"/>
                      <a:pt x="87" y="7"/>
                      <a:pt x="85" y="8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3" y="16"/>
                      <a:pt x="84" y="15"/>
                      <a:pt x="85" y="15"/>
                    </a:cubicBezTo>
                    <a:cubicBezTo>
                      <a:pt x="87" y="14"/>
                      <a:pt x="91" y="13"/>
                      <a:pt x="96" y="13"/>
                    </a:cubicBezTo>
                    <a:cubicBezTo>
                      <a:pt x="103" y="13"/>
                      <a:pt x="112" y="14"/>
                      <a:pt x="121" y="15"/>
                    </a:cubicBezTo>
                    <a:cubicBezTo>
                      <a:pt x="129" y="16"/>
                      <a:pt x="135" y="18"/>
                      <a:pt x="137" y="19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69" y="30"/>
                      <a:pt x="169" y="30"/>
                      <a:pt x="169" y="30"/>
                    </a:cubicBezTo>
                    <a:cubicBezTo>
                      <a:pt x="169" y="24"/>
                      <a:pt x="169" y="24"/>
                      <a:pt x="169" y="24"/>
                    </a:cubicBezTo>
                    <a:lnTo>
                      <a:pt x="139" y="19"/>
                    </a:lnTo>
                    <a:close/>
                    <a:moveTo>
                      <a:pt x="169" y="24"/>
                    </a:moveTo>
                    <a:cubicBezTo>
                      <a:pt x="169" y="30"/>
                      <a:pt x="169" y="30"/>
                      <a:pt x="169" y="30"/>
                    </a:cubicBezTo>
                    <a:cubicBezTo>
                      <a:pt x="174" y="28"/>
                      <a:pt x="177" y="25"/>
                      <a:pt x="177" y="23"/>
                    </a:cubicBezTo>
                    <a:cubicBezTo>
                      <a:pt x="177" y="17"/>
                      <a:pt x="177" y="17"/>
                      <a:pt x="177" y="17"/>
                    </a:cubicBezTo>
                    <a:cubicBezTo>
                      <a:pt x="177" y="19"/>
                      <a:pt x="174" y="21"/>
                      <a:pt x="169" y="24"/>
                    </a:cubicBezTo>
                    <a:close/>
                    <a:moveTo>
                      <a:pt x="41" y="30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38" y="25"/>
                      <a:pt x="37" y="27"/>
                      <a:pt x="37" y="28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3"/>
                      <a:pt x="38" y="32"/>
                      <a:pt x="41" y="30"/>
                    </a:cubicBezTo>
                    <a:close/>
                    <a:moveTo>
                      <a:pt x="49" y="21"/>
                    </a:moveTo>
                    <a:cubicBezTo>
                      <a:pt x="52" y="23"/>
                      <a:pt x="61" y="26"/>
                      <a:pt x="75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1" y="37"/>
                      <a:pt x="103" y="38"/>
                      <a:pt x="104" y="3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34"/>
                      <a:pt x="104" y="34"/>
                      <a:pt x="104" y="34"/>
                    </a:cubicBezTo>
                    <a:cubicBezTo>
                      <a:pt x="104" y="33"/>
                      <a:pt x="104" y="33"/>
                      <a:pt x="104" y="33"/>
                    </a:cubicBezTo>
                    <a:cubicBezTo>
                      <a:pt x="103" y="32"/>
                      <a:pt x="101" y="31"/>
                      <a:pt x="96" y="30"/>
                    </a:cubicBezTo>
                    <a:cubicBezTo>
                      <a:pt x="93" y="29"/>
                      <a:pt x="86" y="27"/>
                      <a:pt x="75" y="24"/>
                    </a:cubicBezTo>
                    <a:cubicBezTo>
                      <a:pt x="61" y="20"/>
                      <a:pt x="52" y="17"/>
                      <a:pt x="49" y="14"/>
                    </a:cubicBezTo>
                    <a:cubicBezTo>
                      <a:pt x="47" y="13"/>
                      <a:pt x="46" y="12"/>
                      <a:pt x="46" y="10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8"/>
                      <a:pt x="47" y="19"/>
                      <a:pt x="49" y="21"/>
                    </a:cubicBezTo>
                    <a:close/>
                    <a:moveTo>
                      <a:pt x="22" y="40"/>
                    </a:moveTo>
                    <a:cubicBezTo>
                      <a:pt x="13" y="37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1" y="37"/>
                      <a:pt x="3" y="39"/>
                    </a:cubicBezTo>
                    <a:cubicBezTo>
                      <a:pt x="6" y="41"/>
                      <a:pt x="13" y="44"/>
                      <a:pt x="22" y="46"/>
                    </a:cubicBezTo>
                    <a:lnTo>
                      <a:pt x="22" y="40"/>
                    </a:lnTo>
                    <a:close/>
                    <a:moveTo>
                      <a:pt x="133" y="41"/>
                    </a:moveTo>
                    <a:cubicBezTo>
                      <a:pt x="128" y="43"/>
                      <a:pt x="120" y="45"/>
                      <a:pt x="110" y="46"/>
                    </a:cubicBezTo>
                    <a:cubicBezTo>
                      <a:pt x="100" y="47"/>
                      <a:pt x="90" y="48"/>
                      <a:pt x="78" y="47"/>
                    </a:cubicBezTo>
                    <a:cubicBezTo>
                      <a:pt x="70" y="47"/>
                      <a:pt x="62" y="46"/>
                      <a:pt x="53" y="45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62" y="52"/>
                      <a:pt x="70" y="53"/>
                      <a:pt x="78" y="54"/>
                    </a:cubicBezTo>
                    <a:cubicBezTo>
                      <a:pt x="90" y="54"/>
                      <a:pt x="100" y="54"/>
                      <a:pt x="110" y="53"/>
                    </a:cubicBezTo>
                    <a:cubicBezTo>
                      <a:pt x="120" y="51"/>
                      <a:pt x="128" y="50"/>
                      <a:pt x="133" y="47"/>
                    </a:cubicBezTo>
                    <a:cubicBezTo>
                      <a:pt x="139" y="45"/>
                      <a:pt x="142" y="43"/>
                      <a:pt x="142" y="40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2" y="36"/>
                      <a:pt x="139" y="39"/>
                      <a:pt x="133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3" name="Freeform 286"/>
              <p:cNvSpPr>
                <a:spLocks/>
              </p:cNvSpPr>
              <p:nvPr/>
            </p:nvSpPr>
            <p:spPr bwMode="auto">
              <a:xfrm>
                <a:off x="1692275" y="4162425"/>
                <a:ext cx="688975" cy="209550"/>
              </a:xfrm>
              <a:custGeom>
                <a:avLst/>
                <a:gdLst>
                  <a:gd name="T0" fmla="*/ 164 w 181"/>
                  <a:gd name="T1" fmla="*/ 5 h 55"/>
                  <a:gd name="T2" fmla="*/ 153 w 181"/>
                  <a:gd name="T3" fmla="*/ 10 h 55"/>
                  <a:gd name="T4" fmla="*/ 176 w 181"/>
                  <a:gd name="T5" fmla="*/ 18 h 55"/>
                  <a:gd name="T6" fmla="*/ 171 w 181"/>
                  <a:gd name="T7" fmla="*/ 29 h 55"/>
                  <a:gd name="T8" fmla="*/ 138 w 181"/>
                  <a:gd name="T9" fmla="*/ 24 h 55"/>
                  <a:gd name="T10" fmla="*/ 140 w 181"/>
                  <a:gd name="T11" fmla="*/ 18 h 55"/>
                  <a:gd name="T12" fmla="*/ 123 w 181"/>
                  <a:gd name="T13" fmla="*/ 14 h 55"/>
                  <a:gd name="T14" fmla="*/ 98 w 181"/>
                  <a:gd name="T15" fmla="*/ 12 h 55"/>
                  <a:gd name="T16" fmla="*/ 87 w 181"/>
                  <a:gd name="T17" fmla="*/ 13 h 55"/>
                  <a:gd name="T18" fmla="*/ 86 w 181"/>
                  <a:gd name="T19" fmla="*/ 17 h 55"/>
                  <a:gd name="T20" fmla="*/ 109 w 181"/>
                  <a:gd name="T21" fmla="*/ 24 h 55"/>
                  <a:gd name="T22" fmla="*/ 136 w 181"/>
                  <a:gd name="T23" fmla="*/ 32 h 55"/>
                  <a:gd name="T24" fmla="*/ 144 w 181"/>
                  <a:gd name="T25" fmla="*/ 39 h 55"/>
                  <a:gd name="T26" fmla="*/ 135 w 181"/>
                  <a:gd name="T27" fmla="*/ 46 h 55"/>
                  <a:gd name="T28" fmla="*/ 112 w 181"/>
                  <a:gd name="T29" fmla="*/ 51 h 55"/>
                  <a:gd name="T30" fmla="*/ 80 w 181"/>
                  <a:gd name="T31" fmla="*/ 52 h 55"/>
                  <a:gd name="T32" fmla="*/ 55 w 181"/>
                  <a:gd name="T33" fmla="*/ 50 h 55"/>
                  <a:gd name="T34" fmla="*/ 44 w 181"/>
                  <a:gd name="T35" fmla="*/ 55 h 55"/>
                  <a:gd name="T36" fmla="*/ 13 w 181"/>
                  <a:gd name="T37" fmla="*/ 50 h 55"/>
                  <a:gd name="T38" fmla="*/ 24 w 181"/>
                  <a:gd name="T39" fmla="*/ 45 h 55"/>
                  <a:gd name="T40" fmla="*/ 5 w 181"/>
                  <a:gd name="T41" fmla="*/ 38 h 55"/>
                  <a:gd name="T42" fmla="*/ 10 w 181"/>
                  <a:gd name="T43" fmla="*/ 24 h 55"/>
                  <a:gd name="T44" fmla="*/ 43 w 181"/>
                  <a:gd name="T45" fmla="*/ 29 h 55"/>
                  <a:gd name="T46" fmla="*/ 41 w 181"/>
                  <a:gd name="T47" fmla="*/ 36 h 55"/>
                  <a:gd name="T48" fmla="*/ 59 w 181"/>
                  <a:gd name="T49" fmla="*/ 42 h 55"/>
                  <a:gd name="T50" fmla="*/ 86 w 181"/>
                  <a:gd name="T51" fmla="*/ 44 h 55"/>
                  <a:gd name="T52" fmla="*/ 103 w 181"/>
                  <a:gd name="T53" fmla="*/ 41 h 55"/>
                  <a:gd name="T54" fmla="*/ 106 w 181"/>
                  <a:gd name="T55" fmla="*/ 38 h 55"/>
                  <a:gd name="T56" fmla="*/ 98 w 181"/>
                  <a:gd name="T57" fmla="*/ 35 h 55"/>
                  <a:gd name="T58" fmla="*/ 77 w 181"/>
                  <a:gd name="T59" fmla="*/ 29 h 55"/>
                  <a:gd name="T60" fmla="*/ 51 w 181"/>
                  <a:gd name="T61" fmla="*/ 19 h 55"/>
                  <a:gd name="T62" fmla="*/ 55 w 181"/>
                  <a:gd name="T63" fmla="*/ 9 h 55"/>
                  <a:gd name="T64" fmla="*/ 76 w 181"/>
                  <a:gd name="T65" fmla="*/ 5 h 55"/>
                  <a:gd name="T66" fmla="*/ 105 w 181"/>
                  <a:gd name="T67" fmla="*/ 4 h 55"/>
                  <a:gd name="T68" fmla="*/ 121 w 181"/>
                  <a:gd name="T69" fmla="*/ 5 h 55"/>
                  <a:gd name="T70" fmla="*/ 133 w 181"/>
                  <a:gd name="T71" fmla="*/ 0 h 55"/>
                  <a:gd name="T72" fmla="*/ 164 w 181"/>
                  <a:gd name="T73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5">
                    <a:moveTo>
                      <a:pt x="164" y="5"/>
                    </a:moveTo>
                    <a:cubicBezTo>
                      <a:pt x="153" y="10"/>
                      <a:pt x="153" y="10"/>
                      <a:pt x="153" y="10"/>
                    </a:cubicBezTo>
                    <a:cubicBezTo>
                      <a:pt x="165" y="12"/>
                      <a:pt x="173" y="15"/>
                      <a:pt x="176" y="18"/>
                    </a:cubicBezTo>
                    <a:cubicBezTo>
                      <a:pt x="181" y="21"/>
                      <a:pt x="179" y="25"/>
                      <a:pt x="171" y="29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2"/>
                      <a:pt x="142" y="20"/>
                      <a:pt x="140" y="18"/>
                    </a:cubicBezTo>
                    <a:cubicBezTo>
                      <a:pt x="138" y="17"/>
                      <a:pt x="132" y="15"/>
                      <a:pt x="123" y="14"/>
                    </a:cubicBezTo>
                    <a:cubicBezTo>
                      <a:pt x="114" y="12"/>
                      <a:pt x="105" y="12"/>
                      <a:pt x="98" y="12"/>
                    </a:cubicBezTo>
                    <a:cubicBezTo>
                      <a:pt x="93" y="12"/>
                      <a:pt x="89" y="12"/>
                      <a:pt x="87" y="13"/>
                    </a:cubicBezTo>
                    <a:cubicBezTo>
                      <a:pt x="85" y="14"/>
                      <a:pt x="84" y="15"/>
                      <a:pt x="86" y="17"/>
                    </a:cubicBezTo>
                    <a:cubicBezTo>
                      <a:pt x="88" y="18"/>
                      <a:pt x="96" y="20"/>
                      <a:pt x="109" y="24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1" y="34"/>
                      <a:pt x="144" y="36"/>
                      <a:pt x="144" y="39"/>
                    </a:cubicBezTo>
                    <a:cubicBezTo>
                      <a:pt x="144" y="41"/>
                      <a:pt x="141" y="44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2" y="52"/>
                      <a:pt x="92" y="53"/>
                      <a:pt x="80" y="52"/>
                    </a:cubicBezTo>
                    <a:cubicBezTo>
                      <a:pt x="72" y="52"/>
                      <a:pt x="64" y="51"/>
                      <a:pt x="55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15" y="42"/>
                      <a:pt x="8" y="40"/>
                      <a:pt x="5" y="38"/>
                    </a:cubicBezTo>
                    <a:cubicBezTo>
                      <a:pt x="0" y="34"/>
                      <a:pt x="2" y="29"/>
                      <a:pt x="10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3" y="38"/>
                      <a:pt x="49" y="40"/>
                      <a:pt x="59" y="42"/>
                    </a:cubicBezTo>
                    <a:cubicBezTo>
                      <a:pt x="69" y="43"/>
                      <a:pt x="78" y="44"/>
                      <a:pt x="86" y="44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5" y="40"/>
                      <a:pt x="106" y="39"/>
                      <a:pt x="106" y="38"/>
                    </a:cubicBezTo>
                    <a:cubicBezTo>
                      <a:pt x="105" y="37"/>
                      <a:pt x="103" y="36"/>
                      <a:pt x="98" y="35"/>
                    </a:cubicBezTo>
                    <a:cubicBezTo>
                      <a:pt x="95" y="34"/>
                      <a:pt x="88" y="32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6" y="16"/>
                      <a:pt x="48" y="12"/>
                      <a:pt x="55" y="9"/>
                    </a:cubicBezTo>
                    <a:cubicBezTo>
                      <a:pt x="60" y="7"/>
                      <a:pt x="67" y="6"/>
                      <a:pt x="76" y="5"/>
                    </a:cubicBezTo>
                    <a:cubicBezTo>
                      <a:pt x="85" y="4"/>
                      <a:pt x="94" y="3"/>
                      <a:pt x="105" y="4"/>
                    </a:cubicBezTo>
                    <a:cubicBezTo>
                      <a:pt x="110" y="4"/>
                      <a:pt x="115" y="4"/>
                      <a:pt x="121" y="5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4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20" name="Group 1996"/>
            <p:cNvGrpSpPr/>
            <p:nvPr/>
          </p:nvGrpSpPr>
          <p:grpSpPr>
            <a:xfrm>
              <a:off x="1096169" y="4329113"/>
              <a:ext cx="1689100" cy="617538"/>
              <a:chOff x="1217613" y="4070350"/>
              <a:chExt cx="1689100" cy="617538"/>
            </a:xfrm>
          </p:grpSpPr>
          <p:sp>
            <p:nvSpPr>
              <p:cNvPr id="1676" name="Freeform 233"/>
              <p:cNvSpPr>
                <a:spLocks/>
              </p:cNvSpPr>
              <p:nvPr/>
            </p:nvSpPr>
            <p:spPr bwMode="auto">
              <a:xfrm>
                <a:off x="1250950" y="4279900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2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5 h 107"/>
                  <a:gd name="T28" fmla="*/ 182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7 w 423"/>
                  <a:gd name="T37" fmla="*/ 97 h 107"/>
                  <a:gd name="T38" fmla="*/ 418 w 423"/>
                  <a:gd name="T39" fmla="*/ 70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4" y="37"/>
                      <a:pt x="347" y="43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1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2" y="52"/>
                    </a:cubicBezTo>
                    <a:cubicBezTo>
                      <a:pt x="180" y="51"/>
                      <a:pt x="177" y="51"/>
                      <a:pt x="174" y="51"/>
                    </a:cubicBezTo>
                    <a:cubicBezTo>
                      <a:pt x="142" y="49"/>
                      <a:pt x="113" y="46"/>
                      <a:pt x="88" y="41"/>
                    </a:cubicBezTo>
                    <a:cubicBezTo>
                      <a:pt x="75" y="39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3"/>
                      <a:pt x="86" y="96"/>
                    </a:cubicBezTo>
                    <a:cubicBezTo>
                      <a:pt x="111" y="100"/>
                      <a:pt x="140" y="104"/>
                      <a:pt x="172" y="105"/>
                    </a:cubicBezTo>
                    <a:cubicBezTo>
                      <a:pt x="175" y="106"/>
                      <a:pt x="179" y="106"/>
                      <a:pt x="182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1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7" y="97"/>
                    </a:cubicBezTo>
                    <a:cubicBezTo>
                      <a:pt x="383" y="91"/>
                      <a:pt x="408" y="82"/>
                      <a:pt x="418" y="70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0"/>
                      <a:pt x="422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7" name="Freeform 234"/>
              <p:cNvSpPr>
                <a:spLocks/>
              </p:cNvSpPr>
              <p:nvPr/>
            </p:nvSpPr>
            <p:spPr bwMode="auto">
              <a:xfrm>
                <a:off x="1250950" y="4264025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8" name="Freeform 235"/>
              <p:cNvSpPr>
                <a:spLocks/>
              </p:cNvSpPr>
              <p:nvPr/>
            </p:nvSpPr>
            <p:spPr bwMode="auto">
              <a:xfrm>
                <a:off x="1457325" y="4391025"/>
                <a:ext cx="485775" cy="273050"/>
              </a:xfrm>
              <a:custGeom>
                <a:avLst/>
                <a:gdLst>
                  <a:gd name="T0" fmla="*/ 120 w 128"/>
                  <a:gd name="T1" fmla="*/ 18 h 72"/>
                  <a:gd name="T2" fmla="*/ 34 w 128"/>
                  <a:gd name="T3" fmla="*/ 8 h 72"/>
                  <a:gd name="T4" fmla="*/ 0 w 128"/>
                  <a:gd name="T5" fmla="*/ 0 h 72"/>
                  <a:gd name="T6" fmla="*/ 0 w 128"/>
                  <a:gd name="T7" fmla="*/ 55 h 72"/>
                  <a:gd name="T8" fmla="*/ 32 w 128"/>
                  <a:gd name="T9" fmla="*/ 62 h 72"/>
                  <a:gd name="T10" fmla="*/ 118 w 128"/>
                  <a:gd name="T11" fmla="*/ 72 h 72"/>
                  <a:gd name="T12" fmla="*/ 128 w 128"/>
                  <a:gd name="T13" fmla="*/ 72 h 72"/>
                  <a:gd name="T14" fmla="*/ 128 w 128"/>
                  <a:gd name="T15" fmla="*/ 18 h 72"/>
                  <a:gd name="T16" fmla="*/ 120 w 128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2">
                    <a:moveTo>
                      <a:pt x="120" y="18"/>
                    </a:moveTo>
                    <a:cubicBezTo>
                      <a:pt x="88" y="16"/>
                      <a:pt x="59" y="12"/>
                      <a:pt x="34" y="8"/>
                    </a:cubicBezTo>
                    <a:cubicBezTo>
                      <a:pt x="21" y="5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7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2"/>
                      <a:pt x="128" y="72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9" name="Freeform 236"/>
              <p:cNvSpPr>
                <a:spLocks/>
              </p:cNvSpPr>
              <p:nvPr/>
            </p:nvSpPr>
            <p:spPr bwMode="auto">
              <a:xfrm>
                <a:off x="1217613" y="4070350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2 h 108"/>
                  <a:gd name="T8" fmla="*/ 183 w 444"/>
                  <a:gd name="T9" fmla="*/ 102 h 108"/>
                  <a:gd name="T10" fmla="*/ 428 w 444"/>
                  <a:gd name="T11" fmla="*/ 67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2" y="12"/>
                      <a:pt x="294" y="9"/>
                      <a:pt x="262" y="7"/>
                    </a:cubicBezTo>
                    <a:cubicBezTo>
                      <a:pt x="148" y="0"/>
                      <a:pt x="37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6"/>
                      <a:pt x="151" y="100"/>
                      <a:pt x="183" y="102"/>
                    </a:cubicBezTo>
                    <a:cubicBezTo>
                      <a:pt x="296" y="108"/>
                      <a:pt x="407" y="93"/>
                      <a:pt x="428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0" name="Freeform 237"/>
              <p:cNvSpPr>
                <a:spLocks/>
              </p:cNvSpPr>
              <p:nvPr/>
            </p:nvSpPr>
            <p:spPr bwMode="auto">
              <a:xfrm>
                <a:off x="1357313" y="4127500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3 w 370"/>
                  <a:gd name="T9" fmla="*/ 31 h 78"/>
                  <a:gd name="T10" fmla="*/ 173 w 370"/>
                  <a:gd name="T11" fmla="*/ 0 h 78"/>
                  <a:gd name="T12" fmla="*/ 221 w 370"/>
                  <a:gd name="T13" fmla="*/ 2 h 78"/>
                  <a:gd name="T14" fmla="*/ 298 w 370"/>
                  <a:gd name="T15" fmla="*/ 11 h 78"/>
                  <a:gd name="T16" fmla="*/ 367 w 370"/>
                  <a:gd name="T17" fmla="*/ 37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1" y="75"/>
                      <a:pt x="95" y="72"/>
                      <a:pt x="73" y="68"/>
                    </a:cubicBezTo>
                    <a:cubicBezTo>
                      <a:pt x="36" y="61"/>
                      <a:pt x="11" y="52"/>
                      <a:pt x="3" y="42"/>
                    </a:cubicBezTo>
                    <a:cubicBezTo>
                      <a:pt x="0" y="38"/>
                      <a:pt x="0" y="34"/>
                      <a:pt x="3" y="31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1"/>
                      <a:pt x="221" y="2"/>
                    </a:cubicBezTo>
                    <a:cubicBezTo>
                      <a:pt x="249" y="3"/>
                      <a:pt x="275" y="6"/>
                      <a:pt x="298" y="11"/>
                    </a:cubicBezTo>
                    <a:cubicBezTo>
                      <a:pt x="334" y="18"/>
                      <a:pt x="359" y="27"/>
                      <a:pt x="367" y="37"/>
                    </a:cubicBezTo>
                    <a:cubicBezTo>
                      <a:pt x="370" y="41"/>
                      <a:pt x="370" y="44"/>
                      <a:pt x="367" y="48"/>
                    </a:cubicBezTo>
                    <a:cubicBezTo>
                      <a:pt x="352" y="66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1" name="Freeform 238"/>
              <p:cNvSpPr>
                <a:spLocks/>
              </p:cNvSpPr>
              <p:nvPr/>
            </p:nvSpPr>
            <p:spPr bwMode="auto">
              <a:xfrm>
                <a:off x="1528763" y="4108450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7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1 h 89"/>
                  <a:gd name="T12" fmla="*/ 262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7"/>
                    </a:cubicBezTo>
                    <a:cubicBezTo>
                      <a:pt x="71" y="86"/>
                      <a:pt x="42" y="82"/>
                      <a:pt x="18" y="78"/>
                    </a:cubicBezTo>
                    <a:cubicBezTo>
                      <a:pt x="12" y="77"/>
                      <a:pt x="6" y="75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0"/>
                      <a:pt x="179" y="1"/>
                    </a:cubicBezTo>
                    <a:cubicBezTo>
                      <a:pt x="209" y="3"/>
                      <a:pt x="238" y="6"/>
                      <a:pt x="262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2" name="Freeform 239"/>
              <p:cNvSpPr>
                <a:spLocks/>
              </p:cNvSpPr>
              <p:nvPr/>
            </p:nvSpPr>
            <p:spPr bwMode="auto">
              <a:xfrm>
                <a:off x="1370013" y="4127500"/>
                <a:ext cx="1395413" cy="193675"/>
              </a:xfrm>
              <a:custGeom>
                <a:avLst/>
                <a:gdLst>
                  <a:gd name="T0" fmla="*/ 364 w 367"/>
                  <a:gd name="T1" fmla="*/ 37 h 51"/>
                  <a:gd name="T2" fmla="*/ 295 w 367"/>
                  <a:gd name="T3" fmla="*/ 11 h 51"/>
                  <a:gd name="T4" fmla="*/ 218 w 367"/>
                  <a:gd name="T5" fmla="*/ 2 h 51"/>
                  <a:gd name="T6" fmla="*/ 170 w 367"/>
                  <a:gd name="T7" fmla="*/ 0 h 51"/>
                  <a:gd name="T8" fmla="*/ 0 w 367"/>
                  <a:gd name="T9" fmla="*/ 31 h 51"/>
                  <a:gd name="T10" fmla="*/ 0 w 367"/>
                  <a:gd name="T11" fmla="*/ 32 h 51"/>
                  <a:gd name="T12" fmla="*/ 166 w 367"/>
                  <a:gd name="T13" fmla="*/ 4 h 51"/>
                  <a:gd name="T14" fmla="*/ 214 w 367"/>
                  <a:gd name="T15" fmla="*/ 5 h 51"/>
                  <a:gd name="T16" fmla="*/ 291 w 367"/>
                  <a:gd name="T17" fmla="*/ 14 h 51"/>
                  <a:gd name="T18" fmla="*/ 360 w 367"/>
                  <a:gd name="T19" fmla="*/ 40 h 51"/>
                  <a:gd name="T20" fmla="*/ 361 w 367"/>
                  <a:gd name="T21" fmla="*/ 51 h 51"/>
                  <a:gd name="T22" fmla="*/ 364 w 367"/>
                  <a:gd name="T23" fmla="*/ 48 h 51"/>
                  <a:gd name="T24" fmla="*/ 364 w 367"/>
                  <a:gd name="T25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1">
                    <a:moveTo>
                      <a:pt x="364" y="37"/>
                    </a:moveTo>
                    <a:cubicBezTo>
                      <a:pt x="356" y="27"/>
                      <a:pt x="331" y="18"/>
                      <a:pt x="295" y="11"/>
                    </a:cubicBezTo>
                    <a:cubicBezTo>
                      <a:pt x="272" y="6"/>
                      <a:pt x="246" y="3"/>
                      <a:pt x="218" y="2"/>
                    </a:cubicBezTo>
                    <a:cubicBezTo>
                      <a:pt x="202" y="1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0" y="31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19" y="16"/>
                      <a:pt x="87" y="4"/>
                      <a:pt x="166" y="4"/>
                    </a:cubicBezTo>
                    <a:cubicBezTo>
                      <a:pt x="182" y="4"/>
                      <a:pt x="198" y="5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1"/>
                      <a:pt x="360" y="40"/>
                    </a:cubicBezTo>
                    <a:cubicBezTo>
                      <a:pt x="363" y="44"/>
                      <a:pt x="363" y="47"/>
                      <a:pt x="361" y="51"/>
                    </a:cubicBezTo>
                    <a:cubicBezTo>
                      <a:pt x="362" y="50"/>
                      <a:pt x="363" y="49"/>
                      <a:pt x="364" y="48"/>
                    </a:cubicBezTo>
                    <a:cubicBezTo>
                      <a:pt x="367" y="44"/>
                      <a:pt x="367" y="41"/>
                      <a:pt x="364" y="3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3" name="Freeform 240"/>
              <p:cNvSpPr>
                <a:spLocks/>
              </p:cNvSpPr>
              <p:nvPr/>
            </p:nvSpPr>
            <p:spPr bwMode="auto">
              <a:xfrm>
                <a:off x="2571750" y="4291013"/>
                <a:ext cx="288925" cy="342900"/>
              </a:xfrm>
              <a:custGeom>
                <a:avLst/>
                <a:gdLst>
                  <a:gd name="T0" fmla="*/ 72 w 76"/>
                  <a:gd name="T1" fmla="*/ 9 h 90"/>
                  <a:gd name="T2" fmla="*/ 0 w 76"/>
                  <a:gd name="T3" fmla="*/ 36 h 90"/>
                  <a:gd name="T4" fmla="*/ 0 w 76"/>
                  <a:gd name="T5" fmla="*/ 90 h 90"/>
                  <a:gd name="T6" fmla="*/ 71 w 76"/>
                  <a:gd name="T7" fmla="*/ 63 h 90"/>
                  <a:gd name="T8" fmla="*/ 74 w 76"/>
                  <a:gd name="T9" fmla="*/ 54 h 90"/>
                  <a:gd name="T10" fmla="*/ 76 w 76"/>
                  <a:gd name="T11" fmla="*/ 0 h 90"/>
                  <a:gd name="T12" fmla="*/ 72 w 76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90">
                    <a:moveTo>
                      <a:pt x="72" y="9"/>
                    </a:moveTo>
                    <a:cubicBezTo>
                      <a:pt x="63" y="20"/>
                      <a:pt x="37" y="29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6" y="83"/>
                      <a:pt x="61" y="74"/>
                      <a:pt x="71" y="63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3"/>
                      <a:pt x="75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4" name="Freeform 241"/>
              <p:cNvSpPr>
                <a:spLocks/>
              </p:cNvSpPr>
              <p:nvPr/>
            </p:nvSpPr>
            <p:spPr bwMode="auto">
              <a:xfrm>
                <a:off x="1943100" y="4459288"/>
                <a:ext cx="138113" cy="212725"/>
              </a:xfrm>
              <a:custGeom>
                <a:avLst/>
                <a:gdLst>
                  <a:gd name="T0" fmla="*/ 0 w 36"/>
                  <a:gd name="T1" fmla="*/ 0 h 56"/>
                  <a:gd name="T2" fmla="*/ 0 w 36"/>
                  <a:gd name="T3" fmla="*/ 54 h 56"/>
                  <a:gd name="T4" fmla="*/ 36 w 36"/>
                  <a:gd name="T5" fmla="*/ 56 h 56"/>
                  <a:gd name="T6" fmla="*/ 36 w 36"/>
                  <a:gd name="T7" fmla="*/ 1 h 56"/>
                  <a:gd name="T8" fmla="*/ 0 w 3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6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6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5" name="Freeform 242"/>
              <p:cNvSpPr>
                <a:spLocks/>
              </p:cNvSpPr>
              <p:nvPr/>
            </p:nvSpPr>
            <p:spPr bwMode="auto">
              <a:xfrm>
                <a:off x="2114550" y="4462463"/>
                <a:ext cx="50800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6" name="Freeform 243"/>
              <p:cNvSpPr>
                <a:spLocks/>
              </p:cNvSpPr>
              <p:nvPr/>
            </p:nvSpPr>
            <p:spPr bwMode="auto">
              <a:xfrm>
                <a:off x="2081213" y="4462463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4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7" name="Freeform 244"/>
              <p:cNvSpPr>
                <a:spLocks/>
              </p:cNvSpPr>
              <p:nvPr/>
            </p:nvSpPr>
            <p:spPr bwMode="auto">
              <a:xfrm>
                <a:off x="2165350" y="4429125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4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40" y="9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3"/>
                      <a:pt x="77" y="59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8" name="Freeform 245"/>
              <p:cNvSpPr>
                <a:spLocks/>
              </p:cNvSpPr>
              <p:nvPr/>
            </p:nvSpPr>
            <p:spPr bwMode="auto">
              <a:xfrm>
                <a:off x="2697163" y="44132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9" name="Freeform 246"/>
              <p:cNvSpPr>
                <a:spLocks/>
              </p:cNvSpPr>
              <p:nvPr/>
            </p:nvSpPr>
            <p:spPr bwMode="auto">
              <a:xfrm>
                <a:off x="2617788" y="44323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0" name="Freeform 247"/>
              <p:cNvSpPr>
                <a:spLocks/>
              </p:cNvSpPr>
              <p:nvPr/>
            </p:nvSpPr>
            <p:spPr bwMode="auto">
              <a:xfrm>
                <a:off x="2776538" y="4386263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1" name="Freeform 248"/>
              <p:cNvSpPr>
                <a:spLocks/>
              </p:cNvSpPr>
              <p:nvPr/>
            </p:nvSpPr>
            <p:spPr bwMode="auto">
              <a:xfrm>
                <a:off x="2217738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2" name="Freeform 249"/>
              <p:cNvSpPr>
                <a:spLocks/>
              </p:cNvSpPr>
              <p:nvPr/>
            </p:nvSpPr>
            <p:spPr bwMode="auto">
              <a:xfrm>
                <a:off x="1419225" y="439420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3" name="Freeform 250"/>
              <p:cNvSpPr>
                <a:spLocks/>
              </p:cNvSpPr>
              <p:nvPr/>
            </p:nvSpPr>
            <p:spPr bwMode="auto">
              <a:xfrm>
                <a:off x="2457450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4" name="Freeform 251"/>
              <p:cNvSpPr>
                <a:spLocks/>
              </p:cNvSpPr>
              <p:nvPr/>
            </p:nvSpPr>
            <p:spPr bwMode="auto">
              <a:xfrm>
                <a:off x="2138363" y="44783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5" name="Freeform 252"/>
              <p:cNvSpPr>
                <a:spLocks/>
              </p:cNvSpPr>
              <p:nvPr/>
            </p:nvSpPr>
            <p:spPr bwMode="auto">
              <a:xfrm>
                <a:off x="2297113" y="44735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6" name="Freeform 253"/>
              <p:cNvSpPr>
                <a:spLocks/>
              </p:cNvSpPr>
              <p:nvPr/>
            </p:nvSpPr>
            <p:spPr bwMode="auto">
              <a:xfrm>
                <a:off x="2378075" y="4465638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7" name="Freeform 254"/>
              <p:cNvSpPr>
                <a:spLocks/>
              </p:cNvSpPr>
              <p:nvPr/>
            </p:nvSpPr>
            <p:spPr bwMode="auto">
              <a:xfrm>
                <a:off x="2536825" y="44481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8" name="Freeform 255"/>
              <p:cNvSpPr>
                <a:spLocks/>
              </p:cNvSpPr>
              <p:nvPr/>
            </p:nvSpPr>
            <p:spPr bwMode="auto">
              <a:xfrm>
                <a:off x="1817688" y="4465638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9" name="Freeform 256"/>
              <p:cNvSpPr>
                <a:spLocks/>
              </p:cNvSpPr>
              <p:nvPr/>
            </p:nvSpPr>
            <p:spPr bwMode="auto">
              <a:xfrm>
                <a:off x="1898650" y="4473575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3 w 4"/>
                  <a:gd name="T9" fmla="*/ 47 h 47"/>
                  <a:gd name="T10" fmla="*/ 4 w 4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4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0" name="Freeform 257"/>
              <p:cNvSpPr>
                <a:spLocks/>
              </p:cNvSpPr>
              <p:nvPr/>
            </p:nvSpPr>
            <p:spPr bwMode="auto">
              <a:xfrm>
                <a:off x="2057400" y="44783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1" name="Freeform 258"/>
              <p:cNvSpPr>
                <a:spLocks/>
              </p:cNvSpPr>
              <p:nvPr/>
            </p:nvSpPr>
            <p:spPr bwMode="auto">
              <a:xfrm>
                <a:off x="1978025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2" name="Freeform 259"/>
              <p:cNvSpPr>
                <a:spLocks/>
              </p:cNvSpPr>
              <p:nvPr/>
            </p:nvSpPr>
            <p:spPr bwMode="auto">
              <a:xfrm>
                <a:off x="1577975" y="4432300"/>
                <a:ext cx="15875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3" name="Freeform 260"/>
              <p:cNvSpPr>
                <a:spLocks/>
              </p:cNvSpPr>
              <p:nvPr/>
            </p:nvSpPr>
            <p:spPr bwMode="auto">
              <a:xfrm>
                <a:off x="1498600" y="4416425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4" name="Freeform 261"/>
              <p:cNvSpPr>
                <a:spLocks/>
              </p:cNvSpPr>
              <p:nvPr/>
            </p:nvSpPr>
            <p:spPr bwMode="auto">
              <a:xfrm>
                <a:off x="1338263" y="4364038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2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5" name="Freeform 262"/>
              <p:cNvSpPr>
                <a:spLocks/>
              </p:cNvSpPr>
              <p:nvPr/>
            </p:nvSpPr>
            <p:spPr bwMode="auto">
              <a:xfrm>
                <a:off x="1738313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6" name="Freeform 263"/>
              <p:cNvSpPr>
                <a:spLocks/>
              </p:cNvSpPr>
              <p:nvPr/>
            </p:nvSpPr>
            <p:spPr bwMode="auto">
              <a:xfrm>
                <a:off x="1658938" y="444817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7" name="Freeform 264"/>
              <p:cNvSpPr>
                <a:spLocks/>
              </p:cNvSpPr>
              <p:nvPr/>
            </p:nvSpPr>
            <p:spPr bwMode="auto">
              <a:xfrm>
                <a:off x="2693988" y="44100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8" name="Freeform 265"/>
              <p:cNvSpPr>
                <a:spLocks/>
              </p:cNvSpPr>
              <p:nvPr/>
            </p:nvSpPr>
            <p:spPr bwMode="auto">
              <a:xfrm>
                <a:off x="2613025" y="443230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9" name="Freeform 266"/>
              <p:cNvSpPr>
                <a:spLocks/>
              </p:cNvSpPr>
              <p:nvPr/>
            </p:nvSpPr>
            <p:spPr bwMode="auto">
              <a:xfrm>
                <a:off x="2773363" y="4383088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0" name="Freeform 267"/>
              <p:cNvSpPr>
                <a:spLocks/>
              </p:cNvSpPr>
              <p:nvPr/>
            </p:nvSpPr>
            <p:spPr bwMode="auto">
              <a:xfrm>
                <a:off x="2214563" y="44735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1" name="Freeform 268"/>
              <p:cNvSpPr>
                <a:spLocks/>
              </p:cNvSpPr>
              <p:nvPr/>
            </p:nvSpPr>
            <p:spPr bwMode="auto">
              <a:xfrm>
                <a:off x="1414463" y="4391025"/>
                <a:ext cx="15875" cy="185738"/>
              </a:xfrm>
              <a:custGeom>
                <a:avLst/>
                <a:gdLst>
                  <a:gd name="T0" fmla="*/ 4 w 4"/>
                  <a:gd name="T1" fmla="*/ 2 h 49"/>
                  <a:gd name="T2" fmla="*/ 0 w 4"/>
                  <a:gd name="T3" fmla="*/ 0 h 49"/>
                  <a:gd name="T4" fmla="*/ 0 w 4"/>
                  <a:gd name="T5" fmla="*/ 47 h 49"/>
                  <a:gd name="T6" fmla="*/ 4 w 4"/>
                  <a:gd name="T7" fmla="*/ 49 h 49"/>
                  <a:gd name="T8" fmla="*/ 4 w 4"/>
                  <a:gd name="T9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9">
                    <a:moveTo>
                      <a:pt x="4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4" y="49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2" name="Freeform 269"/>
              <p:cNvSpPr>
                <a:spLocks/>
              </p:cNvSpPr>
              <p:nvPr/>
            </p:nvSpPr>
            <p:spPr bwMode="auto">
              <a:xfrm>
                <a:off x="2454275" y="445452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3" name="Freeform 270"/>
              <p:cNvSpPr>
                <a:spLocks/>
              </p:cNvSpPr>
              <p:nvPr/>
            </p:nvSpPr>
            <p:spPr bwMode="auto">
              <a:xfrm>
                <a:off x="2133600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4" name="Freeform 271"/>
              <p:cNvSpPr>
                <a:spLocks/>
              </p:cNvSpPr>
              <p:nvPr/>
            </p:nvSpPr>
            <p:spPr bwMode="auto">
              <a:xfrm>
                <a:off x="2293938" y="4470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5" name="Freeform 272"/>
              <p:cNvSpPr>
                <a:spLocks/>
              </p:cNvSpPr>
              <p:nvPr/>
            </p:nvSpPr>
            <p:spPr bwMode="auto">
              <a:xfrm>
                <a:off x="2373313" y="44656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6" name="Freeform 273"/>
              <p:cNvSpPr>
                <a:spLocks/>
              </p:cNvSpPr>
              <p:nvPr/>
            </p:nvSpPr>
            <p:spPr bwMode="auto">
              <a:xfrm>
                <a:off x="2533650" y="44434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7" name="Freeform 274"/>
              <p:cNvSpPr>
                <a:spLocks/>
              </p:cNvSpPr>
              <p:nvPr/>
            </p:nvSpPr>
            <p:spPr bwMode="auto">
              <a:xfrm>
                <a:off x="1814513" y="4462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8" name="Freeform 275"/>
              <p:cNvSpPr>
                <a:spLocks/>
              </p:cNvSpPr>
              <p:nvPr/>
            </p:nvSpPr>
            <p:spPr bwMode="auto">
              <a:xfrm>
                <a:off x="1893888" y="44704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7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9" name="Freeform 276"/>
              <p:cNvSpPr>
                <a:spLocks/>
              </p:cNvSpPr>
              <p:nvPr/>
            </p:nvSpPr>
            <p:spPr bwMode="auto">
              <a:xfrm>
                <a:off x="2054225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0" name="Freeform 277"/>
              <p:cNvSpPr>
                <a:spLocks/>
              </p:cNvSpPr>
              <p:nvPr/>
            </p:nvSpPr>
            <p:spPr bwMode="auto">
              <a:xfrm>
                <a:off x="1974850" y="4473575"/>
                <a:ext cx="14288" cy="182563"/>
              </a:xfrm>
              <a:custGeom>
                <a:avLst/>
                <a:gdLst>
                  <a:gd name="T0" fmla="*/ 0 w 4"/>
                  <a:gd name="T1" fmla="*/ 47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7"/>
                    </a:moveTo>
                    <a:cubicBezTo>
                      <a:pt x="1" y="47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1" name="Freeform 278"/>
              <p:cNvSpPr>
                <a:spLocks/>
              </p:cNvSpPr>
              <p:nvPr/>
            </p:nvSpPr>
            <p:spPr bwMode="auto">
              <a:xfrm>
                <a:off x="1574800" y="44323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2" name="Freeform 279"/>
              <p:cNvSpPr>
                <a:spLocks/>
              </p:cNvSpPr>
              <p:nvPr/>
            </p:nvSpPr>
            <p:spPr bwMode="auto">
              <a:xfrm>
                <a:off x="1495425" y="441325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3" name="Freeform 280"/>
              <p:cNvSpPr>
                <a:spLocks/>
              </p:cNvSpPr>
              <p:nvPr/>
            </p:nvSpPr>
            <p:spPr bwMode="auto">
              <a:xfrm>
                <a:off x="1335088" y="4364038"/>
                <a:ext cx="15875" cy="177800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2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4" name="Freeform 281"/>
              <p:cNvSpPr>
                <a:spLocks/>
              </p:cNvSpPr>
              <p:nvPr/>
            </p:nvSpPr>
            <p:spPr bwMode="auto">
              <a:xfrm>
                <a:off x="1735138" y="445452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5" name="Freeform 282"/>
              <p:cNvSpPr>
                <a:spLocks/>
              </p:cNvSpPr>
              <p:nvPr/>
            </p:nvSpPr>
            <p:spPr bwMode="auto">
              <a:xfrm>
                <a:off x="1654175" y="4443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6" name="Freeform 283"/>
              <p:cNvSpPr>
                <a:spLocks/>
              </p:cNvSpPr>
              <p:nvPr/>
            </p:nvSpPr>
            <p:spPr bwMode="auto">
              <a:xfrm>
                <a:off x="1974850" y="4089400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2 h 25"/>
                  <a:gd name="T4" fmla="*/ 136 w 172"/>
                  <a:gd name="T5" fmla="*/ 21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1"/>
                      <a:pt x="59" y="12"/>
                    </a:cubicBezTo>
                    <a:cubicBezTo>
                      <a:pt x="87" y="13"/>
                      <a:pt x="113" y="16"/>
                      <a:pt x="136" y="21"/>
                    </a:cubicBezTo>
                    <a:cubicBezTo>
                      <a:pt x="143" y="22"/>
                      <a:pt x="150" y="24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4"/>
                      <a:pt x="148" y="12"/>
                    </a:cubicBezTo>
                    <a:cubicBezTo>
                      <a:pt x="123" y="7"/>
                      <a:pt x="95" y="4"/>
                      <a:pt x="63" y="2"/>
                    </a:cubicBezTo>
                    <a:cubicBezTo>
                      <a:pt x="48" y="1"/>
                      <a:pt x="33" y="1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7" name="Freeform 284"/>
              <p:cNvSpPr>
                <a:spLocks/>
              </p:cNvSpPr>
              <p:nvPr/>
            </p:nvSpPr>
            <p:spPr bwMode="auto">
              <a:xfrm>
                <a:off x="1476375" y="4364038"/>
                <a:ext cx="646113" cy="98425"/>
              </a:xfrm>
              <a:custGeom>
                <a:avLst/>
                <a:gdLst>
                  <a:gd name="T0" fmla="*/ 167 w 170"/>
                  <a:gd name="T1" fmla="*/ 16 h 26"/>
                  <a:gd name="T2" fmla="*/ 119 w 170"/>
                  <a:gd name="T3" fmla="*/ 15 h 26"/>
                  <a:gd name="T4" fmla="*/ 42 w 170"/>
                  <a:gd name="T5" fmla="*/ 6 h 26"/>
                  <a:gd name="T6" fmla="*/ 16 w 170"/>
                  <a:gd name="T7" fmla="*/ 0 h 26"/>
                  <a:gd name="T8" fmla="*/ 0 w 170"/>
                  <a:gd name="T9" fmla="*/ 8 h 26"/>
                  <a:gd name="T10" fmla="*/ 29 w 170"/>
                  <a:gd name="T11" fmla="*/ 15 h 26"/>
                  <a:gd name="T12" fmla="*/ 115 w 170"/>
                  <a:gd name="T13" fmla="*/ 25 h 26"/>
                  <a:gd name="T14" fmla="*/ 152 w 170"/>
                  <a:gd name="T15" fmla="*/ 26 h 26"/>
                  <a:gd name="T16" fmla="*/ 170 w 170"/>
                  <a:gd name="T17" fmla="*/ 16 h 26"/>
                  <a:gd name="T18" fmla="*/ 167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7" y="16"/>
                    </a:moveTo>
                    <a:cubicBezTo>
                      <a:pt x="151" y="16"/>
                      <a:pt x="135" y="16"/>
                      <a:pt x="119" y="15"/>
                    </a:cubicBezTo>
                    <a:cubicBezTo>
                      <a:pt x="90" y="13"/>
                      <a:pt x="64" y="10"/>
                      <a:pt x="42" y="6"/>
                    </a:cubicBezTo>
                    <a:cubicBezTo>
                      <a:pt x="32" y="4"/>
                      <a:pt x="23" y="2"/>
                      <a:pt x="16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1"/>
                      <a:pt x="19" y="13"/>
                      <a:pt x="29" y="15"/>
                    </a:cubicBezTo>
                    <a:cubicBezTo>
                      <a:pt x="54" y="19"/>
                      <a:pt x="83" y="23"/>
                      <a:pt x="115" y="25"/>
                    </a:cubicBezTo>
                    <a:cubicBezTo>
                      <a:pt x="127" y="25"/>
                      <a:pt x="140" y="26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8" y="16"/>
                      <a:pt x="167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8" name="Freeform 285"/>
              <p:cNvSpPr>
                <a:spLocks noEditPoints="1"/>
              </p:cNvSpPr>
              <p:nvPr/>
            </p:nvSpPr>
            <p:spPr bwMode="auto">
              <a:xfrm>
                <a:off x="1700213" y="4181475"/>
                <a:ext cx="673100" cy="212725"/>
              </a:xfrm>
              <a:custGeom>
                <a:avLst/>
                <a:gdLst>
                  <a:gd name="T0" fmla="*/ 151 w 177"/>
                  <a:gd name="T1" fmla="*/ 11 h 56"/>
                  <a:gd name="T2" fmla="*/ 162 w 177"/>
                  <a:gd name="T3" fmla="*/ 0 h 56"/>
                  <a:gd name="T4" fmla="*/ 139 w 177"/>
                  <a:gd name="T5" fmla="*/ 19 h 56"/>
                  <a:gd name="T6" fmla="*/ 138 w 177"/>
                  <a:gd name="T7" fmla="*/ 13 h 56"/>
                  <a:gd name="T8" fmla="*/ 96 w 177"/>
                  <a:gd name="T9" fmla="*/ 7 h 56"/>
                  <a:gd name="T10" fmla="*/ 83 w 177"/>
                  <a:gd name="T11" fmla="*/ 10 h 56"/>
                  <a:gd name="T12" fmla="*/ 85 w 177"/>
                  <a:gd name="T13" fmla="*/ 15 h 56"/>
                  <a:gd name="T14" fmla="*/ 121 w 177"/>
                  <a:gd name="T15" fmla="*/ 15 h 56"/>
                  <a:gd name="T16" fmla="*/ 136 w 177"/>
                  <a:gd name="T17" fmla="*/ 19 h 56"/>
                  <a:gd name="T18" fmla="*/ 169 w 177"/>
                  <a:gd name="T19" fmla="*/ 30 h 56"/>
                  <a:gd name="T20" fmla="*/ 139 w 177"/>
                  <a:gd name="T21" fmla="*/ 19 h 56"/>
                  <a:gd name="T22" fmla="*/ 169 w 177"/>
                  <a:gd name="T23" fmla="*/ 30 h 56"/>
                  <a:gd name="T24" fmla="*/ 177 w 177"/>
                  <a:gd name="T25" fmla="*/ 17 h 56"/>
                  <a:gd name="T26" fmla="*/ 41 w 177"/>
                  <a:gd name="T27" fmla="*/ 30 h 56"/>
                  <a:gd name="T28" fmla="*/ 37 w 177"/>
                  <a:gd name="T29" fmla="*/ 28 h 56"/>
                  <a:gd name="T30" fmla="*/ 41 w 177"/>
                  <a:gd name="T31" fmla="*/ 30 h 56"/>
                  <a:gd name="T32" fmla="*/ 75 w 177"/>
                  <a:gd name="T33" fmla="*/ 30 h 56"/>
                  <a:gd name="T34" fmla="*/ 104 w 177"/>
                  <a:gd name="T35" fmla="*/ 39 h 56"/>
                  <a:gd name="T36" fmla="*/ 104 w 177"/>
                  <a:gd name="T37" fmla="*/ 34 h 56"/>
                  <a:gd name="T38" fmla="*/ 96 w 177"/>
                  <a:gd name="T39" fmla="*/ 30 h 56"/>
                  <a:gd name="T40" fmla="*/ 49 w 177"/>
                  <a:gd name="T41" fmla="*/ 14 h 56"/>
                  <a:gd name="T42" fmla="*/ 46 w 177"/>
                  <a:gd name="T43" fmla="*/ 17 h 56"/>
                  <a:gd name="T44" fmla="*/ 22 w 177"/>
                  <a:gd name="T45" fmla="*/ 40 h 56"/>
                  <a:gd name="T46" fmla="*/ 0 w 177"/>
                  <a:gd name="T47" fmla="*/ 28 h 56"/>
                  <a:gd name="T48" fmla="*/ 3 w 177"/>
                  <a:gd name="T49" fmla="*/ 39 h 56"/>
                  <a:gd name="T50" fmla="*/ 22 w 177"/>
                  <a:gd name="T51" fmla="*/ 40 h 56"/>
                  <a:gd name="T52" fmla="*/ 110 w 177"/>
                  <a:gd name="T53" fmla="*/ 46 h 56"/>
                  <a:gd name="T54" fmla="*/ 53 w 177"/>
                  <a:gd name="T55" fmla="*/ 45 h 56"/>
                  <a:gd name="T56" fmla="*/ 11 w 177"/>
                  <a:gd name="T57" fmla="*/ 45 h 56"/>
                  <a:gd name="T58" fmla="*/ 42 w 177"/>
                  <a:gd name="T59" fmla="*/ 56 h 56"/>
                  <a:gd name="T60" fmla="*/ 78 w 177"/>
                  <a:gd name="T61" fmla="*/ 54 h 56"/>
                  <a:gd name="T62" fmla="*/ 133 w 177"/>
                  <a:gd name="T63" fmla="*/ 47 h 56"/>
                  <a:gd name="T64" fmla="*/ 142 w 177"/>
                  <a:gd name="T6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56">
                    <a:moveTo>
                      <a:pt x="162" y="6"/>
                    </a:moveTo>
                    <a:cubicBezTo>
                      <a:pt x="151" y="11"/>
                      <a:pt x="151" y="11"/>
                      <a:pt x="151" y="11"/>
                    </a:cubicBezTo>
                    <a:cubicBezTo>
                      <a:pt x="151" y="5"/>
                      <a:pt x="151" y="5"/>
                      <a:pt x="151" y="5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5"/>
                      <a:pt x="139" y="14"/>
                      <a:pt x="138" y="13"/>
                    </a:cubicBezTo>
                    <a:cubicBezTo>
                      <a:pt x="136" y="12"/>
                      <a:pt x="130" y="10"/>
                      <a:pt x="121" y="9"/>
                    </a:cubicBezTo>
                    <a:cubicBezTo>
                      <a:pt x="112" y="7"/>
                      <a:pt x="103" y="7"/>
                      <a:pt x="96" y="7"/>
                    </a:cubicBezTo>
                    <a:cubicBezTo>
                      <a:pt x="91" y="7"/>
                      <a:pt x="87" y="7"/>
                      <a:pt x="85" y="8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3" y="16"/>
                      <a:pt x="84" y="15"/>
                      <a:pt x="85" y="15"/>
                    </a:cubicBezTo>
                    <a:cubicBezTo>
                      <a:pt x="87" y="14"/>
                      <a:pt x="91" y="13"/>
                      <a:pt x="96" y="13"/>
                    </a:cubicBezTo>
                    <a:cubicBezTo>
                      <a:pt x="103" y="13"/>
                      <a:pt x="112" y="14"/>
                      <a:pt x="121" y="15"/>
                    </a:cubicBezTo>
                    <a:cubicBezTo>
                      <a:pt x="129" y="16"/>
                      <a:pt x="135" y="18"/>
                      <a:pt x="137" y="19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69" y="30"/>
                      <a:pt x="169" y="30"/>
                      <a:pt x="169" y="30"/>
                    </a:cubicBezTo>
                    <a:cubicBezTo>
                      <a:pt x="169" y="24"/>
                      <a:pt x="169" y="24"/>
                      <a:pt x="169" y="24"/>
                    </a:cubicBezTo>
                    <a:lnTo>
                      <a:pt x="139" y="19"/>
                    </a:lnTo>
                    <a:close/>
                    <a:moveTo>
                      <a:pt x="169" y="24"/>
                    </a:moveTo>
                    <a:cubicBezTo>
                      <a:pt x="169" y="30"/>
                      <a:pt x="169" y="30"/>
                      <a:pt x="169" y="30"/>
                    </a:cubicBezTo>
                    <a:cubicBezTo>
                      <a:pt x="174" y="28"/>
                      <a:pt x="177" y="25"/>
                      <a:pt x="177" y="23"/>
                    </a:cubicBezTo>
                    <a:cubicBezTo>
                      <a:pt x="177" y="17"/>
                      <a:pt x="177" y="17"/>
                      <a:pt x="177" y="17"/>
                    </a:cubicBezTo>
                    <a:cubicBezTo>
                      <a:pt x="177" y="19"/>
                      <a:pt x="174" y="21"/>
                      <a:pt x="169" y="24"/>
                    </a:cubicBezTo>
                    <a:close/>
                    <a:moveTo>
                      <a:pt x="41" y="30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38" y="25"/>
                      <a:pt x="37" y="27"/>
                      <a:pt x="37" y="28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3"/>
                      <a:pt x="38" y="32"/>
                      <a:pt x="41" y="30"/>
                    </a:cubicBezTo>
                    <a:close/>
                    <a:moveTo>
                      <a:pt x="49" y="21"/>
                    </a:moveTo>
                    <a:cubicBezTo>
                      <a:pt x="52" y="23"/>
                      <a:pt x="61" y="26"/>
                      <a:pt x="75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1" y="37"/>
                      <a:pt x="103" y="38"/>
                      <a:pt x="104" y="3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34"/>
                      <a:pt x="104" y="34"/>
                      <a:pt x="104" y="34"/>
                    </a:cubicBezTo>
                    <a:cubicBezTo>
                      <a:pt x="104" y="33"/>
                      <a:pt x="104" y="33"/>
                      <a:pt x="104" y="33"/>
                    </a:cubicBezTo>
                    <a:cubicBezTo>
                      <a:pt x="103" y="32"/>
                      <a:pt x="101" y="31"/>
                      <a:pt x="96" y="30"/>
                    </a:cubicBezTo>
                    <a:cubicBezTo>
                      <a:pt x="93" y="29"/>
                      <a:pt x="86" y="27"/>
                      <a:pt x="75" y="24"/>
                    </a:cubicBezTo>
                    <a:cubicBezTo>
                      <a:pt x="61" y="20"/>
                      <a:pt x="52" y="17"/>
                      <a:pt x="49" y="14"/>
                    </a:cubicBezTo>
                    <a:cubicBezTo>
                      <a:pt x="47" y="13"/>
                      <a:pt x="46" y="12"/>
                      <a:pt x="46" y="10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8"/>
                      <a:pt x="47" y="19"/>
                      <a:pt x="49" y="21"/>
                    </a:cubicBezTo>
                    <a:close/>
                    <a:moveTo>
                      <a:pt x="22" y="40"/>
                    </a:moveTo>
                    <a:cubicBezTo>
                      <a:pt x="13" y="37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1" y="37"/>
                      <a:pt x="3" y="39"/>
                    </a:cubicBezTo>
                    <a:cubicBezTo>
                      <a:pt x="6" y="41"/>
                      <a:pt x="13" y="44"/>
                      <a:pt x="22" y="46"/>
                    </a:cubicBezTo>
                    <a:lnTo>
                      <a:pt x="22" y="40"/>
                    </a:lnTo>
                    <a:close/>
                    <a:moveTo>
                      <a:pt x="133" y="41"/>
                    </a:moveTo>
                    <a:cubicBezTo>
                      <a:pt x="128" y="43"/>
                      <a:pt x="120" y="45"/>
                      <a:pt x="110" y="46"/>
                    </a:cubicBezTo>
                    <a:cubicBezTo>
                      <a:pt x="100" y="47"/>
                      <a:pt x="90" y="48"/>
                      <a:pt x="78" y="47"/>
                    </a:cubicBezTo>
                    <a:cubicBezTo>
                      <a:pt x="70" y="47"/>
                      <a:pt x="62" y="46"/>
                      <a:pt x="53" y="45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62" y="52"/>
                      <a:pt x="70" y="53"/>
                      <a:pt x="78" y="54"/>
                    </a:cubicBezTo>
                    <a:cubicBezTo>
                      <a:pt x="90" y="54"/>
                      <a:pt x="100" y="54"/>
                      <a:pt x="110" y="53"/>
                    </a:cubicBezTo>
                    <a:cubicBezTo>
                      <a:pt x="120" y="51"/>
                      <a:pt x="128" y="50"/>
                      <a:pt x="133" y="47"/>
                    </a:cubicBezTo>
                    <a:cubicBezTo>
                      <a:pt x="139" y="45"/>
                      <a:pt x="142" y="43"/>
                      <a:pt x="142" y="40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2" y="36"/>
                      <a:pt x="139" y="39"/>
                      <a:pt x="133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9" name="Freeform 286"/>
              <p:cNvSpPr>
                <a:spLocks/>
              </p:cNvSpPr>
              <p:nvPr/>
            </p:nvSpPr>
            <p:spPr bwMode="auto">
              <a:xfrm>
                <a:off x="1692275" y="4162425"/>
                <a:ext cx="688975" cy="209550"/>
              </a:xfrm>
              <a:custGeom>
                <a:avLst/>
                <a:gdLst>
                  <a:gd name="T0" fmla="*/ 164 w 181"/>
                  <a:gd name="T1" fmla="*/ 5 h 55"/>
                  <a:gd name="T2" fmla="*/ 153 w 181"/>
                  <a:gd name="T3" fmla="*/ 10 h 55"/>
                  <a:gd name="T4" fmla="*/ 176 w 181"/>
                  <a:gd name="T5" fmla="*/ 18 h 55"/>
                  <a:gd name="T6" fmla="*/ 171 w 181"/>
                  <a:gd name="T7" fmla="*/ 29 h 55"/>
                  <a:gd name="T8" fmla="*/ 138 w 181"/>
                  <a:gd name="T9" fmla="*/ 24 h 55"/>
                  <a:gd name="T10" fmla="*/ 140 w 181"/>
                  <a:gd name="T11" fmla="*/ 18 h 55"/>
                  <a:gd name="T12" fmla="*/ 123 w 181"/>
                  <a:gd name="T13" fmla="*/ 14 h 55"/>
                  <a:gd name="T14" fmla="*/ 98 w 181"/>
                  <a:gd name="T15" fmla="*/ 12 h 55"/>
                  <a:gd name="T16" fmla="*/ 87 w 181"/>
                  <a:gd name="T17" fmla="*/ 13 h 55"/>
                  <a:gd name="T18" fmla="*/ 86 w 181"/>
                  <a:gd name="T19" fmla="*/ 17 h 55"/>
                  <a:gd name="T20" fmla="*/ 109 w 181"/>
                  <a:gd name="T21" fmla="*/ 24 h 55"/>
                  <a:gd name="T22" fmla="*/ 136 w 181"/>
                  <a:gd name="T23" fmla="*/ 32 h 55"/>
                  <a:gd name="T24" fmla="*/ 144 w 181"/>
                  <a:gd name="T25" fmla="*/ 39 h 55"/>
                  <a:gd name="T26" fmla="*/ 135 w 181"/>
                  <a:gd name="T27" fmla="*/ 46 h 55"/>
                  <a:gd name="T28" fmla="*/ 112 w 181"/>
                  <a:gd name="T29" fmla="*/ 51 h 55"/>
                  <a:gd name="T30" fmla="*/ 80 w 181"/>
                  <a:gd name="T31" fmla="*/ 52 h 55"/>
                  <a:gd name="T32" fmla="*/ 55 w 181"/>
                  <a:gd name="T33" fmla="*/ 50 h 55"/>
                  <a:gd name="T34" fmla="*/ 44 w 181"/>
                  <a:gd name="T35" fmla="*/ 55 h 55"/>
                  <a:gd name="T36" fmla="*/ 13 w 181"/>
                  <a:gd name="T37" fmla="*/ 50 h 55"/>
                  <a:gd name="T38" fmla="*/ 24 w 181"/>
                  <a:gd name="T39" fmla="*/ 45 h 55"/>
                  <a:gd name="T40" fmla="*/ 5 w 181"/>
                  <a:gd name="T41" fmla="*/ 38 h 55"/>
                  <a:gd name="T42" fmla="*/ 10 w 181"/>
                  <a:gd name="T43" fmla="*/ 24 h 55"/>
                  <a:gd name="T44" fmla="*/ 43 w 181"/>
                  <a:gd name="T45" fmla="*/ 29 h 55"/>
                  <a:gd name="T46" fmla="*/ 41 w 181"/>
                  <a:gd name="T47" fmla="*/ 36 h 55"/>
                  <a:gd name="T48" fmla="*/ 59 w 181"/>
                  <a:gd name="T49" fmla="*/ 42 h 55"/>
                  <a:gd name="T50" fmla="*/ 86 w 181"/>
                  <a:gd name="T51" fmla="*/ 44 h 55"/>
                  <a:gd name="T52" fmla="*/ 103 w 181"/>
                  <a:gd name="T53" fmla="*/ 41 h 55"/>
                  <a:gd name="T54" fmla="*/ 106 w 181"/>
                  <a:gd name="T55" fmla="*/ 38 h 55"/>
                  <a:gd name="T56" fmla="*/ 98 w 181"/>
                  <a:gd name="T57" fmla="*/ 35 h 55"/>
                  <a:gd name="T58" fmla="*/ 77 w 181"/>
                  <a:gd name="T59" fmla="*/ 29 h 55"/>
                  <a:gd name="T60" fmla="*/ 51 w 181"/>
                  <a:gd name="T61" fmla="*/ 19 h 55"/>
                  <a:gd name="T62" fmla="*/ 55 w 181"/>
                  <a:gd name="T63" fmla="*/ 9 h 55"/>
                  <a:gd name="T64" fmla="*/ 76 w 181"/>
                  <a:gd name="T65" fmla="*/ 5 h 55"/>
                  <a:gd name="T66" fmla="*/ 105 w 181"/>
                  <a:gd name="T67" fmla="*/ 4 h 55"/>
                  <a:gd name="T68" fmla="*/ 121 w 181"/>
                  <a:gd name="T69" fmla="*/ 5 h 55"/>
                  <a:gd name="T70" fmla="*/ 133 w 181"/>
                  <a:gd name="T71" fmla="*/ 0 h 55"/>
                  <a:gd name="T72" fmla="*/ 164 w 181"/>
                  <a:gd name="T73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5">
                    <a:moveTo>
                      <a:pt x="164" y="5"/>
                    </a:moveTo>
                    <a:cubicBezTo>
                      <a:pt x="153" y="10"/>
                      <a:pt x="153" y="10"/>
                      <a:pt x="153" y="10"/>
                    </a:cubicBezTo>
                    <a:cubicBezTo>
                      <a:pt x="165" y="12"/>
                      <a:pt x="173" y="15"/>
                      <a:pt x="176" y="18"/>
                    </a:cubicBezTo>
                    <a:cubicBezTo>
                      <a:pt x="181" y="21"/>
                      <a:pt x="179" y="25"/>
                      <a:pt x="171" y="29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2"/>
                      <a:pt x="142" y="20"/>
                      <a:pt x="140" y="18"/>
                    </a:cubicBezTo>
                    <a:cubicBezTo>
                      <a:pt x="138" y="17"/>
                      <a:pt x="132" y="15"/>
                      <a:pt x="123" y="14"/>
                    </a:cubicBezTo>
                    <a:cubicBezTo>
                      <a:pt x="114" y="12"/>
                      <a:pt x="105" y="12"/>
                      <a:pt x="98" y="12"/>
                    </a:cubicBezTo>
                    <a:cubicBezTo>
                      <a:pt x="93" y="12"/>
                      <a:pt x="89" y="12"/>
                      <a:pt x="87" y="13"/>
                    </a:cubicBezTo>
                    <a:cubicBezTo>
                      <a:pt x="85" y="14"/>
                      <a:pt x="84" y="15"/>
                      <a:pt x="86" y="17"/>
                    </a:cubicBezTo>
                    <a:cubicBezTo>
                      <a:pt x="88" y="18"/>
                      <a:pt x="96" y="20"/>
                      <a:pt x="109" y="24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1" y="34"/>
                      <a:pt x="144" y="36"/>
                      <a:pt x="144" y="39"/>
                    </a:cubicBezTo>
                    <a:cubicBezTo>
                      <a:pt x="144" y="41"/>
                      <a:pt x="141" y="44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2" y="52"/>
                      <a:pt x="92" y="53"/>
                      <a:pt x="80" y="52"/>
                    </a:cubicBezTo>
                    <a:cubicBezTo>
                      <a:pt x="72" y="52"/>
                      <a:pt x="64" y="51"/>
                      <a:pt x="55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15" y="42"/>
                      <a:pt x="8" y="40"/>
                      <a:pt x="5" y="38"/>
                    </a:cubicBezTo>
                    <a:cubicBezTo>
                      <a:pt x="0" y="34"/>
                      <a:pt x="2" y="29"/>
                      <a:pt x="10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3" y="38"/>
                      <a:pt x="49" y="40"/>
                      <a:pt x="59" y="42"/>
                    </a:cubicBezTo>
                    <a:cubicBezTo>
                      <a:pt x="69" y="43"/>
                      <a:pt x="78" y="44"/>
                      <a:pt x="86" y="44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5" y="40"/>
                      <a:pt x="106" y="39"/>
                      <a:pt x="106" y="38"/>
                    </a:cubicBezTo>
                    <a:cubicBezTo>
                      <a:pt x="105" y="37"/>
                      <a:pt x="103" y="36"/>
                      <a:pt x="98" y="35"/>
                    </a:cubicBezTo>
                    <a:cubicBezTo>
                      <a:pt x="95" y="34"/>
                      <a:pt x="88" y="32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6" y="16"/>
                      <a:pt x="48" y="12"/>
                      <a:pt x="55" y="9"/>
                    </a:cubicBezTo>
                    <a:cubicBezTo>
                      <a:pt x="60" y="7"/>
                      <a:pt x="67" y="6"/>
                      <a:pt x="76" y="5"/>
                    </a:cubicBezTo>
                    <a:cubicBezTo>
                      <a:pt x="85" y="4"/>
                      <a:pt x="94" y="3"/>
                      <a:pt x="105" y="4"/>
                    </a:cubicBezTo>
                    <a:cubicBezTo>
                      <a:pt x="110" y="4"/>
                      <a:pt x="115" y="4"/>
                      <a:pt x="121" y="5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4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21" name="Group 2051"/>
            <p:cNvGrpSpPr/>
            <p:nvPr/>
          </p:nvGrpSpPr>
          <p:grpSpPr>
            <a:xfrm>
              <a:off x="1327150" y="4086225"/>
              <a:ext cx="1689100" cy="617538"/>
              <a:chOff x="1217613" y="4070350"/>
              <a:chExt cx="1689100" cy="617538"/>
            </a:xfrm>
          </p:grpSpPr>
          <p:sp>
            <p:nvSpPr>
              <p:cNvPr id="1622" name="Freeform 233"/>
              <p:cNvSpPr>
                <a:spLocks/>
              </p:cNvSpPr>
              <p:nvPr/>
            </p:nvSpPr>
            <p:spPr bwMode="auto">
              <a:xfrm>
                <a:off x="1250950" y="4279900"/>
                <a:ext cx="1609725" cy="407988"/>
              </a:xfrm>
              <a:custGeom>
                <a:avLst/>
                <a:gdLst>
                  <a:gd name="T0" fmla="*/ 419 w 423"/>
                  <a:gd name="T1" fmla="*/ 16 h 107"/>
                  <a:gd name="T2" fmla="*/ 347 w 423"/>
                  <a:gd name="T3" fmla="*/ 43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2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3 h 107"/>
                  <a:gd name="T18" fmla="*/ 3 w 423"/>
                  <a:gd name="T19" fmla="*/ 0 h 107"/>
                  <a:gd name="T20" fmla="*/ 1 w 423"/>
                  <a:gd name="T21" fmla="*/ 54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5 h 107"/>
                  <a:gd name="T28" fmla="*/ 182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7 w 423"/>
                  <a:gd name="T37" fmla="*/ 97 h 107"/>
                  <a:gd name="T38" fmla="*/ 418 w 423"/>
                  <a:gd name="T39" fmla="*/ 70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19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19" y="16"/>
                    </a:moveTo>
                    <a:cubicBezTo>
                      <a:pt x="410" y="27"/>
                      <a:pt x="384" y="37"/>
                      <a:pt x="347" y="43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1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2" y="52"/>
                    </a:cubicBezTo>
                    <a:cubicBezTo>
                      <a:pt x="180" y="51"/>
                      <a:pt x="177" y="51"/>
                      <a:pt x="174" y="51"/>
                    </a:cubicBezTo>
                    <a:cubicBezTo>
                      <a:pt x="142" y="49"/>
                      <a:pt x="113" y="46"/>
                      <a:pt x="88" y="41"/>
                    </a:cubicBezTo>
                    <a:cubicBezTo>
                      <a:pt x="75" y="39"/>
                      <a:pt x="64" y="36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3"/>
                      <a:pt x="86" y="96"/>
                    </a:cubicBezTo>
                    <a:cubicBezTo>
                      <a:pt x="111" y="100"/>
                      <a:pt x="140" y="104"/>
                      <a:pt x="172" y="105"/>
                    </a:cubicBezTo>
                    <a:cubicBezTo>
                      <a:pt x="175" y="106"/>
                      <a:pt x="179" y="106"/>
                      <a:pt x="182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1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7" y="97"/>
                    </a:cubicBezTo>
                    <a:cubicBezTo>
                      <a:pt x="383" y="91"/>
                      <a:pt x="408" y="82"/>
                      <a:pt x="418" y="70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0"/>
                      <a:pt x="422" y="13"/>
                      <a:pt x="419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3" name="Freeform 234"/>
              <p:cNvSpPr>
                <a:spLocks/>
              </p:cNvSpPr>
              <p:nvPr/>
            </p:nvSpPr>
            <p:spPr bwMode="auto">
              <a:xfrm>
                <a:off x="1250950" y="4264025"/>
                <a:ext cx="206375" cy="334963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6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4" name="Freeform 235"/>
              <p:cNvSpPr>
                <a:spLocks/>
              </p:cNvSpPr>
              <p:nvPr/>
            </p:nvSpPr>
            <p:spPr bwMode="auto">
              <a:xfrm>
                <a:off x="1457325" y="4391025"/>
                <a:ext cx="485775" cy="273050"/>
              </a:xfrm>
              <a:custGeom>
                <a:avLst/>
                <a:gdLst>
                  <a:gd name="T0" fmla="*/ 120 w 128"/>
                  <a:gd name="T1" fmla="*/ 18 h 72"/>
                  <a:gd name="T2" fmla="*/ 34 w 128"/>
                  <a:gd name="T3" fmla="*/ 8 h 72"/>
                  <a:gd name="T4" fmla="*/ 0 w 128"/>
                  <a:gd name="T5" fmla="*/ 0 h 72"/>
                  <a:gd name="T6" fmla="*/ 0 w 128"/>
                  <a:gd name="T7" fmla="*/ 55 h 72"/>
                  <a:gd name="T8" fmla="*/ 32 w 128"/>
                  <a:gd name="T9" fmla="*/ 62 h 72"/>
                  <a:gd name="T10" fmla="*/ 118 w 128"/>
                  <a:gd name="T11" fmla="*/ 72 h 72"/>
                  <a:gd name="T12" fmla="*/ 128 w 128"/>
                  <a:gd name="T13" fmla="*/ 72 h 72"/>
                  <a:gd name="T14" fmla="*/ 128 w 128"/>
                  <a:gd name="T15" fmla="*/ 18 h 72"/>
                  <a:gd name="T16" fmla="*/ 120 w 128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72">
                    <a:moveTo>
                      <a:pt x="120" y="18"/>
                    </a:moveTo>
                    <a:cubicBezTo>
                      <a:pt x="88" y="16"/>
                      <a:pt x="59" y="12"/>
                      <a:pt x="34" y="8"/>
                    </a:cubicBezTo>
                    <a:cubicBezTo>
                      <a:pt x="21" y="5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7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2"/>
                      <a:pt x="128" y="72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5" name="Freeform 236"/>
              <p:cNvSpPr>
                <a:spLocks/>
              </p:cNvSpPr>
              <p:nvPr/>
            </p:nvSpPr>
            <p:spPr bwMode="auto">
              <a:xfrm>
                <a:off x="1217613" y="4070350"/>
                <a:ext cx="1689100" cy="411163"/>
              </a:xfrm>
              <a:custGeom>
                <a:avLst/>
                <a:gdLst>
                  <a:gd name="T0" fmla="*/ 347 w 444"/>
                  <a:gd name="T1" fmla="*/ 17 h 108"/>
                  <a:gd name="T2" fmla="*/ 262 w 444"/>
                  <a:gd name="T3" fmla="*/ 7 h 108"/>
                  <a:gd name="T4" fmla="*/ 16 w 444"/>
                  <a:gd name="T5" fmla="*/ 42 h 108"/>
                  <a:gd name="T6" fmla="*/ 97 w 444"/>
                  <a:gd name="T7" fmla="*/ 92 h 108"/>
                  <a:gd name="T8" fmla="*/ 183 w 444"/>
                  <a:gd name="T9" fmla="*/ 102 h 108"/>
                  <a:gd name="T10" fmla="*/ 428 w 444"/>
                  <a:gd name="T11" fmla="*/ 67 h 108"/>
                  <a:gd name="T12" fmla="*/ 347 w 44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8">
                    <a:moveTo>
                      <a:pt x="347" y="17"/>
                    </a:moveTo>
                    <a:cubicBezTo>
                      <a:pt x="322" y="12"/>
                      <a:pt x="294" y="9"/>
                      <a:pt x="262" y="7"/>
                    </a:cubicBezTo>
                    <a:cubicBezTo>
                      <a:pt x="148" y="0"/>
                      <a:pt x="37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6"/>
                      <a:pt x="151" y="100"/>
                      <a:pt x="183" y="102"/>
                    </a:cubicBezTo>
                    <a:cubicBezTo>
                      <a:pt x="296" y="108"/>
                      <a:pt x="407" y="93"/>
                      <a:pt x="428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6" name="Freeform 237"/>
              <p:cNvSpPr>
                <a:spLocks/>
              </p:cNvSpPr>
              <p:nvPr/>
            </p:nvSpPr>
            <p:spPr bwMode="auto">
              <a:xfrm>
                <a:off x="1357313" y="4127500"/>
                <a:ext cx="1408113" cy="296863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7 h 78"/>
                  <a:gd name="T4" fmla="*/ 73 w 370"/>
                  <a:gd name="T5" fmla="*/ 68 h 78"/>
                  <a:gd name="T6" fmla="*/ 3 w 370"/>
                  <a:gd name="T7" fmla="*/ 42 h 78"/>
                  <a:gd name="T8" fmla="*/ 3 w 370"/>
                  <a:gd name="T9" fmla="*/ 31 h 78"/>
                  <a:gd name="T10" fmla="*/ 173 w 370"/>
                  <a:gd name="T11" fmla="*/ 0 h 78"/>
                  <a:gd name="T12" fmla="*/ 221 w 370"/>
                  <a:gd name="T13" fmla="*/ 2 h 78"/>
                  <a:gd name="T14" fmla="*/ 298 w 370"/>
                  <a:gd name="T15" fmla="*/ 11 h 78"/>
                  <a:gd name="T16" fmla="*/ 367 w 370"/>
                  <a:gd name="T17" fmla="*/ 37 h 78"/>
                  <a:gd name="T18" fmla="*/ 367 w 370"/>
                  <a:gd name="T19" fmla="*/ 48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8"/>
                      <a:pt x="150" y="77"/>
                    </a:cubicBezTo>
                    <a:cubicBezTo>
                      <a:pt x="121" y="75"/>
                      <a:pt x="95" y="72"/>
                      <a:pt x="73" y="68"/>
                    </a:cubicBezTo>
                    <a:cubicBezTo>
                      <a:pt x="36" y="61"/>
                      <a:pt x="11" y="52"/>
                      <a:pt x="3" y="42"/>
                    </a:cubicBezTo>
                    <a:cubicBezTo>
                      <a:pt x="0" y="38"/>
                      <a:pt x="0" y="34"/>
                      <a:pt x="3" y="31"/>
                    </a:cubicBezTo>
                    <a:cubicBezTo>
                      <a:pt x="18" y="13"/>
                      <a:pt x="89" y="0"/>
                      <a:pt x="173" y="0"/>
                    </a:cubicBezTo>
                    <a:cubicBezTo>
                      <a:pt x="189" y="0"/>
                      <a:pt x="205" y="1"/>
                      <a:pt x="221" y="2"/>
                    </a:cubicBezTo>
                    <a:cubicBezTo>
                      <a:pt x="249" y="3"/>
                      <a:pt x="275" y="6"/>
                      <a:pt x="298" y="11"/>
                    </a:cubicBezTo>
                    <a:cubicBezTo>
                      <a:pt x="334" y="18"/>
                      <a:pt x="359" y="27"/>
                      <a:pt x="367" y="37"/>
                    </a:cubicBezTo>
                    <a:cubicBezTo>
                      <a:pt x="370" y="41"/>
                      <a:pt x="370" y="44"/>
                      <a:pt x="367" y="48"/>
                    </a:cubicBezTo>
                    <a:cubicBezTo>
                      <a:pt x="352" y="66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7" name="Freeform 238"/>
              <p:cNvSpPr>
                <a:spLocks/>
              </p:cNvSpPr>
              <p:nvPr/>
            </p:nvSpPr>
            <p:spPr bwMode="auto">
              <a:xfrm>
                <a:off x="1528763" y="4108450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7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1 h 89"/>
                  <a:gd name="T12" fmla="*/ 262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7"/>
                    </a:cubicBezTo>
                    <a:cubicBezTo>
                      <a:pt x="71" y="86"/>
                      <a:pt x="42" y="82"/>
                      <a:pt x="18" y="78"/>
                    </a:cubicBezTo>
                    <a:cubicBezTo>
                      <a:pt x="12" y="77"/>
                      <a:pt x="6" y="75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5" y="0"/>
                      <a:pt x="179" y="1"/>
                    </a:cubicBezTo>
                    <a:cubicBezTo>
                      <a:pt x="209" y="3"/>
                      <a:pt x="238" y="6"/>
                      <a:pt x="262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8" name="Freeform 239"/>
              <p:cNvSpPr>
                <a:spLocks/>
              </p:cNvSpPr>
              <p:nvPr/>
            </p:nvSpPr>
            <p:spPr bwMode="auto">
              <a:xfrm>
                <a:off x="1370013" y="4127500"/>
                <a:ext cx="1395413" cy="193675"/>
              </a:xfrm>
              <a:custGeom>
                <a:avLst/>
                <a:gdLst>
                  <a:gd name="T0" fmla="*/ 364 w 367"/>
                  <a:gd name="T1" fmla="*/ 37 h 51"/>
                  <a:gd name="T2" fmla="*/ 295 w 367"/>
                  <a:gd name="T3" fmla="*/ 11 h 51"/>
                  <a:gd name="T4" fmla="*/ 218 w 367"/>
                  <a:gd name="T5" fmla="*/ 2 h 51"/>
                  <a:gd name="T6" fmla="*/ 170 w 367"/>
                  <a:gd name="T7" fmla="*/ 0 h 51"/>
                  <a:gd name="T8" fmla="*/ 0 w 367"/>
                  <a:gd name="T9" fmla="*/ 31 h 51"/>
                  <a:gd name="T10" fmla="*/ 0 w 367"/>
                  <a:gd name="T11" fmla="*/ 32 h 51"/>
                  <a:gd name="T12" fmla="*/ 166 w 367"/>
                  <a:gd name="T13" fmla="*/ 4 h 51"/>
                  <a:gd name="T14" fmla="*/ 214 w 367"/>
                  <a:gd name="T15" fmla="*/ 5 h 51"/>
                  <a:gd name="T16" fmla="*/ 291 w 367"/>
                  <a:gd name="T17" fmla="*/ 14 h 51"/>
                  <a:gd name="T18" fmla="*/ 360 w 367"/>
                  <a:gd name="T19" fmla="*/ 40 h 51"/>
                  <a:gd name="T20" fmla="*/ 361 w 367"/>
                  <a:gd name="T21" fmla="*/ 51 h 51"/>
                  <a:gd name="T22" fmla="*/ 364 w 367"/>
                  <a:gd name="T23" fmla="*/ 48 h 51"/>
                  <a:gd name="T24" fmla="*/ 364 w 367"/>
                  <a:gd name="T25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1">
                    <a:moveTo>
                      <a:pt x="364" y="37"/>
                    </a:moveTo>
                    <a:cubicBezTo>
                      <a:pt x="356" y="27"/>
                      <a:pt x="331" y="18"/>
                      <a:pt x="295" y="11"/>
                    </a:cubicBezTo>
                    <a:cubicBezTo>
                      <a:pt x="272" y="6"/>
                      <a:pt x="246" y="3"/>
                      <a:pt x="218" y="2"/>
                    </a:cubicBezTo>
                    <a:cubicBezTo>
                      <a:pt x="202" y="1"/>
                      <a:pt x="186" y="0"/>
                      <a:pt x="170" y="0"/>
                    </a:cubicBezTo>
                    <a:cubicBezTo>
                      <a:pt x="86" y="0"/>
                      <a:pt x="15" y="13"/>
                      <a:pt x="0" y="31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19" y="16"/>
                      <a:pt x="87" y="4"/>
                      <a:pt x="166" y="4"/>
                    </a:cubicBezTo>
                    <a:cubicBezTo>
                      <a:pt x="182" y="4"/>
                      <a:pt x="198" y="5"/>
                      <a:pt x="214" y="5"/>
                    </a:cubicBezTo>
                    <a:cubicBezTo>
                      <a:pt x="242" y="7"/>
                      <a:pt x="268" y="10"/>
                      <a:pt x="291" y="14"/>
                    </a:cubicBezTo>
                    <a:cubicBezTo>
                      <a:pt x="328" y="21"/>
                      <a:pt x="353" y="31"/>
                      <a:pt x="360" y="40"/>
                    </a:cubicBezTo>
                    <a:cubicBezTo>
                      <a:pt x="363" y="44"/>
                      <a:pt x="363" y="47"/>
                      <a:pt x="361" y="51"/>
                    </a:cubicBezTo>
                    <a:cubicBezTo>
                      <a:pt x="362" y="50"/>
                      <a:pt x="363" y="49"/>
                      <a:pt x="364" y="48"/>
                    </a:cubicBezTo>
                    <a:cubicBezTo>
                      <a:pt x="367" y="44"/>
                      <a:pt x="367" y="41"/>
                      <a:pt x="364" y="37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9" name="Freeform 240"/>
              <p:cNvSpPr>
                <a:spLocks/>
              </p:cNvSpPr>
              <p:nvPr/>
            </p:nvSpPr>
            <p:spPr bwMode="auto">
              <a:xfrm>
                <a:off x="2571750" y="4291013"/>
                <a:ext cx="288925" cy="342900"/>
              </a:xfrm>
              <a:custGeom>
                <a:avLst/>
                <a:gdLst>
                  <a:gd name="T0" fmla="*/ 72 w 76"/>
                  <a:gd name="T1" fmla="*/ 9 h 90"/>
                  <a:gd name="T2" fmla="*/ 0 w 76"/>
                  <a:gd name="T3" fmla="*/ 36 h 90"/>
                  <a:gd name="T4" fmla="*/ 0 w 76"/>
                  <a:gd name="T5" fmla="*/ 90 h 90"/>
                  <a:gd name="T6" fmla="*/ 71 w 76"/>
                  <a:gd name="T7" fmla="*/ 63 h 90"/>
                  <a:gd name="T8" fmla="*/ 74 w 76"/>
                  <a:gd name="T9" fmla="*/ 54 h 90"/>
                  <a:gd name="T10" fmla="*/ 76 w 76"/>
                  <a:gd name="T11" fmla="*/ 0 h 90"/>
                  <a:gd name="T12" fmla="*/ 72 w 76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90">
                    <a:moveTo>
                      <a:pt x="72" y="9"/>
                    </a:moveTo>
                    <a:cubicBezTo>
                      <a:pt x="63" y="20"/>
                      <a:pt x="37" y="29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6" y="83"/>
                      <a:pt x="61" y="74"/>
                      <a:pt x="71" y="63"/>
                    </a:cubicBezTo>
                    <a:cubicBezTo>
                      <a:pt x="73" y="60"/>
                      <a:pt x="74" y="57"/>
                      <a:pt x="74" y="54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3"/>
                      <a:pt x="75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0" name="Freeform 241"/>
              <p:cNvSpPr>
                <a:spLocks/>
              </p:cNvSpPr>
              <p:nvPr/>
            </p:nvSpPr>
            <p:spPr bwMode="auto">
              <a:xfrm>
                <a:off x="1943100" y="4459288"/>
                <a:ext cx="138113" cy="212725"/>
              </a:xfrm>
              <a:custGeom>
                <a:avLst/>
                <a:gdLst>
                  <a:gd name="T0" fmla="*/ 0 w 36"/>
                  <a:gd name="T1" fmla="*/ 0 h 56"/>
                  <a:gd name="T2" fmla="*/ 0 w 36"/>
                  <a:gd name="T3" fmla="*/ 54 h 56"/>
                  <a:gd name="T4" fmla="*/ 36 w 36"/>
                  <a:gd name="T5" fmla="*/ 56 h 56"/>
                  <a:gd name="T6" fmla="*/ 36 w 36"/>
                  <a:gd name="T7" fmla="*/ 1 h 56"/>
                  <a:gd name="T8" fmla="*/ 0 w 3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6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2" y="55"/>
                      <a:pt x="24" y="55"/>
                      <a:pt x="36" y="56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24" y="1"/>
                      <a:pt x="12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1" name="Freeform 242"/>
              <p:cNvSpPr>
                <a:spLocks/>
              </p:cNvSpPr>
              <p:nvPr/>
            </p:nvSpPr>
            <p:spPr bwMode="auto">
              <a:xfrm>
                <a:off x="2114550" y="4462463"/>
                <a:ext cx="50800" cy="206375"/>
              </a:xfrm>
              <a:custGeom>
                <a:avLst/>
                <a:gdLst>
                  <a:gd name="T0" fmla="*/ 0 w 13"/>
                  <a:gd name="T1" fmla="*/ 0 h 54"/>
                  <a:gd name="T2" fmla="*/ 0 w 13"/>
                  <a:gd name="T3" fmla="*/ 54 h 54"/>
                  <a:gd name="T4" fmla="*/ 13 w 13"/>
                  <a:gd name="T5" fmla="*/ 54 h 54"/>
                  <a:gd name="T6" fmla="*/ 13 w 13"/>
                  <a:gd name="T7" fmla="*/ 0 h 54"/>
                  <a:gd name="T8" fmla="*/ 0 w 1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4" y="54"/>
                      <a:pt x="9" y="54"/>
                      <a:pt x="13" y="5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2" name="Freeform 243"/>
              <p:cNvSpPr>
                <a:spLocks/>
              </p:cNvSpPr>
              <p:nvPr/>
            </p:nvSpPr>
            <p:spPr bwMode="auto">
              <a:xfrm>
                <a:off x="2081213" y="4462463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4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3" name="Freeform 244"/>
              <p:cNvSpPr>
                <a:spLocks/>
              </p:cNvSpPr>
              <p:nvPr/>
            </p:nvSpPr>
            <p:spPr bwMode="auto">
              <a:xfrm>
                <a:off x="2165350" y="4429125"/>
                <a:ext cx="406400" cy="239713"/>
              </a:xfrm>
              <a:custGeom>
                <a:avLst/>
                <a:gdLst>
                  <a:gd name="T0" fmla="*/ 107 w 107"/>
                  <a:gd name="T1" fmla="*/ 0 h 63"/>
                  <a:gd name="T2" fmla="*/ 0 w 107"/>
                  <a:gd name="T3" fmla="*/ 9 h 63"/>
                  <a:gd name="T4" fmla="*/ 0 w 107"/>
                  <a:gd name="T5" fmla="*/ 63 h 63"/>
                  <a:gd name="T6" fmla="*/ 107 w 107"/>
                  <a:gd name="T7" fmla="*/ 54 h 63"/>
                  <a:gd name="T8" fmla="*/ 107 w 10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3">
                    <a:moveTo>
                      <a:pt x="107" y="0"/>
                    </a:moveTo>
                    <a:cubicBezTo>
                      <a:pt x="77" y="5"/>
                      <a:pt x="40" y="9"/>
                      <a:pt x="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40" y="63"/>
                      <a:pt x="77" y="59"/>
                      <a:pt x="107" y="54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4" name="Freeform 245"/>
              <p:cNvSpPr>
                <a:spLocks/>
              </p:cNvSpPr>
              <p:nvPr/>
            </p:nvSpPr>
            <p:spPr bwMode="auto">
              <a:xfrm>
                <a:off x="2697163" y="441325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5" name="Freeform 246"/>
              <p:cNvSpPr>
                <a:spLocks/>
              </p:cNvSpPr>
              <p:nvPr/>
            </p:nvSpPr>
            <p:spPr bwMode="auto">
              <a:xfrm>
                <a:off x="2617788" y="4432300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6" name="Freeform 247"/>
              <p:cNvSpPr>
                <a:spLocks/>
              </p:cNvSpPr>
              <p:nvPr/>
            </p:nvSpPr>
            <p:spPr bwMode="auto">
              <a:xfrm>
                <a:off x="2776538" y="4386263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4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7" name="Freeform 248"/>
              <p:cNvSpPr>
                <a:spLocks/>
              </p:cNvSpPr>
              <p:nvPr/>
            </p:nvSpPr>
            <p:spPr bwMode="auto">
              <a:xfrm>
                <a:off x="2217738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8" name="Freeform 249"/>
              <p:cNvSpPr>
                <a:spLocks/>
              </p:cNvSpPr>
              <p:nvPr/>
            </p:nvSpPr>
            <p:spPr bwMode="auto">
              <a:xfrm>
                <a:off x="1419225" y="439420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9" name="Freeform 250"/>
              <p:cNvSpPr>
                <a:spLocks/>
              </p:cNvSpPr>
              <p:nvPr/>
            </p:nvSpPr>
            <p:spPr bwMode="auto">
              <a:xfrm>
                <a:off x="2457450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0" name="Freeform 251"/>
              <p:cNvSpPr>
                <a:spLocks/>
              </p:cNvSpPr>
              <p:nvPr/>
            </p:nvSpPr>
            <p:spPr bwMode="auto">
              <a:xfrm>
                <a:off x="2138363" y="4478338"/>
                <a:ext cx="14288" cy="182563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1" name="Freeform 252"/>
              <p:cNvSpPr>
                <a:spLocks/>
              </p:cNvSpPr>
              <p:nvPr/>
            </p:nvSpPr>
            <p:spPr bwMode="auto">
              <a:xfrm>
                <a:off x="2297113" y="447357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2" name="Freeform 253"/>
              <p:cNvSpPr>
                <a:spLocks/>
              </p:cNvSpPr>
              <p:nvPr/>
            </p:nvSpPr>
            <p:spPr bwMode="auto">
              <a:xfrm>
                <a:off x="2378075" y="4465638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3" name="Freeform 254"/>
              <p:cNvSpPr>
                <a:spLocks/>
              </p:cNvSpPr>
              <p:nvPr/>
            </p:nvSpPr>
            <p:spPr bwMode="auto">
              <a:xfrm>
                <a:off x="2536825" y="44481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4" name="Freeform 255"/>
              <p:cNvSpPr>
                <a:spLocks/>
              </p:cNvSpPr>
              <p:nvPr/>
            </p:nvSpPr>
            <p:spPr bwMode="auto">
              <a:xfrm>
                <a:off x="1817688" y="4465638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5" name="Freeform 256"/>
              <p:cNvSpPr>
                <a:spLocks/>
              </p:cNvSpPr>
              <p:nvPr/>
            </p:nvSpPr>
            <p:spPr bwMode="auto">
              <a:xfrm>
                <a:off x="1898650" y="4473575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3 w 4"/>
                  <a:gd name="T9" fmla="*/ 47 h 47"/>
                  <a:gd name="T10" fmla="*/ 4 w 4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7"/>
                    </a:cubicBezTo>
                    <a:lnTo>
                      <a:pt x="4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6" name="Freeform 257"/>
              <p:cNvSpPr>
                <a:spLocks/>
              </p:cNvSpPr>
              <p:nvPr/>
            </p:nvSpPr>
            <p:spPr bwMode="auto">
              <a:xfrm>
                <a:off x="2057400" y="447833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7" name="Freeform 258"/>
              <p:cNvSpPr>
                <a:spLocks/>
              </p:cNvSpPr>
              <p:nvPr/>
            </p:nvSpPr>
            <p:spPr bwMode="auto">
              <a:xfrm>
                <a:off x="1978025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8" name="Freeform 259"/>
              <p:cNvSpPr>
                <a:spLocks/>
              </p:cNvSpPr>
              <p:nvPr/>
            </p:nvSpPr>
            <p:spPr bwMode="auto">
              <a:xfrm>
                <a:off x="1577975" y="4432300"/>
                <a:ext cx="15875" cy="185738"/>
              </a:xfrm>
              <a:custGeom>
                <a:avLst/>
                <a:gdLst>
                  <a:gd name="T0" fmla="*/ 4 w 4"/>
                  <a:gd name="T1" fmla="*/ 49 h 49"/>
                  <a:gd name="T2" fmla="*/ 4 w 4"/>
                  <a:gd name="T3" fmla="*/ 1 h 49"/>
                  <a:gd name="T4" fmla="*/ 1 w 4"/>
                  <a:gd name="T5" fmla="*/ 1 h 49"/>
                  <a:gd name="T6" fmla="*/ 0 w 4"/>
                  <a:gd name="T7" fmla="*/ 0 h 49"/>
                  <a:gd name="T8" fmla="*/ 0 w 4"/>
                  <a:gd name="T9" fmla="*/ 48 h 49"/>
                  <a:gd name="T10" fmla="*/ 3 w 4"/>
                  <a:gd name="T11" fmla="*/ 48 h 49"/>
                  <a:gd name="T12" fmla="*/ 4 w 4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9">
                    <a:moveTo>
                      <a:pt x="4" y="49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9" name="Freeform 260"/>
              <p:cNvSpPr>
                <a:spLocks/>
              </p:cNvSpPr>
              <p:nvPr/>
            </p:nvSpPr>
            <p:spPr bwMode="auto">
              <a:xfrm>
                <a:off x="1498600" y="4416425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0" name="Freeform 261"/>
              <p:cNvSpPr>
                <a:spLocks/>
              </p:cNvSpPr>
              <p:nvPr/>
            </p:nvSpPr>
            <p:spPr bwMode="auto">
              <a:xfrm>
                <a:off x="1338263" y="4364038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2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1" name="Freeform 262"/>
              <p:cNvSpPr>
                <a:spLocks/>
              </p:cNvSpPr>
              <p:nvPr/>
            </p:nvSpPr>
            <p:spPr bwMode="auto">
              <a:xfrm>
                <a:off x="1738313" y="44592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2" name="Freeform 263"/>
              <p:cNvSpPr>
                <a:spLocks/>
              </p:cNvSpPr>
              <p:nvPr/>
            </p:nvSpPr>
            <p:spPr bwMode="auto">
              <a:xfrm>
                <a:off x="1658938" y="444817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3" name="Freeform 264"/>
              <p:cNvSpPr>
                <a:spLocks/>
              </p:cNvSpPr>
              <p:nvPr/>
            </p:nvSpPr>
            <p:spPr bwMode="auto">
              <a:xfrm>
                <a:off x="2693988" y="44100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6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4" name="Freeform 265"/>
              <p:cNvSpPr>
                <a:spLocks/>
              </p:cNvSpPr>
              <p:nvPr/>
            </p:nvSpPr>
            <p:spPr bwMode="auto">
              <a:xfrm>
                <a:off x="2613025" y="4432300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6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5" name="Freeform 266"/>
              <p:cNvSpPr>
                <a:spLocks/>
              </p:cNvSpPr>
              <p:nvPr/>
            </p:nvSpPr>
            <p:spPr bwMode="auto">
              <a:xfrm>
                <a:off x="2773363" y="4383088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6" name="Freeform 267"/>
              <p:cNvSpPr>
                <a:spLocks/>
              </p:cNvSpPr>
              <p:nvPr/>
            </p:nvSpPr>
            <p:spPr bwMode="auto">
              <a:xfrm>
                <a:off x="2214563" y="447357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7" name="Freeform 268"/>
              <p:cNvSpPr>
                <a:spLocks/>
              </p:cNvSpPr>
              <p:nvPr/>
            </p:nvSpPr>
            <p:spPr bwMode="auto">
              <a:xfrm>
                <a:off x="1414463" y="4391025"/>
                <a:ext cx="15875" cy="185738"/>
              </a:xfrm>
              <a:custGeom>
                <a:avLst/>
                <a:gdLst>
                  <a:gd name="T0" fmla="*/ 4 w 4"/>
                  <a:gd name="T1" fmla="*/ 2 h 49"/>
                  <a:gd name="T2" fmla="*/ 0 w 4"/>
                  <a:gd name="T3" fmla="*/ 0 h 49"/>
                  <a:gd name="T4" fmla="*/ 0 w 4"/>
                  <a:gd name="T5" fmla="*/ 47 h 49"/>
                  <a:gd name="T6" fmla="*/ 4 w 4"/>
                  <a:gd name="T7" fmla="*/ 49 h 49"/>
                  <a:gd name="T8" fmla="*/ 4 w 4"/>
                  <a:gd name="T9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9">
                    <a:moveTo>
                      <a:pt x="4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4" y="49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8" name="Freeform 269"/>
              <p:cNvSpPr>
                <a:spLocks/>
              </p:cNvSpPr>
              <p:nvPr/>
            </p:nvSpPr>
            <p:spPr bwMode="auto">
              <a:xfrm>
                <a:off x="2454275" y="4454525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9" name="Freeform 270"/>
              <p:cNvSpPr>
                <a:spLocks/>
              </p:cNvSpPr>
              <p:nvPr/>
            </p:nvSpPr>
            <p:spPr bwMode="auto">
              <a:xfrm>
                <a:off x="2133600" y="4478338"/>
                <a:ext cx="15875" cy="177800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0" name="Freeform 271"/>
              <p:cNvSpPr>
                <a:spLocks/>
              </p:cNvSpPr>
              <p:nvPr/>
            </p:nvSpPr>
            <p:spPr bwMode="auto">
              <a:xfrm>
                <a:off x="2293938" y="4470400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1" name="Freeform 272"/>
              <p:cNvSpPr>
                <a:spLocks/>
              </p:cNvSpPr>
              <p:nvPr/>
            </p:nvSpPr>
            <p:spPr bwMode="auto">
              <a:xfrm>
                <a:off x="2373313" y="44656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2" name="Freeform 273"/>
              <p:cNvSpPr>
                <a:spLocks/>
              </p:cNvSpPr>
              <p:nvPr/>
            </p:nvSpPr>
            <p:spPr bwMode="auto">
              <a:xfrm>
                <a:off x="2533650" y="444341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3" name="Freeform 274"/>
              <p:cNvSpPr>
                <a:spLocks/>
              </p:cNvSpPr>
              <p:nvPr/>
            </p:nvSpPr>
            <p:spPr bwMode="auto">
              <a:xfrm>
                <a:off x="1814513" y="446246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4" name="Freeform 275"/>
              <p:cNvSpPr>
                <a:spLocks/>
              </p:cNvSpPr>
              <p:nvPr/>
            </p:nvSpPr>
            <p:spPr bwMode="auto">
              <a:xfrm>
                <a:off x="1893888" y="44704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7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5" name="Freeform 276"/>
              <p:cNvSpPr>
                <a:spLocks/>
              </p:cNvSpPr>
              <p:nvPr/>
            </p:nvSpPr>
            <p:spPr bwMode="auto">
              <a:xfrm>
                <a:off x="2054225" y="4478338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6" name="Freeform 277"/>
              <p:cNvSpPr>
                <a:spLocks/>
              </p:cNvSpPr>
              <p:nvPr/>
            </p:nvSpPr>
            <p:spPr bwMode="auto">
              <a:xfrm>
                <a:off x="1974850" y="4473575"/>
                <a:ext cx="14288" cy="182563"/>
              </a:xfrm>
              <a:custGeom>
                <a:avLst/>
                <a:gdLst>
                  <a:gd name="T0" fmla="*/ 0 w 4"/>
                  <a:gd name="T1" fmla="*/ 47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7"/>
                    </a:moveTo>
                    <a:cubicBezTo>
                      <a:pt x="1" y="47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7" name="Freeform 278"/>
              <p:cNvSpPr>
                <a:spLocks/>
              </p:cNvSpPr>
              <p:nvPr/>
            </p:nvSpPr>
            <p:spPr bwMode="auto">
              <a:xfrm>
                <a:off x="1574800" y="4432300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8" name="Freeform 279"/>
              <p:cNvSpPr>
                <a:spLocks/>
              </p:cNvSpPr>
              <p:nvPr/>
            </p:nvSpPr>
            <p:spPr bwMode="auto">
              <a:xfrm>
                <a:off x="1495425" y="4413250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9" name="Freeform 280"/>
              <p:cNvSpPr>
                <a:spLocks/>
              </p:cNvSpPr>
              <p:nvPr/>
            </p:nvSpPr>
            <p:spPr bwMode="auto">
              <a:xfrm>
                <a:off x="1335088" y="4364038"/>
                <a:ext cx="15875" cy="177800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2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0" name="Freeform 281"/>
              <p:cNvSpPr>
                <a:spLocks/>
              </p:cNvSpPr>
              <p:nvPr/>
            </p:nvSpPr>
            <p:spPr bwMode="auto">
              <a:xfrm>
                <a:off x="1735138" y="4454525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1" name="Freeform 282"/>
              <p:cNvSpPr>
                <a:spLocks/>
              </p:cNvSpPr>
              <p:nvPr/>
            </p:nvSpPr>
            <p:spPr bwMode="auto">
              <a:xfrm>
                <a:off x="1654175" y="4443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2" name="Freeform 283"/>
              <p:cNvSpPr>
                <a:spLocks/>
              </p:cNvSpPr>
              <p:nvPr/>
            </p:nvSpPr>
            <p:spPr bwMode="auto">
              <a:xfrm>
                <a:off x="1974850" y="4089400"/>
                <a:ext cx="654050" cy="95250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2 h 25"/>
                  <a:gd name="T4" fmla="*/ 136 w 172"/>
                  <a:gd name="T5" fmla="*/ 21 h 25"/>
                  <a:gd name="T6" fmla="*/ 157 w 172"/>
                  <a:gd name="T7" fmla="*/ 25 h 25"/>
                  <a:gd name="T8" fmla="*/ 172 w 172"/>
                  <a:gd name="T9" fmla="*/ 17 h 25"/>
                  <a:gd name="T10" fmla="*/ 148 w 172"/>
                  <a:gd name="T11" fmla="*/ 12 h 25"/>
                  <a:gd name="T12" fmla="*/ 63 w 172"/>
                  <a:gd name="T13" fmla="*/ 2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1"/>
                      <a:pt x="59" y="12"/>
                    </a:cubicBezTo>
                    <a:cubicBezTo>
                      <a:pt x="87" y="13"/>
                      <a:pt x="113" y="16"/>
                      <a:pt x="136" y="21"/>
                    </a:cubicBezTo>
                    <a:cubicBezTo>
                      <a:pt x="143" y="22"/>
                      <a:pt x="150" y="24"/>
                      <a:pt x="157" y="25"/>
                    </a:cubicBezTo>
                    <a:cubicBezTo>
                      <a:pt x="172" y="17"/>
                      <a:pt x="172" y="17"/>
                      <a:pt x="172" y="17"/>
                    </a:cubicBezTo>
                    <a:cubicBezTo>
                      <a:pt x="165" y="15"/>
                      <a:pt x="157" y="14"/>
                      <a:pt x="148" y="12"/>
                    </a:cubicBezTo>
                    <a:cubicBezTo>
                      <a:pt x="123" y="7"/>
                      <a:pt x="95" y="4"/>
                      <a:pt x="63" y="2"/>
                    </a:cubicBezTo>
                    <a:cubicBezTo>
                      <a:pt x="48" y="1"/>
                      <a:pt x="33" y="1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3" name="Freeform 284"/>
              <p:cNvSpPr>
                <a:spLocks/>
              </p:cNvSpPr>
              <p:nvPr/>
            </p:nvSpPr>
            <p:spPr bwMode="auto">
              <a:xfrm>
                <a:off x="1476375" y="4364038"/>
                <a:ext cx="646113" cy="98425"/>
              </a:xfrm>
              <a:custGeom>
                <a:avLst/>
                <a:gdLst>
                  <a:gd name="T0" fmla="*/ 167 w 170"/>
                  <a:gd name="T1" fmla="*/ 16 h 26"/>
                  <a:gd name="T2" fmla="*/ 119 w 170"/>
                  <a:gd name="T3" fmla="*/ 15 h 26"/>
                  <a:gd name="T4" fmla="*/ 42 w 170"/>
                  <a:gd name="T5" fmla="*/ 6 h 26"/>
                  <a:gd name="T6" fmla="*/ 16 w 170"/>
                  <a:gd name="T7" fmla="*/ 0 h 26"/>
                  <a:gd name="T8" fmla="*/ 0 w 170"/>
                  <a:gd name="T9" fmla="*/ 8 h 26"/>
                  <a:gd name="T10" fmla="*/ 29 w 170"/>
                  <a:gd name="T11" fmla="*/ 15 h 26"/>
                  <a:gd name="T12" fmla="*/ 115 w 170"/>
                  <a:gd name="T13" fmla="*/ 25 h 26"/>
                  <a:gd name="T14" fmla="*/ 152 w 170"/>
                  <a:gd name="T15" fmla="*/ 26 h 26"/>
                  <a:gd name="T16" fmla="*/ 170 w 170"/>
                  <a:gd name="T17" fmla="*/ 16 h 26"/>
                  <a:gd name="T18" fmla="*/ 167 w 170"/>
                  <a:gd name="T1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26">
                    <a:moveTo>
                      <a:pt x="167" y="16"/>
                    </a:moveTo>
                    <a:cubicBezTo>
                      <a:pt x="151" y="16"/>
                      <a:pt x="135" y="16"/>
                      <a:pt x="119" y="15"/>
                    </a:cubicBezTo>
                    <a:cubicBezTo>
                      <a:pt x="90" y="13"/>
                      <a:pt x="64" y="10"/>
                      <a:pt x="42" y="6"/>
                    </a:cubicBezTo>
                    <a:cubicBezTo>
                      <a:pt x="32" y="4"/>
                      <a:pt x="23" y="2"/>
                      <a:pt x="16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1"/>
                      <a:pt x="19" y="13"/>
                      <a:pt x="29" y="15"/>
                    </a:cubicBezTo>
                    <a:cubicBezTo>
                      <a:pt x="54" y="19"/>
                      <a:pt x="83" y="23"/>
                      <a:pt x="115" y="25"/>
                    </a:cubicBezTo>
                    <a:cubicBezTo>
                      <a:pt x="127" y="25"/>
                      <a:pt x="140" y="26"/>
                      <a:pt x="152" y="2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6"/>
                      <a:pt x="168" y="16"/>
                      <a:pt x="167" y="16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4" name="Freeform 285"/>
              <p:cNvSpPr>
                <a:spLocks noEditPoints="1"/>
              </p:cNvSpPr>
              <p:nvPr/>
            </p:nvSpPr>
            <p:spPr bwMode="auto">
              <a:xfrm>
                <a:off x="1700213" y="4181475"/>
                <a:ext cx="673100" cy="212725"/>
              </a:xfrm>
              <a:custGeom>
                <a:avLst/>
                <a:gdLst>
                  <a:gd name="T0" fmla="*/ 151 w 177"/>
                  <a:gd name="T1" fmla="*/ 11 h 56"/>
                  <a:gd name="T2" fmla="*/ 162 w 177"/>
                  <a:gd name="T3" fmla="*/ 0 h 56"/>
                  <a:gd name="T4" fmla="*/ 139 w 177"/>
                  <a:gd name="T5" fmla="*/ 19 h 56"/>
                  <a:gd name="T6" fmla="*/ 138 w 177"/>
                  <a:gd name="T7" fmla="*/ 13 h 56"/>
                  <a:gd name="T8" fmla="*/ 96 w 177"/>
                  <a:gd name="T9" fmla="*/ 7 h 56"/>
                  <a:gd name="T10" fmla="*/ 83 w 177"/>
                  <a:gd name="T11" fmla="*/ 10 h 56"/>
                  <a:gd name="T12" fmla="*/ 85 w 177"/>
                  <a:gd name="T13" fmla="*/ 15 h 56"/>
                  <a:gd name="T14" fmla="*/ 121 w 177"/>
                  <a:gd name="T15" fmla="*/ 15 h 56"/>
                  <a:gd name="T16" fmla="*/ 136 w 177"/>
                  <a:gd name="T17" fmla="*/ 19 h 56"/>
                  <a:gd name="T18" fmla="*/ 169 w 177"/>
                  <a:gd name="T19" fmla="*/ 30 h 56"/>
                  <a:gd name="T20" fmla="*/ 139 w 177"/>
                  <a:gd name="T21" fmla="*/ 19 h 56"/>
                  <a:gd name="T22" fmla="*/ 169 w 177"/>
                  <a:gd name="T23" fmla="*/ 30 h 56"/>
                  <a:gd name="T24" fmla="*/ 177 w 177"/>
                  <a:gd name="T25" fmla="*/ 17 h 56"/>
                  <a:gd name="T26" fmla="*/ 41 w 177"/>
                  <a:gd name="T27" fmla="*/ 30 h 56"/>
                  <a:gd name="T28" fmla="*/ 37 w 177"/>
                  <a:gd name="T29" fmla="*/ 28 h 56"/>
                  <a:gd name="T30" fmla="*/ 41 w 177"/>
                  <a:gd name="T31" fmla="*/ 30 h 56"/>
                  <a:gd name="T32" fmla="*/ 75 w 177"/>
                  <a:gd name="T33" fmla="*/ 30 h 56"/>
                  <a:gd name="T34" fmla="*/ 104 w 177"/>
                  <a:gd name="T35" fmla="*/ 39 h 56"/>
                  <a:gd name="T36" fmla="*/ 104 w 177"/>
                  <a:gd name="T37" fmla="*/ 34 h 56"/>
                  <a:gd name="T38" fmla="*/ 96 w 177"/>
                  <a:gd name="T39" fmla="*/ 30 h 56"/>
                  <a:gd name="T40" fmla="*/ 49 w 177"/>
                  <a:gd name="T41" fmla="*/ 14 h 56"/>
                  <a:gd name="T42" fmla="*/ 46 w 177"/>
                  <a:gd name="T43" fmla="*/ 17 h 56"/>
                  <a:gd name="T44" fmla="*/ 22 w 177"/>
                  <a:gd name="T45" fmla="*/ 40 h 56"/>
                  <a:gd name="T46" fmla="*/ 0 w 177"/>
                  <a:gd name="T47" fmla="*/ 28 h 56"/>
                  <a:gd name="T48" fmla="*/ 3 w 177"/>
                  <a:gd name="T49" fmla="*/ 39 h 56"/>
                  <a:gd name="T50" fmla="*/ 22 w 177"/>
                  <a:gd name="T51" fmla="*/ 40 h 56"/>
                  <a:gd name="T52" fmla="*/ 110 w 177"/>
                  <a:gd name="T53" fmla="*/ 46 h 56"/>
                  <a:gd name="T54" fmla="*/ 53 w 177"/>
                  <a:gd name="T55" fmla="*/ 45 h 56"/>
                  <a:gd name="T56" fmla="*/ 11 w 177"/>
                  <a:gd name="T57" fmla="*/ 45 h 56"/>
                  <a:gd name="T58" fmla="*/ 42 w 177"/>
                  <a:gd name="T59" fmla="*/ 56 h 56"/>
                  <a:gd name="T60" fmla="*/ 78 w 177"/>
                  <a:gd name="T61" fmla="*/ 54 h 56"/>
                  <a:gd name="T62" fmla="*/ 133 w 177"/>
                  <a:gd name="T63" fmla="*/ 47 h 56"/>
                  <a:gd name="T64" fmla="*/ 142 w 177"/>
                  <a:gd name="T6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56">
                    <a:moveTo>
                      <a:pt x="162" y="6"/>
                    </a:moveTo>
                    <a:cubicBezTo>
                      <a:pt x="151" y="11"/>
                      <a:pt x="151" y="11"/>
                      <a:pt x="151" y="11"/>
                    </a:cubicBezTo>
                    <a:cubicBezTo>
                      <a:pt x="151" y="5"/>
                      <a:pt x="151" y="5"/>
                      <a:pt x="151" y="5"/>
                    </a:cubicBezTo>
                    <a:cubicBezTo>
                      <a:pt x="162" y="0"/>
                      <a:pt x="162" y="0"/>
                      <a:pt x="162" y="0"/>
                    </a:cubicBezTo>
                    <a:lnTo>
                      <a:pt x="162" y="6"/>
                    </a:lnTo>
                    <a:close/>
                    <a:moveTo>
                      <a:pt x="139" y="19"/>
                    </a:moveTo>
                    <a:cubicBezTo>
                      <a:pt x="139" y="15"/>
                      <a:pt x="139" y="15"/>
                      <a:pt x="139" y="15"/>
                    </a:cubicBezTo>
                    <a:cubicBezTo>
                      <a:pt x="139" y="15"/>
                      <a:pt x="139" y="14"/>
                      <a:pt x="138" y="13"/>
                    </a:cubicBezTo>
                    <a:cubicBezTo>
                      <a:pt x="136" y="12"/>
                      <a:pt x="130" y="10"/>
                      <a:pt x="121" y="9"/>
                    </a:cubicBezTo>
                    <a:cubicBezTo>
                      <a:pt x="112" y="7"/>
                      <a:pt x="103" y="7"/>
                      <a:pt x="96" y="7"/>
                    </a:cubicBezTo>
                    <a:cubicBezTo>
                      <a:pt x="91" y="7"/>
                      <a:pt x="87" y="7"/>
                      <a:pt x="85" y="8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3" y="16"/>
                      <a:pt x="84" y="15"/>
                      <a:pt x="85" y="15"/>
                    </a:cubicBezTo>
                    <a:cubicBezTo>
                      <a:pt x="87" y="14"/>
                      <a:pt x="91" y="13"/>
                      <a:pt x="96" y="13"/>
                    </a:cubicBezTo>
                    <a:cubicBezTo>
                      <a:pt x="103" y="13"/>
                      <a:pt x="112" y="14"/>
                      <a:pt x="121" y="15"/>
                    </a:cubicBezTo>
                    <a:cubicBezTo>
                      <a:pt x="129" y="16"/>
                      <a:pt x="135" y="18"/>
                      <a:pt x="137" y="19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69" y="30"/>
                      <a:pt x="169" y="30"/>
                      <a:pt x="169" y="30"/>
                    </a:cubicBezTo>
                    <a:cubicBezTo>
                      <a:pt x="169" y="24"/>
                      <a:pt x="169" y="24"/>
                      <a:pt x="169" y="24"/>
                    </a:cubicBezTo>
                    <a:lnTo>
                      <a:pt x="139" y="19"/>
                    </a:lnTo>
                    <a:close/>
                    <a:moveTo>
                      <a:pt x="169" y="24"/>
                    </a:moveTo>
                    <a:cubicBezTo>
                      <a:pt x="169" y="30"/>
                      <a:pt x="169" y="30"/>
                      <a:pt x="169" y="30"/>
                    </a:cubicBezTo>
                    <a:cubicBezTo>
                      <a:pt x="174" y="28"/>
                      <a:pt x="177" y="25"/>
                      <a:pt x="177" y="23"/>
                    </a:cubicBezTo>
                    <a:cubicBezTo>
                      <a:pt x="177" y="17"/>
                      <a:pt x="177" y="17"/>
                      <a:pt x="177" y="17"/>
                    </a:cubicBezTo>
                    <a:cubicBezTo>
                      <a:pt x="177" y="19"/>
                      <a:pt x="174" y="21"/>
                      <a:pt x="169" y="24"/>
                    </a:cubicBezTo>
                    <a:close/>
                    <a:moveTo>
                      <a:pt x="41" y="30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38" y="25"/>
                      <a:pt x="37" y="27"/>
                      <a:pt x="37" y="28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3"/>
                      <a:pt x="38" y="32"/>
                      <a:pt x="41" y="30"/>
                    </a:cubicBezTo>
                    <a:close/>
                    <a:moveTo>
                      <a:pt x="49" y="21"/>
                    </a:moveTo>
                    <a:cubicBezTo>
                      <a:pt x="52" y="23"/>
                      <a:pt x="61" y="26"/>
                      <a:pt x="75" y="30"/>
                    </a:cubicBezTo>
                    <a:cubicBezTo>
                      <a:pt x="86" y="33"/>
                      <a:pt x="93" y="35"/>
                      <a:pt x="96" y="36"/>
                    </a:cubicBezTo>
                    <a:cubicBezTo>
                      <a:pt x="101" y="37"/>
                      <a:pt x="103" y="38"/>
                      <a:pt x="104" y="3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34"/>
                      <a:pt x="104" y="34"/>
                      <a:pt x="104" y="34"/>
                    </a:cubicBezTo>
                    <a:cubicBezTo>
                      <a:pt x="104" y="33"/>
                      <a:pt x="104" y="33"/>
                      <a:pt x="104" y="33"/>
                    </a:cubicBezTo>
                    <a:cubicBezTo>
                      <a:pt x="103" y="32"/>
                      <a:pt x="101" y="31"/>
                      <a:pt x="96" y="30"/>
                    </a:cubicBezTo>
                    <a:cubicBezTo>
                      <a:pt x="93" y="29"/>
                      <a:pt x="86" y="27"/>
                      <a:pt x="75" y="24"/>
                    </a:cubicBezTo>
                    <a:cubicBezTo>
                      <a:pt x="61" y="20"/>
                      <a:pt x="52" y="17"/>
                      <a:pt x="49" y="14"/>
                    </a:cubicBezTo>
                    <a:cubicBezTo>
                      <a:pt x="47" y="13"/>
                      <a:pt x="46" y="12"/>
                      <a:pt x="46" y="10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8"/>
                      <a:pt x="47" y="19"/>
                      <a:pt x="49" y="21"/>
                    </a:cubicBezTo>
                    <a:close/>
                    <a:moveTo>
                      <a:pt x="22" y="40"/>
                    </a:moveTo>
                    <a:cubicBezTo>
                      <a:pt x="13" y="37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6"/>
                      <a:pt x="1" y="37"/>
                      <a:pt x="3" y="39"/>
                    </a:cubicBezTo>
                    <a:cubicBezTo>
                      <a:pt x="6" y="41"/>
                      <a:pt x="13" y="44"/>
                      <a:pt x="22" y="46"/>
                    </a:cubicBezTo>
                    <a:lnTo>
                      <a:pt x="22" y="40"/>
                    </a:lnTo>
                    <a:close/>
                    <a:moveTo>
                      <a:pt x="133" y="41"/>
                    </a:moveTo>
                    <a:cubicBezTo>
                      <a:pt x="128" y="43"/>
                      <a:pt x="120" y="45"/>
                      <a:pt x="110" y="46"/>
                    </a:cubicBezTo>
                    <a:cubicBezTo>
                      <a:pt x="100" y="47"/>
                      <a:pt x="90" y="48"/>
                      <a:pt x="78" y="47"/>
                    </a:cubicBezTo>
                    <a:cubicBezTo>
                      <a:pt x="70" y="47"/>
                      <a:pt x="62" y="46"/>
                      <a:pt x="53" y="45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62" y="52"/>
                      <a:pt x="70" y="53"/>
                      <a:pt x="78" y="54"/>
                    </a:cubicBezTo>
                    <a:cubicBezTo>
                      <a:pt x="90" y="54"/>
                      <a:pt x="100" y="54"/>
                      <a:pt x="110" y="53"/>
                    </a:cubicBezTo>
                    <a:cubicBezTo>
                      <a:pt x="120" y="51"/>
                      <a:pt x="128" y="50"/>
                      <a:pt x="133" y="47"/>
                    </a:cubicBezTo>
                    <a:cubicBezTo>
                      <a:pt x="139" y="45"/>
                      <a:pt x="142" y="43"/>
                      <a:pt x="142" y="40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2" y="36"/>
                      <a:pt x="139" y="39"/>
                      <a:pt x="133" y="4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5" name="Freeform 286"/>
              <p:cNvSpPr>
                <a:spLocks/>
              </p:cNvSpPr>
              <p:nvPr/>
            </p:nvSpPr>
            <p:spPr bwMode="auto">
              <a:xfrm>
                <a:off x="1692275" y="4162425"/>
                <a:ext cx="688975" cy="209550"/>
              </a:xfrm>
              <a:custGeom>
                <a:avLst/>
                <a:gdLst>
                  <a:gd name="T0" fmla="*/ 164 w 181"/>
                  <a:gd name="T1" fmla="*/ 5 h 55"/>
                  <a:gd name="T2" fmla="*/ 153 w 181"/>
                  <a:gd name="T3" fmla="*/ 10 h 55"/>
                  <a:gd name="T4" fmla="*/ 176 w 181"/>
                  <a:gd name="T5" fmla="*/ 18 h 55"/>
                  <a:gd name="T6" fmla="*/ 171 w 181"/>
                  <a:gd name="T7" fmla="*/ 29 h 55"/>
                  <a:gd name="T8" fmla="*/ 138 w 181"/>
                  <a:gd name="T9" fmla="*/ 24 h 55"/>
                  <a:gd name="T10" fmla="*/ 140 w 181"/>
                  <a:gd name="T11" fmla="*/ 18 h 55"/>
                  <a:gd name="T12" fmla="*/ 123 w 181"/>
                  <a:gd name="T13" fmla="*/ 14 h 55"/>
                  <a:gd name="T14" fmla="*/ 98 w 181"/>
                  <a:gd name="T15" fmla="*/ 12 h 55"/>
                  <a:gd name="T16" fmla="*/ 87 w 181"/>
                  <a:gd name="T17" fmla="*/ 13 h 55"/>
                  <a:gd name="T18" fmla="*/ 86 w 181"/>
                  <a:gd name="T19" fmla="*/ 17 h 55"/>
                  <a:gd name="T20" fmla="*/ 109 w 181"/>
                  <a:gd name="T21" fmla="*/ 24 h 55"/>
                  <a:gd name="T22" fmla="*/ 136 w 181"/>
                  <a:gd name="T23" fmla="*/ 32 h 55"/>
                  <a:gd name="T24" fmla="*/ 144 w 181"/>
                  <a:gd name="T25" fmla="*/ 39 h 55"/>
                  <a:gd name="T26" fmla="*/ 135 w 181"/>
                  <a:gd name="T27" fmla="*/ 46 h 55"/>
                  <a:gd name="T28" fmla="*/ 112 w 181"/>
                  <a:gd name="T29" fmla="*/ 51 h 55"/>
                  <a:gd name="T30" fmla="*/ 80 w 181"/>
                  <a:gd name="T31" fmla="*/ 52 h 55"/>
                  <a:gd name="T32" fmla="*/ 55 w 181"/>
                  <a:gd name="T33" fmla="*/ 50 h 55"/>
                  <a:gd name="T34" fmla="*/ 44 w 181"/>
                  <a:gd name="T35" fmla="*/ 55 h 55"/>
                  <a:gd name="T36" fmla="*/ 13 w 181"/>
                  <a:gd name="T37" fmla="*/ 50 h 55"/>
                  <a:gd name="T38" fmla="*/ 24 w 181"/>
                  <a:gd name="T39" fmla="*/ 45 h 55"/>
                  <a:gd name="T40" fmla="*/ 5 w 181"/>
                  <a:gd name="T41" fmla="*/ 38 h 55"/>
                  <a:gd name="T42" fmla="*/ 10 w 181"/>
                  <a:gd name="T43" fmla="*/ 24 h 55"/>
                  <a:gd name="T44" fmla="*/ 43 w 181"/>
                  <a:gd name="T45" fmla="*/ 29 h 55"/>
                  <a:gd name="T46" fmla="*/ 41 w 181"/>
                  <a:gd name="T47" fmla="*/ 36 h 55"/>
                  <a:gd name="T48" fmla="*/ 59 w 181"/>
                  <a:gd name="T49" fmla="*/ 42 h 55"/>
                  <a:gd name="T50" fmla="*/ 86 w 181"/>
                  <a:gd name="T51" fmla="*/ 44 h 55"/>
                  <a:gd name="T52" fmla="*/ 103 w 181"/>
                  <a:gd name="T53" fmla="*/ 41 h 55"/>
                  <a:gd name="T54" fmla="*/ 106 w 181"/>
                  <a:gd name="T55" fmla="*/ 38 h 55"/>
                  <a:gd name="T56" fmla="*/ 98 w 181"/>
                  <a:gd name="T57" fmla="*/ 35 h 55"/>
                  <a:gd name="T58" fmla="*/ 77 w 181"/>
                  <a:gd name="T59" fmla="*/ 29 h 55"/>
                  <a:gd name="T60" fmla="*/ 51 w 181"/>
                  <a:gd name="T61" fmla="*/ 19 h 55"/>
                  <a:gd name="T62" fmla="*/ 55 w 181"/>
                  <a:gd name="T63" fmla="*/ 9 h 55"/>
                  <a:gd name="T64" fmla="*/ 76 w 181"/>
                  <a:gd name="T65" fmla="*/ 5 h 55"/>
                  <a:gd name="T66" fmla="*/ 105 w 181"/>
                  <a:gd name="T67" fmla="*/ 4 h 55"/>
                  <a:gd name="T68" fmla="*/ 121 w 181"/>
                  <a:gd name="T69" fmla="*/ 5 h 55"/>
                  <a:gd name="T70" fmla="*/ 133 w 181"/>
                  <a:gd name="T71" fmla="*/ 0 h 55"/>
                  <a:gd name="T72" fmla="*/ 164 w 181"/>
                  <a:gd name="T73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1" h="55">
                    <a:moveTo>
                      <a:pt x="164" y="5"/>
                    </a:moveTo>
                    <a:cubicBezTo>
                      <a:pt x="153" y="10"/>
                      <a:pt x="153" y="10"/>
                      <a:pt x="153" y="10"/>
                    </a:cubicBezTo>
                    <a:cubicBezTo>
                      <a:pt x="165" y="12"/>
                      <a:pt x="173" y="15"/>
                      <a:pt x="176" y="18"/>
                    </a:cubicBezTo>
                    <a:cubicBezTo>
                      <a:pt x="181" y="21"/>
                      <a:pt x="179" y="25"/>
                      <a:pt x="171" y="29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42" y="22"/>
                      <a:pt x="142" y="20"/>
                      <a:pt x="140" y="18"/>
                    </a:cubicBezTo>
                    <a:cubicBezTo>
                      <a:pt x="138" y="17"/>
                      <a:pt x="132" y="15"/>
                      <a:pt x="123" y="14"/>
                    </a:cubicBezTo>
                    <a:cubicBezTo>
                      <a:pt x="114" y="12"/>
                      <a:pt x="105" y="12"/>
                      <a:pt x="98" y="12"/>
                    </a:cubicBezTo>
                    <a:cubicBezTo>
                      <a:pt x="93" y="12"/>
                      <a:pt x="89" y="12"/>
                      <a:pt x="87" y="13"/>
                    </a:cubicBezTo>
                    <a:cubicBezTo>
                      <a:pt x="85" y="14"/>
                      <a:pt x="84" y="15"/>
                      <a:pt x="86" y="17"/>
                    </a:cubicBezTo>
                    <a:cubicBezTo>
                      <a:pt x="88" y="18"/>
                      <a:pt x="96" y="20"/>
                      <a:pt x="109" y="24"/>
                    </a:cubicBezTo>
                    <a:cubicBezTo>
                      <a:pt x="122" y="27"/>
                      <a:pt x="131" y="30"/>
                      <a:pt x="136" y="32"/>
                    </a:cubicBezTo>
                    <a:cubicBezTo>
                      <a:pt x="141" y="34"/>
                      <a:pt x="144" y="36"/>
                      <a:pt x="144" y="39"/>
                    </a:cubicBezTo>
                    <a:cubicBezTo>
                      <a:pt x="144" y="41"/>
                      <a:pt x="141" y="44"/>
                      <a:pt x="135" y="46"/>
                    </a:cubicBezTo>
                    <a:cubicBezTo>
                      <a:pt x="130" y="48"/>
                      <a:pt x="122" y="50"/>
                      <a:pt x="112" y="51"/>
                    </a:cubicBezTo>
                    <a:cubicBezTo>
                      <a:pt x="102" y="52"/>
                      <a:pt x="92" y="53"/>
                      <a:pt x="80" y="52"/>
                    </a:cubicBezTo>
                    <a:cubicBezTo>
                      <a:pt x="72" y="52"/>
                      <a:pt x="64" y="51"/>
                      <a:pt x="55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15" y="42"/>
                      <a:pt x="8" y="40"/>
                      <a:pt x="5" y="38"/>
                    </a:cubicBezTo>
                    <a:cubicBezTo>
                      <a:pt x="0" y="34"/>
                      <a:pt x="2" y="29"/>
                      <a:pt x="10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39" y="31"/>
                      <a:pt x="38" y="34"/>
                      <a:pt x="41" y="36"/>
                    </a:cubicBezTo>
                    <a:cubicBezTo>
                      <a:pt x="43" y="38"/>
                      <a:pt x="49" y="40"/>
                      <a:pt x="59" y="42"/>
                    </a:cubicBezTo>
                    <a:cubicBezTo>
                      <a:pt x="69" y="43"/>
                      <a:pt x="78" y="44"/>
                      <a:pt x="86" y="44"/>
                    </a:cubicBezTo>
                    <a:cubicBezTo>
                      <a:pt x="94" y="43"/>
                      <a:pt x="100" y="42"/>
                      <a:pt x="103" y="41"/>
                    </a:cubicBezTo>
                    <a:cubicBezTo>
                      <a:pt x="105" y="40"/>
                      <a:pt x="106" y="39"/>
                      <a:pt x="106" y="38"/>
                    </a:cubicBezTo>
                    <a:cubicBezTo>
                      <a:pt x="105" y="37"/>
                      <a:pt x="103" y="36"/>
                      <a:pt x="98" y="35"/>
                    </a:cubicBezTo>
                    <a:cubicBezTo>
                      <a:pt x="95" y="34"/>
                      <a:pt x="88" y="32"/>
                      <a:pt x="77" y="29"/>
                    </a:cubicBezTo>
                    <a:cubicBezTo>
                      <a:pt x="63" y="25"/>
                      <a:pt x="54" y="22"/>
                      <a:pt x="51" y="19"/>
                    </a:cubicBezTo>
                    <a:cubicBezTo>
                      <a:pt x="46" y="16"/>
                      <a:pt x="48" y="12"/>
                      <a:pt x="55" y="9"/>
                    </a:cubicBezTo>
                    <a:cubicBezTo>
                      <a:pt x="60" y="7"/>
                      <a:pt x="67" y="6"/>
                      <a:pt x="76" y="5"/>
                    </a:cubicBezTo>
                    <a:cubicBezTo>
                      <a:pt x="85" y="4"/>
                      <a:pt x="94" y="3"/>
                      <a:pt x="105" y="4"/>
                    </a:cubicBezTo>
                    <a:cubicBezTo>
                      <a:pt x="110" y="4"/>
                      <a:pt x="115" y="4"/>
                      <a:pt x="121" y="5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64" y="5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414042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784" name="Group 2109"/>
          <p:cNvGrpSpPr/>
          <p:nvPr/>
        </p:nvGrpSpPr>
        <p:grpSpPr>
          <a:xfrm>
            <a:off x="8490395" y="3114950"/>
            <a:ext cx="1289285" cy="1814048"/>
            <a:chOff x="5235575" y="3225007"/>
            <a:chExt cx="1917700" cy="2032794"/>
          </a:xfrm>
        </p:grpSpPr>
        <p:grpSp>
          <p:nvGrpSpPr>
            <p:cNvPr id="1785" name="Group 1367"/>
            <p:cNvGrpSpPr/>
            <p:nvPr/>
          </p:nvGrpSpPr>
          <p:grpSpPr>
            <a:xfrm>
              <a:off x="5303838" y="4640263"/>
              <a:ext cx="1689100" cy="617538"/>
              <a:chOff x="5395913" y="3030538"/>
              <a:chExt cx="1689100" cy="617538"/>
            </a:xfrm>
          </p:grpSpPr>
          <p:sp>
            <p:nvSpPr>
              <p:cNvPr id="2081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2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3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4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5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6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7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8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9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0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1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2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3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4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5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6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7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8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9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0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1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2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3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4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5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6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7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8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9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0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1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2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3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4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5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6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7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8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9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0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1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2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3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4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5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6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7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8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9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0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1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2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3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4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5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6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7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8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786" name="Group 1426"/>
            <p:cNvGrpSpPr/>
            <p:nvPr/>
          </p:nvGrpSpPr>
          <p:grpSpPr>
            <a:xfrm>
              <a:off x="5464175" y="4373563"/>
              <a:ext cx="1689100" cy="617538"/>
              <a:chOff x="5395913" y="3030538"/>
              <a:chExt cx="1689100" cy="617538"/>
            </a:xfrm>
          </p:grpSpPr>
          <p:sp>
            <p:nvSpPr>
              <p:cNvPr id="2023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4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5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6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7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8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9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0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1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2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3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4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5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6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7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8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9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0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1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2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3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4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5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6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7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8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9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0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1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2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3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4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5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6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7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8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9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0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1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2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3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4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5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6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7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8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9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0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1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2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3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4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5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6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7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8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9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0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787" name="Group 1485"/>
            <p:cNvGrpSpPr/>
            <p:nvPr/>
          </p:nvGrpSpPr>
          <p:grpSpPr>
            <a:xfrm>
              <a:off x="5283200" y="4083050"/>
              <a:ext cx="1689100" cy="617538"/>
              <a:chOff x="5395913" y="3030538"/>
              <a:chExt cx="1689100" cy="617538"/>
            </a:xfrm>
          </p:grpSpPr>
          <p:sp>
            <p:nvSpPr>
              <p:cNvPr id="1965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6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7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8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9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0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1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2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3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4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5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6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7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8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9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0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1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2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3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4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5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6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7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8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9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0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1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2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3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4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5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6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7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8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9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0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1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2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3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4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5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6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7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8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9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0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1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2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3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4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5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6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7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8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9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0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1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2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788" name="Group 1544"/>
            <p:cNvGrpSpPr/>
            <p:nvPr/>
          </p:nvGrpSpPr>
          <p:grpSpPr>
            <a:xfrm>
              <a:off x="5464175" y="3773488"/>
              <a:ext cx="1689100" cy="617538"/>
              <a:chOff x="5395913" y="3030538"/>
              <a:chExt cx="1689100" cy="617538"/>
            </a:xfrm>
          </p:grpSpPr>
          <p:sp>
            <p:nvSpPr>
              <p:cNvPr id="1907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8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9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0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1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2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3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4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5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6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7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8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9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0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1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2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3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4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5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6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7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8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9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0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1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2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3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4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5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6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7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8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9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0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1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2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3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4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5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6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7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8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9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0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1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2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3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4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5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6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7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8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9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0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1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2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3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4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789" name="Group 1603"/>
            <p:cNvGrpSpPr/>
            <p:nvPr/>
          </p:nvGrpSpPr>
          <p:grpSpPr>
            <a:xfrm>
              <a:off x="5235575" y="3509169"/>
              <a:ext cx="1689100" cy="617538"/>
              <a:chOff x="5395913" y="3030538"/>
              <a:chExt cx="1689100" cy="617538"/>
            </a:xfrm>
          </p:grpSpPr>
          <p:sp>
            <p:nvSpPr>
              <p:cNvPr id="1849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0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1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2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3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4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5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6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7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8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9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0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1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2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3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4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5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6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7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8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9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0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1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2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3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4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5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6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7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8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9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0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1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2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3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4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5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6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7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8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9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0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1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2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3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4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5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6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7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8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9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0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1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2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3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4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5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6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790" name="Group 1662"/>
            <p:cNvGrpSpPr/>
            <p:nvPr/>
          </p:nvGrpSpPr>
          <p:grpSpPr>
            <a:xfrm>
              <a:off x="5402263" y="3225007"/>
              <a:ext cx="1689100" cy="617538"/>
              <a:chOff x="5395913" y="3030538"/>
              <a:chExt cx="1689100" cy="617538"/>
            </a:xfrm>
          </p:grpSpPr>
          <p:sp>
            <p:nvSpPr>
              <p:cNvPr id="1791" name="Freeform 120"/>
              <p:cNvSpPr>
                <a:spLocks/>
              </p:cNvSpPr>
              <p:nvPr/>
            </p:nvSpPr>
            <p:spPr bwMode="auto">
              <a:xfrm>
                <a:off x="5429250" y="3240088"/>
                <a:ext cx="1609725" cy="407988"/>
              </a:xfrm>
              <a:custGeom>
                <a:avLst/>
                <a:gdLst>
                  <a:gd name="T0" fmla="*/ 420 w 423"/>
                  <a:gd name="T1" fmla="*/ 16 h 107"/>
                  <a:gd name="T2" fmla="*/ 348 w 423"/>
                  <a:gd name="T3" fmla="*/ 44 h 107"/>
                  <a:gd name="T4" fmla="*/ 240 w 423"/>
                  <a:gd name="T5" fmla="*/ 53 h 107"/>
                  <a:gd name="T6" fmla="*/ 227 w 423"/>
                  <a:gd name="T7" fmla="*/ 53 h 107"/>
                  <a:gd name="T8" fmla="*/ 218 w 423"/>
                  <a:gd name="T9" fmla="*/ 53 h 107"/>
                  <a:gd name="T10" fmla="*/ 183 w 423"/>
                  <a:gd name="T11" fmla="*/ 52 h 107"/>
                  <a:gd name="T12" fmla="*/ 174 w 423"/>
                  <a:gd name="T13" fmla="*/ 51 h 107"/>
                  <a:gd name="T14" fmla="*/ 88 w 423"/>
                  <a:gd name="T15" fmla="*/ 41 h 107"/>
                  <a:gd name="T16" fmla="*/ 54 w 423"/>
                  <a:gd name="T17" fmla="*/ 34 h 107"/>
                  <a:gd name="T18" fmla="*/ 3 w 423"/>
                  <a:gd name="T19" fmla="*/ 0 h 107"/>
                  <a:gd name="T20" fmla="*/ 1 w 423"/>
                  <a:gd name="T21" fmla="*/ 55 h 107"/>
                  <a:gd name="T22" fmla="*/ 54 w 423"/>
                  <a:gd name="T23" fmla="*/ 88 h 107"/>
                  <a:gd name="T24" fmla="*/ 86 w 423"/>
                  <a:gd name="T25" fmla="*/ 96 h 107"/>
                  <a:gd name="T26" fmla="*/ 172 w 423"/>
                  <a:gd name="T27" fmla="*/ 106 h 107"/>
                  <a:gd name="T28" fmla="*/ 183 w 423"/>
                  <a:gd name="T29" fmla="*/ 106 h 107"/>
                  <a:gd name="T30" fmla="*/ 218 w 423"/>
                  <a:gd name="T31" fmla="*/ 107 h 107"/>
                  <a:gd name="T32" fmla="*/ 227 w 423"/>
                  <a:gd name="T33" fmla="*/ 107 h 107"/>
                  <a:gd name="T34" fmla="*/ 240 w 423"/>
                  <a:gd name="T35" fmla="*/ 107 h 107"/>
                  <a:gd name="T36" fmla="*/ 348 w 423"/>
                  <a:gd name="T37" fmla="*/ 98 h 107"/>
                  <a:gd name="T38" fmla="*/ 418 w 423"/>
                  <a:gd name="T39" fmla="*/ 71 h 107"/>
                  <a:gd name="T40" fmla="*/ 421 w 423"/>
                  <a:gd name="T41" fmla="*/ 62 h 107"/>
                  <a:gd name="T42" fmla="*/ 423 w 423"/>
                  <a:gd name="T43" fmla="*/ 8 h 107"/>
                  <a:gd name="T44" fmla="*/ 420 w 423"/>
                  <a:gd name="T45" fmla="*/ 1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3" h="107">
                    <a:moveTo>
                      <a:pt x="420" y="16"/>
                    </a:moveTo>
                    <a:cubicBezTo>
                      <a:pt x="410" y="28"/>
                      <a:pt x="384" y="37"/>
                      <a:pt x="348" y="44"/>
                    </a:cubicBezTo>
                    <a:cubicBezTo>
                      <a:pt x="317" y="49"/>
                      <a:pt x="280" y="52"/>
                      <a:pt x="240" y="53"/>
                    </a:cubicBezTo>
                    <a:cubicBezTo>
                      <a:pt x="236" y="53"/>
                      <a:pt x="232" y="53"/>
                      <a:pt x="227" y="53"/>
                    </a:cubicBezTo>
                    <a:cubicBezTo>
                      <a:pt x="224" y="53"/>
                      <a:pt x="221" y="53"/>
                      <a:pt x="218" y="53"/>
                    </a:cubicBezTo>
                    <a:cubicBezTo>
                      <a:pt x="206" y="53"/>
                      <a:pt x="194" y="52"/>
                      <a:pt x="183" y="52"/>
                    </a:cubicBezTo>
                    <a:cubicBezTo>
                      <a:pt x="180" y="52"/>
                      <a:pt x="177" y="52"/>
                      <a:pt x="174" y="51"/>
                    </a:cubicBezTo>
                    <a:cubicBezTo>
                      <a:pt x="142" y="50"/>
                      <a:pt x="113" y="46"/>
                      <a:pt x="88" y="41"/>
                    </a:cubicBezTo>
                    <a:cubicBezTo>
                      <a:pt x="76" y="39"/>
                      <a:pt x="64" y="36"/>
                      <a:pt x="54" y="34"/>
                    </a:cubicBezTo>
                    <a:cubicBezTo>
                      <a:pt x="21" y="24"/>
                      <a:pt x="2" y="12"/>
                      <a:pt x="3" y="0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67"/>
                      <a:pt x="20" y="79"/>
                      <a:pt x="54" y="88"/>
                    </a:cubicBezTo>
                    <a:cubicBezTo>
                      <a:pt x="64" y="91"/>
                      <a:pt x="74" y="94"/>
                      <a:pt x="86" y="96"/>
                    </a:cubicBezTo>
                    <a:cubicBezTo>
                      <a:pt x="111" y="100"/>
                      <a:pt x="140" y="104"/>
                      <a:pt x="172" y="106"/>
                    </a:cubicBezTo>
                    <a:cubicBezTo>
                      <a:pt x="175" y="106"/>
                      <a:pt x="179" y="106"/>
                      <a:pt x="183" y="106"/>
                    </a:cubicBezTo>
                    <a:cubicBezTo>
                      <a:pt x="194" y="107"/>
                      <a:pt x="206" y="107"/>
                      <a:pt x="218" y="107"/>
                    </a:cubicBezTo>
                    <a:cubicBezTo>
                      <a:pt x="221" y="107"/>
                      <a:pt x="224" y="107"/>
                      <a:pt x="227" y="107"/>
                    </a:cubicBezTo>
                    <a:cubicBezTo>
                      <a:pt x="232" y="107"/>
                      <a:pt x="236" y="107"/>
                      <a:pt x="240" y="107"/>
                    </a:cubicBezTo>
                    <a:cubicBezTo>
                      <a:pt x="280" y="106"/>
                      <a:pt x="317" y="103"/>
                      <a:pt x="348" y="98"/>
                    </a:cubicBezTo>
                    <a:cubicBezTo>
                      <a:pt x="383" y="91"/>
                      <a:pt x="408" y="82"/>
                      <a:pt x="418" y="71"/>
                    </a:cubicBezTo>
                    <a:cubicBezTo>
                      <a:pt x="420" y="68"/>
                      <a:pt x="421" y="65"/>
                      <a:pt x="421" y="62"/>
                    </a:cubicBez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11"/>
                      <a:pt x="422" y="13"/>
                      <a:pt x="420" y="16"/>
                    </a:cubicBezTo>
                    <a:close/>
                  </a:path>
                </a:pathLst>
              </a:custGeom>
              <a:solidFill>
                <a:srgbClr val="734A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2" name="Freeform 121"/>
              <p:cNvSpPr>
                <a:spLocks/>
              </p:cNvSpPr>
              <p:nvPr/>
            </p:nvSpPr>
            <p:spPr bwMode="auto">
              <a:xfrm>
                <a:off x="5429250" y="3224213"/>
                <a:ext cx="206375" cy="336550"/>
              </a:xfrm>
              <a:custGeom>
                <a:avLst/>
                <a:gdLst>
                  <a:gd name="T0" fmla="*/ 3 w 54"/>
                  <a:gd name="T1" fmla="*/ 0 h 88"/>
                  <a:gd name="T2" fmla="*/ 1 w 54"/>
                  <a:gd name="T3" fmla="*/ 54 h 88"/>
                  <a:gd name="T4" fmla="*/ 54 w 54"/>
                  <a:gd name="T5" fmla="*/ 88 h 88"/>
                  <a:gd name="T6" fmla="*/ 54 w 54"/>
                  <a:gd name="T7" fmla="*/ 33 h 88"/>
                  <a:gd name="T8" fmla="*/ 3 w 5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8">
                    <a:moveTo>
                      <a:pt x="3" y="0"/>
                    </a:moveTo>
                    <a:cubicBezTo>
                      <a:pt x="1" y="54"/>
                      <a:pt x="1" y="54"/>
                      <a:pt x="1" y="54"/>
                    </a:cubicBezTo>
                    <a:cubicBezTo>
                      <a:pt x="0" y="67"/>
                      <a:pt x="20" y="78"/>
                      <a:pt x="54" y="88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21" y="24"/>
                      <a:pt x="2" y="12"/>
                      <a:pt x="3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3" name="Freeform 122"/>
              <p:cNvSpPr>
                <a:spLocks/>
              </p:cNvSpPr>
              <p:nvPr/>
            </p:nvSpPr>
            <p:spPr bwMode="auto">
              <a:xfrm>
                <a:off x="5635625" y="3351213"/>
                <a:ext cx="490538" cy="277813"/>
              </a:xfrm>
              <a:custGeom>
                <a:avLst/>
                <a:gdLst>
                  <a:gd name="T0" fmla="*/ 120 w 129"/>
                  <a:gd name="T1" fmla="*/ 18 h 73"/>
                  <a:gd name="T2" fmla="*/ 34 w 129"/>
                  <a:gd name="T3" fmla="*/ 8 h 73"/>
                  <a:gd name="T4" fmla="*/ 0 w 129"/>
                  <a:gd name="T5" fmla="*/ 0 h 73"/>
                  <a:gd name="T6" fmla="*/ 0 w 129"/>
                  <a:gd name="T7" fmla="*/ 55 h 73"/>
                  <a:gd name="T8" fmla="*/ 32 w 129"/>
                  <a:gd name="T9" fmla="*/ 62 h 73"/>
                  <a:gd name="T10" fmla="*/ 118 w 129"/>
                  <a:gd name="T11" fmla="*/ 72 h 73"/>
                  <a:gd name="T12" fmla="*/ 129 w 129"/>
                  <a:gd name="T13" fmla="*/ 73 h 73"/>
                  <a:gd name="T14" fmla="*/ 129 w 129"/>
                  <a:gd name="T15" fmla="*/ 18 h 73"/>
                  <a:gd name="T16" fmla="*/ 120 w 129"/>
                  <a:gd name="T1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73">
                    <a:moveTo>
                      <a:pt x="120" y="18"/>
                    </a:moveTo>
                    <a:cubicBezTo>
                      <a:pt x="88" y="16"/>
                      <a:pt x="59" y="13"/>
                      <a:pt x="34" y="8"/>
                    </a:cubicBezTo>
                    <a:cubicBezTo>
                      <a:pt x="22" y="6"/>
                      <a:pt x="10" y="3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0" y="58"/>
                      <a:pt x="20" y="60"/>
                      <a:pt x="32" y="62"/>
                    </a:cubicBezTo>
                    <a:cubicBezTo>
                      <a:pt x="57" y="67"/>
                      <a:pt x="86" y="70"/>
                      <a:pt x="118" y="72"/>
                    </a:cubicBezTo>
                    <a:cubicBezTo>
                      <a:pt x="121" y="72"/>
                      <a:pt x="125" y="73"/>
                      <a:pt x="129" y="73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6" y="18"/>
                      <a:pt x="123" y="18"/>
                      <a:pt x="120" y="18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4" name="Freeform 123"/>
              <p:cNvSpPr>
                <a:spLocks/>
              </p:cNvSpPr>
              <p:nvPr/>
            </p:nvSpPr>
            <p:spPr bwMode="auto">
              <a:xfrm>
                <a:off x="5395913" y="3030538"/>
                <a:ext cx="1689100" cy="415925"/>
              </a:xfrm>
              <a:custGeom>
                <a:avLst/>
                <a:gdLst>
                  <a:gd name="T0" fmla="*/ 347 w 444"/>
                  <a:gd name="T1" fmla="*/ 17 h 109"/>
                  <a:gd name="T2" fmla="*/ 262 w 444"/>
                  <a:gd name="T3" fmla="*/ 7 h 109"/>
                  <a:gd name="T4" fmla="*/ 16 w 444"/>
                  <a:gd name="T5" fmla="*/ 42 h 109"/>
                  <a:gd name="T6" fmla="*/ 97 w 444"/>
                  <a:gd name="T7" fmla="*/ 92 h 109"/>
                  <a:gd name="T8" fmla="*/ 183 w 444"/>
                  <a:gd name="T9" fmla="*/ 102 h 109"/>
                  <a:gd name="T10" fmla="*/ 429 w 444"/>
                  <a:gd name="T11" fmla="*/ 67 h 109"/>
                  <a:gd name="T12" fmla="*/ 347 w 444"/>
                  <a:gd name="T13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4" h="109">
                    <a:moveTo>
                      <a:pt x="347" y="17"/>
                    </a:moveTo>
                    <a:cubicBezTo>
                      <a:pt x="323" y="13"/>
                      <a:pt x="294" y="9"/>
                      <a:pt x="262" y="7"/>
                    </a:cubicBezTo>
                    <a:cubicBezTo>
                      <a:pt x="148" y="0"/>
                      <a:pt x="38" y="16"/>
                      <a:pt x="16" y="42"/>
                    </a:cubicBezTo>
                    <a:cubicBezTo>
                      <a:pt x="0" y="61"/>
                      <a:pt x="34" y="80"/>
                      <a:pt x="97" y="92"/>
                    </a:cubicBezTo>
                    <a:cubicBezTo>
                      <a:pt x="122" y="97"/>
                      <a:pt x="151" y="100"/>
                      <a:pt x="183" y="102"/>
                    </a:cubicBezTo>
                    <a:cubicBezTo>
                      <a:pt x="297" y="109"/>
                      <a:pt x="407" y="93"/>
                      <a:pt x="429" y="67"/>
                    </a:cubicBezTo>
                    <a:cubicBezTo>
                      <a:pt x="444" y="48"/>
                      <a:pt x="410" y="29"/>
                      <a:pt x="347" y="17"/>
                    </a:cubicBezTo>
                    <a:close/>
                  </a:path>
                </a:pathLst>
              </a:custGeom>
              <a:solidFill>
                <a:srgbClr val="FFE3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5" name="Freeform 124"/>
              <p:cNvSpPr>
                <a:spLocks/>
              </p:cNvSpPr>
              <p:nvPr/>
            </p:nvSpPr>
            <p:spPr bwMode="auto">
              <a:xfrm>
                <a:off x="5535613" y="3090863"/>
                <a:ext cx="1408113" cy="298450"/>
              </a:xfrm>
              <a:custGeom>
                <a:avLst/>
                <a:gdLst>
                  <a:gd name="T0" fmla="*/ 198 w 370"/>
                  <a:gd name="T1" fmla="*/ 78 h 78"/>
                  <a:gd name="T2" fmla="*/ 150 w 370"/>
                  <a:gd name="T3" fmla="*/ 76 h 78"/>
                  <a:gd name="T4" fmla="*/ 73 w 370"/>
                  <a:gd name="T5" fmla="*/ 67 h 78"/>
                  <a:gd name="T6" fmla="*/ 3 w 370"/>
                  <a:gd name="T7" fmla="*/ 41 h 78"/>
                  <a:gd name="T8" fmla="*/ 4 w 370"/>
                  <a:gd name="T9" fmla="*/ 30 h 78"/>
                  <a:gd name="T10" fmla="*/ 173 w 370"/>
                  <a:gd name="T11" fmla="*/ 0 h 78"/>
                  <a:gd name="T12" fmla="*/ 221 w 370"/>
                  <a:gd name="T13" fmla="*/ 1 h 78"/>
                  <a:gd name="T14" fmla="*/ 298 w 370"/>
                  <a:gd name="T15" fmla="*/ 10 h 78"/>
                  <a:gd name="T16" fmla="*/ 367 w 370"/>
                  <a:gd name="T17" fmla="*/ 36 h 78"/>
                  <a:gd name="T18" fmla="*/ 367 w 370"/>
                  <a:gd name="T19" fmla="*/ 47 h 78"/>
                  <a:gd name="T20" fmla="*/ 198 w 370"/>
                  <a:gd name="T2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0" h="78">
                    <a:moveTo>
                      <a:pt x="198" y="78"/>
                    </a:moveTo>
                    <a:cubicBezTo>
                      <a:pt x="182" y="78"/>
                      <a:pt x="166" y="77"/>
                      <a:pt x="150" y="76"/>
                    </a:cubicBezTo>
                    <a:cubicBezTo>
                      <a:pt x="122" y="75"/>
                      <a:pt x="96" y="72"/>
                      <a:pt x="73" y="67"/>
                    </a:cubicBezTo>
                    <a:cubicBezTo>
                      <a:pt x="36" y="60"/>
                      <a:pt x="11" y="51"/>
                      <a:pt x="3" y="41"/>
                    </a:cubicBezTo>
                    <a:cubicBezTo>
                      <a:pt x="0" y="37"/>
                      <a:pt x="0" y="34"/>
                      <a:pt x="4" y="30"/>
                    </a:cubicBezTo>
                    <a:cubicBezTo>
                      <a:pt x="18" y="12"/>
                      <a:pt x="89" y="0"/>
                      <a:pt x="173" y="0"/>
                    </a:cubicBezTo>
                    <a:cubicBezTo>
                      <a:pt x="189" y="0"/>
                      <a:pt x="205" y="0"/>
                      <a:pt x="221" y="1"/>
                    </a:cubicBezTo>
                    <a:cubicBezTo>
                      <a:pt x="249" y="3"/>
                      <a:pt x="275" y="6"/>
                      <a:pt x="298" y="10"/>
                    </a:cubicBezTo>
                    <a:cubicBezTo>
                      <a:pt x="334" y="17"/>
                      <a:pt x="359" y="26"/>
                      <a:pt x="367" y="36"/>
                    </a:cubicBezTo>
                    <a:cubicBezTo>
                      <a:pt x="370" y="40"/>
                      <a:pt x="370" y="43"/>
                      <a:pt x="367" y="47"/>
                    </a:cubicBezTo>
                    <a:cubicBezTo>
                      <a:pt x="352" y="65"/>
                      <a:pt x="281" y="78"/>
                      <a:pt x="198" y="78"/>
                    </a:cubicBezTo>
                    <a:close/>
                  </a:path>
                </a:pathLst>
              </a:custGeom>
              <a:solidFill>
                <a:srgbClr val="FFC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6" name="Freeform 125"/>
              <p:cNvSpPr>
                <a:spLocks/>
              </p:cNvSpPr>
              <p:nvPr/>
            </p:nvSpPr>
            <p:spPr bwMode="auto">
              <a:xfrm>
                <a:off x="5707063" y="3068638"/>
                <a:ext cx="1046163" cy="339725"/>
              </a:xfrm>
              <a:custGeom>
                <a:avLst/>
                <a:gdLst>
                  <a:gd name="T0" fmla="*/ 135 w 275"/>
                  <a:gd name="T1" fmla="*/ 89 h 89"/>
                  <a:gd name="T2" fmla="*/ 102 w 275"/>
                  <a:gd name="T3" fmla="*/ 88 h 89"/>
                  <a:gd name="T4" fmla="*/ 18 w 275"/>
                  <a:gd name="T5" fmla="*/ 78 h 89"/>
                  <a:gd name="T6" fmla="*/ 0 w 275"/>
                  <a:gd name="T7" fmla="*/ 74 h 89"/>
                  <a:gd name="T8" fmla="*/ 138 w 275"/>
                  <a:gd name="T9" fmla="*/ 0 h 89"/>
                  <a:gd name="T10" fmla="*/ 179 w 275"/>
                  <a:gd name="T11" fmla="*/ 2 h 89"/>
                  <a:gd name="T12" fmla="*/ 263 w 275"/>
                  <a:gd name="T13" fmla="*/ 11 h 89"/>
                  <a:gd name="T14" fmla="*/ 275 w 275"/>
                  <a:gd name="T15" fmla="*/ 14 h 89"/>
                  <a:gd name="T16" fmla="*/ 135 w 275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89">
                    <a:moveTo>
                      <a:pt x="135" y="89"/>
                    </a:moveTo>
                    <a:cubicBezTo>
                      <a:pt x="124" y="89"/>
                      <a:pt x="112" y="88"/>
                      <a:pt x="102" y="88"/>
                    </a:cubicBezTo>
                    <a:cubicBezTo>
                      <a:pt x="71" y="86"/>
                      <a:pt x="43" y="83"/>
                      <a:pt x="18" y="78"/>
                    </a:cubicBezTo>
                    <a:cubicBezTo>
                      <a:pt x="12" y="77"/>
                      <a:pt x="6" y="76"/>
                      <a:pt x="0" y="74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2" y="0"/>
                      <a:pt x="166" y="1"/>
                      <a:pt x="179" y="2"/>
                    </a:cubicBezTo>
                    <a:cubicBezTo>
                      <a:pt x="209" y="3"/>
                      <a:pt x="238" y="7"/>
                      <a:pt x="263" y="11"/>
                    </a:cubicBezTo>
                    <a:cubicBezTo>
                      <a:pt x="267" y="12"/>
                      <a:pt x="271" y="13"/>
                      <a:pt x="275" y="14"/>
                    </a:cubicBezTo>
                    <a:lnTo>
                      <a:pt x="135" y="89"/>
                    </a:lnTo>
                    <a:close/>
                  </a:path>
                </a:pathLst>
              </a:custGeom>
              <a:solidFill>
                <a:srgbClr val="FEA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7" name="Freeform 126"/>
              <p:cNvSpPr>
                <a:spLocks/>
              </p:cNvSpPr>
              <p:nvPr/>
            </p:nvSpPr>
            <p:spPr bwMode="auto">
              <a:xfrm>
                <a:off x="5546725" y="3090863"/>
                <a:ext cx="1397000" cy="190500"/>
              </a:xfrm>
              <a:custGeom>
                <a:avLst/>
                <a:gdLst>
                  <a:gd name="T0" fmla="*/ 364 w 367"/>
                  <a:gd name="T1" fmla="*/ 36 h 50"/>
                  <a:gd name="T2" fmla="*/ 295 w 367"/>
                  <a:gd name="T3" fmla="*/ 10 h 50"/>
                  <a:gd name="T4" fmla="*/ 218 w 367"/>
                  <a:gd name="T5" fmla="*/ 1 h 50"/>
                  <a:gd name="T6" fmla="*/ 170 w 367"/>
                  <a:gd name="T7" fmla="*/ 0 h 50"/>
                  <a:gd name="T8" fmla="*/ 1 w 367"/>
                  <a:gd name="T9" fmla="*/ 30 h 50"/>
                  <a:gd name="T10" fmla="*/ 0 w 367"/>
                  <a:gd name="T11" fmla="*/ 31 h 50"/>
                  <a:gd name="T12" fmla="*/ 166 w 367"/>
                  <a:gd name="T13" fmla="*/ 3 h 50"/>
                  <a:gd name="T14" fmla="*/ 214 w 367"/>
                  <a:gd name="T15" fmla="*/ 5 h 50"/>
                  <a:gd name="T16" fmla="*/ 291 w 367"/>
                  <a:gd name="T17" fmla="*/ 14 h 50"/>
                  <a:gd name="T18" fmla="*/ 360 w 367"/>
                  <a:gd name="T19" fmla="*/ 40 h 50"/>
                  <a:gd name="T20" fmla="*/ 361 w 367"/>
                  <a:gd name="T21" fmla="*/ 50 h 50"/>
                  <a:gd name="T22" fmla="*/ 364 w 367"/>
                  <a:gd name="T23" fmla="*/ 47 h 50"/>
                  <a:gd name="T24" fmla="*/ 364 w 367"/>
                  <a:gd name="T25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7" h="50">
                    <a:moveTo>
                      <a:pt x="364" y="36"/>
                    </a:moveTo>
                    <a:cubicBezTo>
                      <a:pt x="356" y="26"/>
                      <a:pt x="331" y="17"/>
                      <a:pt x="295" y="10"/>
                    </a:cubicBezTo>
                    <a:cubicBezTo>
                      <a:pt x="272" y="6"/>
                      <a:pt x="246" y="3"/>
                      <a:pt x="218" y="1"/>
                    </a:cubicBezTo>
                    <a:cubicBezTo>
                      <a:pt x="202" y="0"/>
                      <a:pt x="186" y="0"/>
                      <a:pt x="170" y="0"/>
                    </a:cubicBezTo>
                    <a:cubicBezTo>
                      <a:pt x="86" y="0"/>
                      <a:pt x="15" y="12"/>
                      <a:pt x="1" y="30"/>
                    </a:cubicBezTo>
                    <a:cubicBezTo>
                      <a:pt x="0" y="30"/>
                      <a:pt x="0" y="31"/>
                      <a:pt x="0" y="31"/>
                    </a:cubicBezTo>
                    <a:cubicBezTo>
                      <a:pt x="19" y="15"/>
                      <a:pt x="87" y="3"/>
                      <a:pt x="166" y="3"/>
                    </a:cubicBezTo>
                    <a:cubicBezTo>
                      <a:pt x="182" y="3"/>
                      <a:pt x="198" y="4"/>
                      <a:pt x="214" y="5"/>
                    </a:cubicBezTo>
                    <a:cubicBezTo>
                      <a:pt x="242" y="6"/>
                      <a:pt x="268" y="9"/>
                      <a:pt x="291" y="14"/>
                    </a:cubicBezTo>
                    <a:cubicBezTo>
                      <a:pt x="328" y="21"/>
                      <a:pt x="353" y="30"/>
                      <a:pt x="360" y="40"/>
                    </a:cubicBezTo>
                    <a:cubicBezTo>
                      <a:pt x="363" y="43"/>
                      <a:pt x="363" y="46"/>
                      <a:pt x="361" y="50"/>
                    </a:cubicBezTo>
                    <a:cubicBezTo>
                      <a:pt x="362" y="49"/>
                      <a:pt x="363" y="48"/>
                      <a:pt x="364" y="47"/>
                    </a:cubicBezTo>
                    <a:cubicBezTo>
                      <a:pt x="367" y="43"/>
                      <a:pt x="367" y="40"/>
                      <a:pt x="364" y="36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8" name="Freeform 127"/>
              <p:cNvSpPr>
                <a:spLocks/>
              </p:cNvSpPr>
              <p:nvPr/>
            </p:nvSpPr>
            <p:spPr bwMode="auto">
              <a:xfrm>
                <a:off x="6753225" y="3251200"/>
                <a:ext cx="285750" cy="342900"/>
              </a:xfrm>
              <a:custGeom>
                <a:avLst/>
                <a:gdLst>
                  <a:gd name="T0" fmla="*/ 72 w 75"/>
                  <a:gd name="T1" fmla="*/ 9 h 90"/>
                  <a:gd name="T2" fmla="*/ 0 w 75"/>
                  <a:gd name="T3" fmla="*/ 36 h 90"/>
                  <a:gd name="T4" fmla="*/ 0 w 75"/>
                  <a:gd name="T5" fmla="*/ 90 h 90"/>
                  <a:gd name="T6" fmla="*/ 70 w 75"/>
                  <a:gd name="T7" fmla="*/ 63 h 90"/>
                  <a:gd name="T8" fmla="*/ 73 w 75"/>
                  <a:gd name="T9" fmla="*/ 55 h 90"/>
                  <a:gd name="T10" fmla="*/ 75 w 75"/>
                  <a:gd name="T11" fmla="*/ 0 h 90"/>
                  <a:gd name="T12" fmla="*/ 72 w 75"/>
                  <a:gd name="T13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90">
                    <a:moveTo>
                      <a:pt x="72" y="9"/>
                    </a:moveTo>
                    <a:cubicBezTo>
                      <a:pt x="62" y="20"/>
                      <a:pt x="36" y="30"/>
                      <a:pt x="0" y="36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5" y="84"/>
                      <a:pt x="60" y="74"/>
                      <a:pt x="70" y="63"/>
                    </a:cubicBezTo>
                    <a:cubicBezTo>
                      <a:pt x="72" y="60"/>
                      <a:pt x="73" y="57"/>
                      <a:pt x="73" y="5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"/>
                      <a:pt x="74" y="6"/>
                      <a:pt x="72" y="9"/>
                    </a:cubicBezTo>
                    <a:close/>
                  </a:path>
                </a:pathLst>
              </a:custGeom>
              <a:solidFill>
                <a:srgbClr val="D8A0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9" name="Freeform 128"/>
              <p:cNvSpPr>
                <a:spLocks/>
              </p:cNvSpPr>
              <p:nvPr/>
            </p:nvSpPr>
            <p:spPr bwMode="auto">
              <a:xfrm>
                <a:off x="6126163" y="3419475"/>
                <a:ext cx="133350" cy="212725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55 h 56"/>
                  <a:gd name="T4" fmla="*/ 35 w 35"/>
                  <a:gd name="T5" fmla="*/ 56 h 56"/>
                  <a:gd name="T6" fmla="*/ 35 w 35"/>
                  <a:gd name="T7" fmla="*/ 1 h 56"/>
                  <a:gd name="T8" fmla="*/ 0 w 35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6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11" y="55"/>
                      <a:pt x="23" y="56"/>
                      <a:pt x="35" y="5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3" y="1"/>
                      <a:pt x="11" y="1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0" name="Freeform 129"/>
              <p:cNvSpPr>
                <a:spLocks/>
              </p:cNvSpPr>
              <p:nvPr/>
            </p:nvSpPr>
            <p:spPr bwMode="auto">
              <a:xfrm>
                <a:off x="6292850" y="3422650"/>
                <a:ext cx="49213" cy="209550"/>
              </a:xfrm>
              <a:custGeom>
                <a:avLst/>
                <a:gdLst>
                  <a:gd name="T0" fmla="*/ 0 w 13"/>
                  <a:gd name="T1" fmla="*/ 0 h 55"/>
                  <a:gd name="T2" fmla="*/ 0 w 13"/>
                  <a:gd name="T3" fmla="*/ 55 h 55"/>
                  <a:gd name="T4" fmla="*/ 13 w 13"/>
                  <a:gd name="T5" fmla="*/ 55 h 55"/>
                  <a:gd name="T6" fmla="*/ 13 w 13"/>
                  <a:gd name="T7" fmla="*/ 0 h 55"/>
                  <a:gd name="T8" fmla="*/ 0 w 1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5"/>
                      <a:pt x="9" y="55"/>
                      <a:pt x="13" y="5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DCA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1" name="Freeform 130"/>
              <p:cNvSpPr>
                <a:spLocks/>
              </p:cNvSpPr>
              <p:nvPr/>
            </p:nvSpPr>
            <p:spPr bwMode="auto">
              <a:xfrm>
                <a:off x="6259513" y="3422650"/>
                <a:ext cx="33338" cy="209550"/>
              </a:xfrm>
              <a:custGeom>
                <a:avLst/>
                <a:gdLst>
                  <a:gd name="T0" fmla="*/ 0 w 9"/>
                  <a:gd name="T1" fmla="*/ 0 h 55"/>
                  <a:gd name="T2" fmla="*/ 0 w 9"/>
                  <a:gd name="T3" fmla="*/ 55 h 55"/>
                  <a:gd name="T4" fmla="*/ 9 w 9"/>
                  <a:gd name="T5" fmla="*/ 55 h 55"/>
                  <a:gd name="T6" fmla="*/ 9 w 9"/>
                  <a:gd name="T7" fmla="*/ 0 h 55"/>
                  <a:gd name="T8" fmla="*/ 0 w 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5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3" y="55"/>
                      <a:pt x="6" y="55"/>
                      <a:pt x="9" y="5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2" name="Freeform 131"/>
              <p:cNvSpPr>
                <a:spLocks/>
              </p:cNvSpPr>
              <p:nvPr/>
            </p:nvSpPr>
            <p:spPr bwMode="auto">
              <a:xfrm>
                <a:off x="6342063" y="3389313"/>
                <a:ext cx="411163" cy="242888"/>
              </a:xfrm>
              <a:custGeom>
                <a:avLst/>
                <a:gdLst>
                  <a:gd name="T0" fmla="*/ 108 w 108"/>
                  <a:gd name="T1" fmla="*/ 0 h 64"/>
                  <a:gd name="T2" fmla="*/ 0 w 108"/>
                  <a:gd name="T3" fmla="*/ 9 h 64"/>
                  <a:gd name="T4" fmla="*/ 0 w 108"/>
                  <a:gd name="T5" fmla="*/ 64 h 64"/>
                  <a:gd name="T6" fmla="*/ 108 w 108"/>
                  <a:gd name="T7" fmla="*/ 54 h 64"/>
                  <a:gd name="T8" fmla="*/ 108 w 10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64">
                    <a:moveTo>
                      <a:pt x="108" y="0"/>
                    </a:moveTo>
                    <a:cubicBezTo>
                      <a:pt x="77" y="6"/>
                      <a:pt x="40" y="9"/>
                      <a:pt x="0" y="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0" y="63"/>
                      <a:pt x="77" y="60"/>
                      <a:pt x="108" y="5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C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3" name="Freeform 132"/>
              <p:cNvSpPr>
                <a:spLocks/>
              </p:cNvSpPr>
              <p:nvPr/>
            </p:nvSpPr>
            <p:spPr bwMode="auto">
              <a:xfrm>
                <a:off x="6875463" y="337343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4" name="Freeform 133"/>
              <p:cNvSpPr>
                <a:spLocks/>
              </p:cNvSpPr>
              <p:nvPr/>
            </p:nvSpPr>
            <p:spPr bwMode="auto">
              <a:xfrm>
                <a:off x="6796088" y="3392488"/>
                <a:ext cx="14288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5" name="Freeform 134"/>
              <p:cNvSpPr>
                <a:spLocks/>
              </p:cNvSpPr>
              <p:nvPr/>
            </p:nvSpPr>
            <p:spPr bwMode="auto">
              <a:xfrm>
                <a:off x="6954838" y="3346450"/>
                <a:ext cx="15875" cy="176213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1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5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6" name="Freeform 135"/>
              <p:cNvSpPr>
                <a:spLocks/>
              </p:cNvSpPr>
              <p:nvPr/>
            </p:nvSpPr>
            <p:spPr bwMode="auto">
              <a:xfrm>
                <a:off x="6396038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7" name="Freeform 136"/>
              <p:cNvSpPr>
                <a:spLocks/>
              </p:cNvSpPr>
              <p:nvPr/>
            </p:nvSpPr>
            <p:spPr bwMode="auto">
              <a:xfrm>
                <a:off x="5597525" y="3354388"/>
                <a:ext cx="14288" cy="182563"/>
              </a:xfrm>
              <a:custGeom>
                <a:avLst/>
                <a:gdLst>
                  <a:gd name="T0" fmla="*/ 4 w 4"/>
                  <a:gd name="T1" fmla="*/ 2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2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8" name="Freeform 137"/>
              <p:cNvSpPr>
                <a:spLocks/>
              </p:cNvSpPr>
              <p:nvPr/>
            </p:nvSpPr>
            <p:spPr bwMode="auto">
              <a:xfrm>
                <a:off x="6635750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9" name="Freeform 138"/>
              <p:cNvSpPr>
                <a:spLocks/>
              </p:cNvSpPr>
              <p:nvPr/>
            </p:nvSpPr>
            <p:spPr bwMode="auto">
              <a:xfrm>
                <a:off x="6316663" y="3441700"/>
                <a:ext cx="14288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0" name="Freeform 139"/>
              <p:cNvSpPr>
                <a:spLocks/>
              </p:cNvSpPr>
              <p:nvPr/>
            </p:nvSpPr>
            <p:spPr bwMode="auto">
              <a:xfrm>
                <a:off x="6475413" y="3433763"/>
                <a:ext cx="15875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1" name="Freeform 140"/>
              <p:cNvSpPr>
                <a:spLocks/>
              </p:cNvSpPr>
              <p:nvPr/>
            </p:nvSpPr>
            <p:spPr bwMode="auto">
              <a:xfrm>
                <a:off x="6556375" y="343058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2" name="Freeform 141"/>
              <p:cNvSpPr>
                <a:spLocks/>
              </p:cNvSpPr>
              <p:nvPr/>
            </p:nvSpPr>
            <p:spPr bwMode="auto">
              <a:xfrm>
                <a:off x="671512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7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3" name="Freeform 142"/>
              <p:cNvSpPr>
                <a:spLocks/>
              </p:cNvSpPr>
              <p:nvPr/>
            </p:nvSpPr>
            <p:spPr bwMode="auto">
              <a:xfrm>
                <a:off x="5995988" y="3427413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4" name="Freeform 143"/>
              <p:cNvSpPr>
                <a:spLocks/>
              </p:cNvSpPr>
              <p:nvPr/>
            </p:nvSpPr>
            <p:spPr bwMode="auto">
              <a:xfrm>
                <a:off x="6076950" y="3433763"/>
                <a:ext cx="14288" cy="179388"/>
              </a:xfrm>
              <a:custGeom>
                <a:avLst/>
                <a:gdLst>
                  <a:gd name="T0" fmla="*/ 4 w 4"/>
                  <a:gd name="T1" fmla="*/ 47 h 47"/>
                  <a:gd name="T2" fmla="*/ 4 w 4"/>
                  <a:gd name="T3" fmla="*/ 0 h 47"/>
                  <a:gd name="T4" fmla="*/ 0 w 4"/>
                  <a:gd name="T5" fmla="*/ 0 h 47"/>
                  <a:gd name="T6" fmla="*/ 0 w 4"/>
                  <a:gd name="T7" fmla="*/ 47 h 47"/>
                  <a:gd name="T8" fmla="*/ 4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4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4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5" name="Freeform 144"/>
              <p:cNvSpPr>
                <a:spLocks/>
              </p:cNvSpPr>
              <p:nvPr/>
            </p:nvSpPr>
            <p:spPr bwMode="auto">
              <a:xfrm>
                <a:off x="6235700" y="343852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6" name="Freeform 145"/>
              <p:cNvSpPr>
                <a:spLocks/>
              </p:cNvSpPr>
              <p:nvPr/>
            </p:nvSpPr>
            <p:spPr bwMode="auto">
              <a:xfrm>
                <a:off x="6156325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1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7" name="Freeform 146"/>
              <p:cNvSpPr>
                <a:spLocks/>
              </p:cNvSpPr>
              <p:nvPr/>
            </p:nvSpPr>
            <p:spPr bwMode="auto">
              <a:xfrm>
                <a:off x="5756275" y="3395663"/>
                <a:ext cx="15875" cy="184150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2" y="47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8" name="Freeform 147"/>
              <p:cNvSpPr>
                <a:spLocks/>
              </p:cNvSpPr>
              <p:nvPr/>
            </p:nvSpPr>
            <p:spPr bwMode="auto">
              <a:xfrm>
                <a:off x="5676900" y="3376613"/>
                <a:ext cx="15875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9" name="Freeform 148"/>
              <p:cNvSpPr>
                <a:spLocks/>
              </p:cNvSpPr>
              <p:nvPr/>
            </p:nvSpPr>
            <p:spPr bwMode="auto">
              <a:xfrm>
                <a:off x="5516563" y="3324225"/>
                <a:ext cx="15875" cy="182563"/>
              </a:xfrm>
              <a:custGeom>
                <a:avLst/>
                <a:gdLst>
                  <a:gd name="T0" fmla="*/ 0 w 4"/>
                  <a:gd name="T1" fmla="*/ 46 h 48"/>
                  <a:gd name="T2" fmla="*/ 4 w 4"/>
                  <a:gd name="T3" fmla="*/ 48 h 48"/>
                  <a:gd name="T4" fmla="*/ 4 w 4"/>
                  <a:gd name="T5" fmla="*/ 2 h 48"/>
                  <a:gd name="T6" fmla="*/ 0 w 4"/>
                  <a:gd name="T7" fmla="*/ 0 h 48"/>
                  <a:gd name="T8" fmla="*/ 0 w 4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6"/>
                    </a:moveTo>
                    <a:cubicBezTo>
                      <a:pt x="1" y="47"/>
                      <a:pt x="3" y="47"/>
                      <a:pt x="4" y="48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1" y="1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0" name="Freeform 149"/>
              <p:cNvSpPr>
                <a:spLocks/>
              </p:cNvSpPr>
              <p:nvPr/>
            </p:nvSpPr>
            <p:spPr bwMode="auto">
              <a:xfrm>
                <a:off x="5916613" y="3419475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1" name="Freeform 150"/>
              <p:cNvSpPr>
                <a:spLocks/>
              </p:cNvSpPr>
              <p:nvPr/>
            </p:nvSpPr>
            <p:spPr bwMode="auto">
              <a:xfrm>
                <a:off x="5837238" y="3408363"/>
                <a:ext cx="14288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2" name="Freeform 151"/>
              <p:cNvSpPr>
                <a:spLocks/>
              </p:cNvSpPr>
              <p:nvPr/>
            </p:nvSpPr>
            <p:spPr bwMode="auto">
              <a:xfrm>
                <a:off x="6872288" y="3373438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5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6"/>
                      <a:pt x="3" y="46"/>
                      <a:pt x="4" y="4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3" name="Freeform 152"/>
              <p:cNvSpPr>
                <a:spLocks/>
              </p:cNvSpPr>
              <p:nvPr/>
            </p:nvSpPr>
            <p:spPr bwMode="auto">
              <a:xfrm>
                <a:off x="6791325" y="3392488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1 h 47"/>
                  <a:gd name="T4" fmla="*/ 0 w 4"/>
                  <a:gd name="T5" fmla="*/ 47 h 47"/>
                  <a:gd name="T6" fmla="*/ 4 w 4"/>
                  <a:gd name="T7" fmla="*/ 46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4" name="Freeform 153"/>
              <p:cNvSpPr>
                <a:spLocks/>
              </p:cNvSpPr>
              <p:nvPr/>
            </p:nvSpPr>
            <p:spPr bwMode="auto">
              <a:xfrm>
                <a:off x="6951663" y="3343275"/>
                <a:ext cx="15875" cy="174625"/>
              </a:xfrm>
              <a:custGeom>
                <a:avLst/>
                <a:gdLst>
                  <a:gd name="T0" fmla="*/ 4 w 4"/>
                  <a:gd name="T1" fmla="*/ 44 h 46"/>
                  <a:gd name="T2" fmla="*/ 4 w 4"/>
                  <a:gd name="T3" fmla="*/ 0 h 46"/>
                  <a:gd name="T4" fmla="*/ 0 w 4"/>
                  <a:gd name="T5" fmla="*/ 2 h 46"/>
                  <a:gd name="T6" fmla="*/ 0 w 4"/>
                  <a:gd name="T7" fmla="*/ 46 h 46"/>
                  <a:gd name="T8" fmla="*/ 4 w 4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6">
                    <a:moveTo>
                      <a:pt x="4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46"/>
                      <a:pt x="3" y="45"/>
                      <a:pt x="4" y="44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5" name="Freeform 154"/>
              <p:cNvSpPr>
                <a:spLocks/>
              </p:cNvSpPr>
              <p:nvPr/>
            </p:nvSpPr>
            <p:spPr bwMode="auto">
              <a:xfrm>
                <a:off x="6392863" y="343376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6" name="Freeform 155"/>
              <p:cNvSpPr>
                <a:spLocks/>
              </p:cNvSpPr>
              <p:nvPr/>
            </p:nvSpPr>
            <p:spPr bwMode="auto">
              <a:xfrm>
                <a:off x="5592763" y="3354388"/>
                <a:ext cx="15875" cy="182563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7" name="Freeform 156"/>
              <p:cNvSpPr>
                <a:spLocks/>
              </p:cNvSpPr>
              <p:nvPr/>
            </p:nvSpPr>
            <p:spPr bwMode="auto">
              <a:xfrm>
                <a:off x="6632575" y="3419475"/>
                <a:ext cx="14288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8" name="Freeform 157"/>
              <p:cNvSpPr>
                <a:spLocks/>
              </p:cNvSpPr>
              <p:nvPr/>
            </p:nvSpPr>
            <p:spPr bwMode="auto">
              <a:xfrm>
                <a:off x="6311900" y="3438525"/>
                <a:ext cx="15875" cy="179388"/>
              </a:xfrm>
              <a:custGeom>
                <a:avLst/>
                <a:gdLst>
                  <a:gd name="T0" fmla="*/ 0 w 4"/>
                  <a:gd name="T1" fmla="*/ 47 h 47"/>
                  <a:gd name="T2" fmla="*/ 4 w 4"/>
                  <a:gd name="T3" fmla="*/ 47 h 47"/>
                  <a:gd name="T4" fmla="*/ 4 w 4"/>
                  <a:gd name="T5" fmla="*/ 0 h 47"/>
                  <a:gd name="T6" fmla="*/ 0 w 4"/>
                  <a:gd name="T7" fmla="*/ 0 h 47"/>
                  <a:gd name="T8" fmla="*/ 0 w 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7"/>
                    </a:moveTo>
                    <a:cubicBezTo>
                      <a:pt x="2" y="47"/>
                      <a:pt x="3" y="47"/>
                      <a:pt x="4" y="4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9" name="Freeform 158"/>
              <p:cNvSpPr>
                <a:spLocks/>
              </p:cNvSpPr>
              <p:nvPr/>
            </p:nvSpPr>
            <p:spPr bwMode="auto">
              <a:xfrm>
                <a:off x="6472238" y="3430588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1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3" y="48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0" name="Freeform 159"/>
              <p:cNvSpPr>
                <a:spLocks/>
              </p:cNvSpPr>
              <p:nvPr/>
            </p:nvSpPr>
            <p:spPr bwMode="auto">
              <a:xfrm>
                <a:off x="65516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1" name="Freeform 160"/>
              <p:cNvSpPr>
                <a:spLocks/>
              </p:cNvSpPr>
              <p:nvPr/>
            </p:nvSpPr>
            <p:spPr bwMode="auto">
              <a:xfrm>
                <a:off x="6711950" y="340836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2" name="Freeform 161"/>
              <p:cNvSpPr>
                <a:spLocks/>
              </p:cNvSpPr>
              <p:nvPr/>
            </p:nvSpPr>
            <p:spPr bwMode="auto">
              <a:xfrm>
                <a:off x="5992813" y="3427413"/>
                <a:ext cx="15875" cy="177800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3" name="Freeform 162"/>
              <p:cNvSpPr>
                <a:spLocks/>
              </p:cNvSpPr>
              <p:nvPr/>
            </p:nvSpPr>
            <p:spPr bwMode="auto">
              <a:xfrm>
                <a:off x="6072188" y="34305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0 h 48"/>
                  <a:gd name="T4" fmla="*/ 0 w 4"/>
                  <a:gd name="T5" fmla="*/ 0 h 48"/>
                  <a:gd name="T6" fmla="*/ 0 w 4"/>
                  <a:gd name="T7" fmla="*/ 48 h 48"/>
                  <a:gd name="T8" fmla="*/ 4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2" y="48"/>
                      <a:pt x="4" y="48"/>
                    </a:cubicBez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4" name="Freeform 163"/>
              <p:cNvSpPr>
                <a:spLocks/>
              </p:cNvSpPr>
              <p:nvPr/>
            </p:nvSpPr>
            <p:spPr bwMode="auto">
              <a:xfrm>
                <a:off x="6232525" y="3438525"/>
                <a:ext cx="15875" cy="179388"/>
              </a:xfrm>
              <a:custGeom>
                <a:avLst/>
                <a:gdLst>
                  <a:gd name="T0" fmla="*/ 4 w 4"/>
                  <a:gd name="T1" fmla="*/ 0 h 47"/>
                  <a:gd name="T2" fmla="*/ 0 w 4"/>
                  <a:gd name="T3" fmla="*/ 0 h 47"/>
                  <a:gd name="T4" fmla="*/ 0 w 4"/>
                  <a:gd name="T5" fmla="*/ 47 h 47"/>
                  <a:gd name="T6" fmla="*/ 4 w 4"/>
                  <a:gd name="T7" fmla="*/ 47 h 47"/>
                  <a:gd name="T8" fmla="*/ 4 w 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7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5" name="Freeform 164"/>
              <p:cNvSpPr>
                <a:spLocks/>
              </p:cNvSpPr>
              <p:nvPr/>
            </p:nvSpPr>
            <p:spPr bwMode="auto">
              <a:xfrm>
                <a:off x="6153150" y="3433763"/>
                <a:ext cx="14288" cy="184150"/>
              </a:xfrm>
              <a:custGeom>
                <a:avLst/>
                <a:gdLst>
                  <a:gd name="T0" fmla="*/ 0 w 4"/>
                  <a:gd name="T1" fmla="*/ 48 h 48"/>
                  <a:gd name="T2" fmla="*/ 4 w 4"/>
                  <a:gd name="T3" fmla="*/ 48 h 48"/>
                  <a:gd name="T4" fmla="*/ 4 w 4"/>
                  <a:gd name="T5" fmla="*/ 0 h 48"/>
                  <a:gd name="T6" fmla="*/ 0 w 4"/>
                  <a:gd name="T7" fmla="*/ 0 h 48"/>
                  <a:gd name="T8" fmla="*/ 0 w 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0" y="48"/>
                    </a:moveTo>
                    <a:cubicBezTo>
                      <a:pt x="1" y="48"/>
                      <a:pt x="3" y="48"/>
                      <a:pt x="4" y="4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6" name="Freeform 165"/>
              <p:cNvSpPr>
                <a:spLocks/>
              </p:cNvSpPr>
              <p:nvPr/>
            </p:nvSpPr>
            <p:spPr bwMode="auto">
              <a:xfrm>
                <a:off x="5753100" y="3392488"/>
                <a:ext cx="15875" cy="182563"/>
              </a:xfrm>
              <a:custGeom>
                <a:avLst/>
                <a:gdLst>
                  <a:gd name="T0" fmla="*/ 4 w 4"/>
                  <a:gd name="T1" fmla="*/ 48 h 48"/>
                  <a:gd name="T2" fmla="*/ 4 w 4"/>
                  <a:gd name="T3" fmla="*/ 1 h 48"/>
                  <a:gd name="T4" fmla="*/ 1 w 4"/>
                  <a:gd name="T5" fmla="*/ 0 h 48"/>
                  <a:gd name="T6" fmla="*/ 0 w 4"/>
                  <a:gd name="T7" fmla="*/ 0 h 48"/>
                  <a:gd name="T8" fmla="*/ 0 w 4"/>
                  <a:gd name="T9" fmla="*/ 47 h 48"/>
                  <a:gd name="T10" fmla="*/ 3 w 4"/>
                  <a:gd name="T11" fmla="*/ 48 h 48"/>
                  <a:gd name="T12" fmla="*/ 4 w 4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8">
                    <a:moveTo>
                      <a:pt x="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8"/>
                      <a:pt x="2" y="48"/>
                      <a:pt x="3" y="48"/>
                    </a:cubicBezTo>
                    <a:lnTo>
                      <a:pt x="4" y="48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7" name="Freeform 166"/>
              <p:cNvSpPr>
                <a:spLocks/>
              </p:cNvSpPr>
              <p:nvPr/>
            </p:nvSpPr>
            <p:spPr bwMode="auto">
              <a:xfrm>
                <a:off x="5673725" y="3376613"/>
                <a:ext cx="14288" cy="184150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8" name="Freeform 167"/>
              <p:cNvSpPr>
                <a:spLocks/>
              </p:cNvSpPr>
              <p:nvPr/>
            </p:nvSpPr>
            <p:spPr bwMode="auto">
              <a:xfrm>
                <a:off x="5513388" y="3324225"/>
                <a:ext cx="15875" cy="179388"/>
              </a:xfrm>
              <a:custGeom>
                <a:avLst/>
                <a:gdLst>
                  <a:gd name="T0" fmla="*/ 0 w 4"/>
                  <a:gd name="T1" fmla="*/ 45 h 47"/>
                  <a:gd name="T2" fmla="*/ 4 w 4"/>
                  <a:gd name="T3" fmla="*/ 47 h 47"/>
                  <a:gd name="T4" fmla="*/ 4 w 4"/>
                  <a:gd name="T5" fmla="*/ 1 h 47"/>
                  <a:gd name="T6" fmla="*/ 0 w 4"/>
                  <a:gd name="T7" fmla="*/ 0 h 47"/>
                  <a:gd name="T8" fmla="*/ 0 w 4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7">
                    <a:moveTo>
                      <a:pt x="0" y="45"/>
                    </a:moveTo>
                    <a:cubicBezTo>
                      <a:pt x="1" y="46"/>
                      <a:pt x="3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9" name="Freeform 168"/>
              <p:cNvSpPr>
                <a:spLocks/>
              </p:cNvSpPr>
              <p:nvPr/>
            </p:nvSpPr>
            <p:spPr bwMode="auto">
              <a:xfrm>
                <a:off x="5913438" y="3414713"/>
                <a:ext cx="14288" cy="184150"/>
              </a:xfrm>
              <a:custGeom>
                <a:avLst/>
                <a:gdLst>
                  <a:gd name="T0" fmla="*/ 4 w 4"/>
                  <a:gd name="T1" fmla="*/ 1 h 48"/>
                  <a:gd name="T2" fmla="*/ 0 w 4"/>
                  <a:gd name="T3" fmla="*/ 0 h 48"/>
                  <a:gd name="T4" fmla="*/ 0 w 4"/>
                  <a:gd name="T5" fmla="*/ 48 h 48"/>
                  <a:gd name="T6" fmla="*/ 4 w 4"/>
                  <a:gd name="T7" fmla="*/ 48 h 48"/>
                  <a:gd name="T8" fmla="*/ 4 w 4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1"/>
                    </a:moveTo>
                    <a:cubicBezTo>
                      <a:pt x="3" y="1"/>
                      <a:pt x="1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0" name="Freeform 169"/>
              <p:cNvSpPr>
                <a:spLocks/>
              </p:cNvSpPr>
              <p:nvPr/>
            </p:nvSpPr>
            <p:spPr bwMode="auto">
              <a:xfrm>
                <a:off x="5832475" y="3408363"/>
                <a:ext cx="15875" cy="182563"/>
              </a:xfrm>
              <a:custGeom>
                <a:avLst/>
                <a:gdLst>
                  <a:gd name="T0" fmla="*/ 4 w 4"/>
                  <a:gd name="T1" fmla="*/ 0 h 48"/>
                  <a:gd name="T2" fmla="*/ 0 w 4"/>
                  <a:gd name="T3" fmla="*/ 0 h 48"/>
                  <a:gd name="T4" fmla="*/ 0 w 4"/>
                  <a:gd name="T5" fmla="*/ 47 h 48"/>
                  <a:gd name="T6" fmla="*/ 4 w 4"/>
                  <a:gd name="T7" fmla="*/ 48 h 48"/>
                  <a:gd name="T8" fmla="*/ 4 w 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8"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47"/>
                      <a:pt x="3" y="47"/>
                      <a:pt x="4" y="4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78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1" name="Freeform 170"/>
              <p:cNvSpPr>
                <a:spLocks/>
              </p:cNvSpPr>
              <p:nvPr/>
            </p:nvSpPr>
            <p:spPr bwMode="auto">
              <a:xfrm>
                <a:off x="6153150" y="3054350"/>
                <a:ext cx="654050" cy="93663"/>
              </a:xfrm>
              <a:custGeom>
                <a:avLst/>
                <a:gdLst>
                  <a:gd name="T0" fmla="*/ 11 w 172"/>
                  <a:gd name="T1" fmla="*/ 10 h 25"/>
                  <a:gd name="T2" fmla="*/ 59 w 172"/>
                  <a:gd name="T3" fmla="*/ 11 h 25"/>
                  <a:gd name="T4" fmla="*/ 136 w 172"/>
                  <a:gd name="T5" fmla="*/ 20 h 25"/>
                  <a:gd name="T6" fmla="*/ 157 w 172"/>
                  <a:gd name="T7" fmla="*/ 25 h 25"/>
                  <a:gd name="T8" fmla="*/ 172 w 172"/>
                  <a:gd name="T9" fmla="*/ 16 h 25"/>
                  <a:gd name="T10" fmla="*/ 148 w 172"/>
                  <a:gd name="T11" fmla="*/ 11 h 25"/>
                  <a:gd name="T12" fmla="*/ 63 w 172"/>
                  <a:gd name="T13" fmla="*/ 1 h 25"/>
                  <a:gd name="T14" fmla="*/ 18 w 172"/>
                  <a:gd name="T15" fmla="*/ 0 h 25"/>
                  <a:gd name="T16" fmla="*/ 0 w 172"/>
                  <a:gd name="T17" fmla="*/ 10 h 25"/>
                  <a:gd name="T18" fmla="*/ 11 w 172"/>
                  <a:gd name="T1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25">
                    <a:moveTo>
                      <a:pt x="11" y="10"/>
                    </a:moveTo>
                    <a:cubicBezTo>
                      <a:pt x="27" y="10"/>
                      <a:pt x="43" y="10"/>
                      <a:pt x="59" y="11"/>
                    </a:cubicBezTo>
                    <a:cubicBezTo>
                      <a:pt x="87" y="13"/>
                      <a:pt x="113" y="16"/>
                      <a:pt x="136" y="20"/>
                    </a:cubicBezTo>
                    <a:cubicBezTo>
                      <a:pt x="143" y="21"/>
                      <a:pt x="150" y="23"/>
                      <a:pt x="157" y="25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65" y="14"/>
                      <a:pt x="157" y="13"/>
                      <a:pt x="148" y="11"/>
                    </a:cubicBezTo>
                    <a:cubicBezTo>
                      <a:pt x="124" y="7"/>
                      <a:pt x="95" y="3"/>
                      <a:pt x="63" y="1"/>
                    </a:cubicBezTo>
                    <a:cubicBezTo>
                      <a:pt x="48" y="0"/>
                      <a:pt x="33" y="0"/>
                      <a:pt x="18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7" y="10"/>
                      <a:pt x="11" y="10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2" name="Freeform 171"/>
              <p:cNvSpPr>
                <a:spLocks/>
              </p:cNvSpPr>
              <p:nvPr/>
            </p:nvSpPr>
            <p:spPr bwMode="auto">
              <a:xfrm>
                <a:off x="5657850" y="3324225"/>
                <a:ext cx="642938" cy="98425"/>
              </a:xfrm>
              <a:custGeom>
                <a:avLst/>
                <a:gdLst>
                  <a:gd name="T0" fmla="*/ 166 w 169"/>
                  <a:gd name="T1" fmla="*/ 17 h 26"/>
                  <a:gd name="T2" fmla="*/ 118 w 169"/>
                  <a:gd name="T3" fmla="*/ 15 h 26"/>
                  <a:gd name="T4" fmla="*/ 41 w 169"/>
                  <a:gd name="T5" fmla="*/ 6 h 26"/>
                  <a:gd name="T6" fmla="*/ 15 w 169"/>
                  <a:gd name="T7" fmla="*/ 0 h 26"/>
                  <a:gd name="T8" fmla="*/ 0 w 169"/>
                  <a:gd name="T9" fmla="*/ 9 h 26"/>
                  <a:gd name="T10" fmla="*/ 28 w 169"/>
                  <a:gd name="T11" fmla="*/ 15 h 26"/>
                  <a:gd name="T12" fmla="*/ 114 w 169"/>
                  <a:gd name="T13" fmla="*/ 25 h 26"/>
                  <a:gd name="T14" fmla="*/ 151 w 169"/>
                  <a:gd name="T15" fmla="*/ 26 h 26"/>
                  <a:gd name="T16" fmla="*/ 169 w 169"/>
                  <a:gd name="T17" fmla="*/ 17 h 26"/>
                  <a:gd name="T18" fmla="*/ 166 w 169"/>
                  <a:gd name="T1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26">
                    <a:moveTo>
                      <a:pt x="166" y="17"/>
                    </a:moveTo>
                    <a:cubicBezTo>
                      <a:pt x="150" y="17"/>
                      <a:pt x="134" y="16"/>
                      <a:pt x="118" y="15"/>
                    </a:cubicBezTo>
                    <a:cubicBezTo>
                      <a:pt x="90" y="14"/>
                      <a:pt x="64" y="11"/>
                      <a:pt x="41" y="6"/>
                    </a:cubicBezTo>
                    <a:cubicBezTo>
                      <a:pt x="31" y="4"/>
                      <a:pt x="23" y="3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1"/>
                      <a:pt x="18" y="13"/>
                      <a:pt x="28" y="15"/>
                    </a:cubicBezTo>
                    <a:cubicBezTo>
                      <a:pt x="53" y="20"/>
                      <a:pt x="82" y="23"/>
                      <a:pt x="114" y="25"/>
                    </a:cubicBezTo>
                    <a:cubicBezTo>
                      <a:pt x="126" y="26"/>
                      <a:pt x="139" y="26"/>
                      <a:pt x="151" y="26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7" y="17"/>
                      <a:pt x="166" y="17"/>
                    </a:cubicBezTo>
                    <a:close/>
                  </a:path>
                </a:pathLst>
              </a:custGeom>
              <a:solidFill>
                <a:srgbClr val="FEC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3" name="Freeform 172"/>
              <p:cNvSpPr>
                <a:spLocks/>
              </p:cNvSpPr>
              <p:nvPr/>
            </p:nvSpPr>
            <p:spPr bwMode="auto">
              <a:xfrm>
                <a:off x="6145213" y="3114675"/>
                <a:ext cx="11113" cy="41275"/>
              </a:xfrm>
              <a:custGeom>
                <a:avLst/>
                <a:gdLst>
                  <a:gd name="T0" fmla="*/ 7 w 7"/>
                  <a:gd name="T1" fmla="*/ 17 h 26"/>
                  <a:gd name="T2" fmla="*/ 0 w 7"/>
                  <a:gd name="T3" fmla="*/ 0 h 26"/>
                  <a:gd name="T4" fmla="*/ 0 w 7"/>
                  <a:gd name="T5" fmla="*/ 12 h 26"/>
                  <a:gd name="T6" fmla="*/ 5 w 7"/>
                  <a:gd name="T7" fmla="*/ 26 h 26"/>
                  <a:gd name="T8" fmla="*/ 7 w 7"/>
                  <a:gd name="T9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6">
                    <a:moveTo>
                      <a:pt x="7" y="17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" y="2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4" name="Freeform 173"/>
              <p:cNvSpPr>
                <a:spLocks/>
              </p:cNvSpPr>
              <p:nvPr/>
            </p:nvSpPr>
            <p:spPr bwMode="auto">
              <a:xfrm>
                <a:off x="6140450" y="3167063"/>
                <a:ext cx="293688" cy="46038"/>
              </a:xfrm>
              <a:custGeom>
                <a:avLst/>
                <a:gdLst>
                  <a:gd name="T0" fmla="*/ 3 w 77"/>
                  <a:gd name="T1" fmla="*/ 7 h 12"/>
                  <a:gd name="T2" fmla="*/ 21 w 77"/>
                  <a:gd name="T3" fmla="*/ 5 h 12"/>
                  <a:gd name="T4" fmla="*/ 39 w 77"/>
                  <a:gd name="T5" fmla="*/ 7 h 12"/>
                  <a:gd name="T6" fmla="*/ 49 w 77"/>
                  <a:gd name="T7" fmla="*/ 12 h 12"/>
                  <a:gd name="T8" fmla="*/ 77 w 77"/>
                  <a:gd name="T9" fmla="*/ 12 h 12"/>
                  <a:gd name="T10" fmla="*/ 77 w 77"/>
                  <a:gd name="T11" fmla="*/ 7 h 12"/>
                  <a:gd name="T12" fmla="*/ 49 w 77"/>
                  <a:gd name="T13" fmla="*/ 8 h 12"/>
                  <a:gd name="T14" fmla="*/ 40 w 77"/>
                  <a:gd name="T15" fmla="*/ 2 h 12"/>
                  <a:gd name="T16" fmla="*/ 22 w 77"/>
                  <a:gd name="T17" fmla="*/ 0 h 12"/>
                  <a:gd name="T18" fmla="*/ 3 w 77"/>
                  <a:gd name="T19" fmla="*/ 2 h 12"/>
                  <a:gd name="T20" fmla="*/ 0 w 77"/>
                  <a:gd name="T21" fmla="*/ 5 h 12"/>
                  <a:gd name="T22" fmla="*/ 0 w 77"/>
                  <a:gd name="T23" fmla="*/ 9 h 12"/>
                  <a:gd name="T24" fmla="*/ 3 w 77"/>
                  <a:gd name="T2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12">
                    <a:moveTo>
                      <a:pt x="3" y="7"/>
                    </a:moveTo>
                    <a:cubicBezTo>
                      <a:pt x="7" y="6"/>
                      <a:pt x="13" y="5"/>
                      <a:pt x="21" y="5"/>
                    </a:cubicBezTo>
                    <a:cubicBezTo>
                      <a:pt x="29" y="5"/>
                      <a:pt x="35" y="6"/>
                      <a:pt x="39" y="7"/>
                    </a:cubicBezTo>
                    <a:cubicBezTo>
                      <a:pt x="44" y="8"/>
                      <a:pt x="47" y="10"/>
                      <a:pt x="49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5"/>
                      <a:pt x="44" y="3"/>
                      <a:pt x="40" y="2"/>
                    </a:cubicBezTo>
                    <a:cubicBezTo>
                      <a:pt x="35" y="1"/>
                      <a:pt x="29" y="0"/>
                      <a:pt x="22" y="0"/>
                    </a:cubicBezTo>
                    <a:cubicBezTo>
                      <a:pt x="14" y="0"/>
                      <a:pt x="7" y="1"/>
                      <a:pt x="3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3" y="7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5" name="Freeform 174"/>
              <p:cNvSpPr>
                <a:spLocks/>
              </p:cNvSpPr>
              <p:nvPr/>
            </p:nvSpPr>
            <p:spPr bwMode="auto">
              <a:xfrm>
                <a:off x="6038850" y="3182938"/>
                <a:ext cx="334963" cy="114300"/>
              </a:xfrm>
              <a:custGeom>
                <a:avLst/>
                <a:gdLst>
                  <a:gd name="T0" fmla="*/ 50 w 88"/>
                  <a:gd name="T1" fmla="*/ 21 h 30"/>
                  <a:gd name="T2" fmla="*/ 73 w 88"/>
                  <a:gd name="T3" fmla="*/ 24 h 30"/>
                  <a:gd name="T4" fmla="*/ 83 w 88"/>
                  <a:gd name="T5" fmla="*/ 26 h 30"/>
                  <a:gd name="T6" fmla="*/ 87 w 88"/>
                  <a:gd name="T7" fmla="*/ 29 h 30"/>
                  <a:gd name="T8" fmla="*/ 88 w 88"/>
                  <a:gd name="T9" fmla="*/ 30 h 30"/>
                  <a:gd name="T10" fmla="*/ 88 w 88"/>
                  <a:gd name="T11" fmla="*/ 25 h 30"/>
                  <a:gd name="T12" fmla="*/ 88 w 88"/>
                  <a:gd name="T13" fmla="*/ 24 h 30"/>
                  <a:gd name="T14" fmla="*/ 84 w 88"/>
                  <a:gd name="T15" fmla="*/ 21 h 30"/>
                  <a:gd name="T16" fmla="*/ 73 w 88"/>
                  <a:gd name="T17" fmla="*/ 19 h 30"/>
                  <a:gd name="T18" fmla="*/ 50 w 88"/>
                  <a:gd name="T19" fmla="*/ 17 h 30"/>
                  <a:gd name="T20" fmla="*/ 17 w 88"/>
                  <a:gd name="T21" fmla="*/ 12 h 30"/>
                  <a:gd name="T22" fmla="*/ 1 w 88"/>
                  <a:gd name="T23" fmla="*/ 2 h 30"/>
                  <a:gd name="T24" fmla="*/ 1 w 88"/>
                  <a:gd name="T25" fmla="*/ 0 h 30"/>
                  <a:gd name="T26" fmla="*/ 0 w 88"/>
                  <a:gd name="T27" fmla="*/ 5 h 30"/>
                  <a:gd name="T28" fmla="*/ 1 w 88"/>
                  <a:gd name="T29" fmla="*/ 7 h 30"/>
                  <a:gd name="T30" fmla="*/ 17 w 88"/>
                  <a:gd name="T31" fmla="*/ 17 h 30"/>
                  <a:gd name="T32" fmla="*/ 50 w 88"/>
                  <a:gd name="T33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30">
                    <a:moveTo>
                      <a:pt x="50" y="21"/>
                    </a:moveTo>
                    <a:cubicBezTo>
                      <a:pt x="62" y="23"/>
                      <a:pt x="69" y="23"/>
                      <a:pt x="73" y="24"/>
                    </a:cubicBezTo>
                    <a:cubicBezTo>
                      <a:pt x="78" y="24"/>
                      <a:pt x="81" y="25"/>
                      <a:pt x="83" y="26"/>
                    </a:cubicBezTo>
                    <a:cubicBezTo>
                      <a:pt x="86" y="27"/>
                      <a:pt x="87" y="28"/>
                      <a:pt x="87" y="2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3"/>
                      <a:pt x="86" y="22"/>
                      <a:pt x="84" y="21"/>
                    </a:cubicBezTo>
                    <a:cubicBezTo>
                      <a:pt x="82" y="20"/>
                      <a:pt x="78" y="20"/>
                      <a:pt x="73" y="19"/>
                    </a:cubicBezTo>
                    <a:cubicBezTo>
                      <a:pt x="70" y="19"/>
                      <a:pt x="62" y="18"/>
                      <a:pt x="50" y="17"/>
                    </a:cubicBezTo>
                    <a:cubicBezTo>
                      <a:pt x="35" y="16"/>
                      <a:pt x="24" y="14"/>
                      <a:pt x="17" y="12"/>
                    </a:cubicBezTo>
                    <a:cubicBezTo>
                      <a:pt x="8" y="9"/>
                      <a:pt x="2" y="6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2" y="11"/>
                      <a:pt x="7" y="14"/>
                      <a:pt x="17" y="17"/>
                    </a:cubicBezTo>
                    <a:cubicBezTo>
                      <a:pt x="23" y="19"/>
                      <a:pt x="34" y="20"/>
                      <a:pt x="50" y="21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6" name="Freeform 175"/>
              <p:cNvSpPr>
                <a:spLocks/>
              </p:cNvSpPr>
              <p:nvPr/>
            </p:nvSpPr>
            <p:spPr bwMode="auto">
              <a:xfrm>
                <a:off x="6327775" y="3281363"/>
                <a:ext cx="152400" cy="69850"/>
              </a:xfrm>
              <a:custGeom>
                <a:avLst/>
                <a:gdLst>
                  <a:gd name="T0" fmla="*/ 36 w 40"/>
                  <a:gd name="T1" fmla="*/ 6 h 18"/>
                  <a:gd name="T2" fmla="*/ 19 w 40"/>
                  <a:gd name="T3" fmla="*/ 12 h 18"/>
                  <a:gd name="T4" fmla="*/ 1 w 40"/>
                  <a:gd name="T5" fmla="*/ 13 h 18"/>
                  <a:gd name="T6" fmla="*/ 0 w 40"/>
                  <a:gd name="T7" fmla="*/ 18 h 18"/>
                  <a:gd name="T8" fmla="*/ 19 w 40"/>
                  <a:gd name="T9" fmla="*/ 16 h 18"/>
                  <a:gd name="T10" fmla="*/ 35 w 40"/>
                  <a:gd name="T11" fmla="*/ 11 h 18"/>
                  <a:gd name="T12" fmla="*/ 39 w 40"/>
                  <a:gd name="T13" fmla="*/ 5 h 18"/>
                  <a:gd name="T14" fmla="*/ 40 w 40"/>
                  <a:gd name="T15" fmla="*/ 0 h 18"/>
                  <a:gd name="T16" fmla="*/ 36 w 40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8">
                    <a:moveTo>
                      <a:pt x="36" y="6"/>
                    </a:moveTo>
                    <a:cubicBezTo>
                      <a:pt x="32" y="9"/>
                      <a:pt x="27" y="10"/>
                      <a:pt x="19" y="12"/>
                    </a:cubicBezTo>
                    <a:cubicBezTo>
                      <a:pt x="14" y="12"/>
                      <a:pt x="8" y="13"/>
                      <a:pt x="1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8" y="18"/>
                      <a:pt x="14" y="17"/>
                      <a:pt x="19" y="16"/>
                    </a:cubicBezTo>
                    <a:cubicBezTo>
                      <a:pt x="26" y="15"/>
                      <a:pt x="32" y="13"/>
                      <a:pt x="35" y="11"/>
                    </a:cubicBezTo>
                    <a:cubicBezTo>
                      <a:pt x="38" y="9"/>
                      <a:pt x="39" y="7"/>
                      <a:pt x="39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2"/>
                      <a:pt x="38" y="4"/>
                      <a:pt x="36" y="6"/>
                    </a:cubicBez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7" name="Freeform 176"/>
              <p:cNvSpPr>
                <a:spLocks/>
              </p:cNvSpPr>
              <p:nvPr/>
            </p:nvSpPr>
            <p:spPr bwMode="auto">
              <a:xfrm>
                <a:off x="6049963" y="3267075"/>
                <a:ext cx="288925" cy="106363"/>
              </a:xfrm>
              <a:custGeom>
                <a:avLst/>
                <a:gdLst>
                  <a:gd name="T0" fmla="*/ 46 w 76"/>
                  <a:gd name="T1" fmla="*/ 17 h 28"/>
                  <a:gd name="T2" fmla="*/ 22 w 76"/>
                  <a:gd name="T3" fmla="*/ 13 h 28"/>
                  <a:gd name="T4" fmla="*/ 0 w 76"/>
                  <a:gd name="T5" fmla="*/ 0 h 28"/>
                  <a:gd name="T6" fmla="*/ 0 w 76"/>
                  <a:gd name="T7" fmla="*/ 5 h 28"/>
                  <a:gd name="T8" fmla="*/ 21 w 76"/>
                  <a:gd name="T9" fmla="*/ 18 h 28"/>
                  <a:gd name="T10" fmla="*/ 46 w 76"/>
                  <a:gd name="T11" fmla="*/ 22 h 28"/>
                  <a:gd name="T12" fmla="*/ 48 w 76"/>
                  <a:gd name="T13" fmla="*/ 28 h 28"/>
                  <a:gd name="T14" fmla="*/ 75 w 76"/>
                  <a:gd name="T15" fmla="*/ 28 h 28"/>
                  <a:gd name="T16" fmla="*/ 76 w 76"/>
                  <a:gd name="T17" fmla="*/ 23 h 28"/>
                  <a:gd name="T18" fmla="*/ 48 w 76"/>
                  <a:gd name="T19" fmla="*/ 23 h 28"/>
                  <a:gd name="T20" fmla="*/ 46 w 76"/>
                  <a:gd name="T21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28">
                    <a:moveTo>
                      <a:pt x="46" y="17"/>
                    </a:moveTo>
                    <a:cubicBezTo>
                      <a:pt x="36" y="16"/>
                      <a:pt x="28" y="15"/>
                      <a:pt x="22" y="13"/>
                    </a:cubicBezTo>
                    <a:cubicBezTo>
                      <a:pt x="11" y="10"/>
                      <a:pt x="4" y="6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11"/>
                      <a:pt x="11" y="15"/>
                      <a:pt x="21" y="18"/>
                    </a:cubicBezTo>
                    <a:cubicBezTo>
                      <a:pt x="28" y="20"/>
                      <a:pt x="36" y="21"/>
                      <a:pt x="46" y="22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48" y="23"/>
                      <a:pt x="48" y="23"/>
                      <a:pt x="48" y="23"/>
                    </a:cubicBezTo>
                    <a:lnTo>
                      <a:pt x="46" y="17"/>
                    </a:lnTo>
                    <a:close/>
                  </a:path>
                </a:pathLst>
              </a:custGeom>
              <a:solidFill>
                <a:srgbClr val="C4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8" name="Freeform 177"/>
              <p:cNvSpPr>
                <a:spLocks/>
              </p:cNvSpPr>
              <p:nvPr/>
            </p:nvSpPr>
            <p:spPr bwMode="auto">
              <a:xfrm>
                <a:off x="6038850" y="3114675"/>
                <a:ext cx="441325" cy="239713"/>
              </a:xfrm>
              <a:custGeom>
                <a:avLst/>
                <a:gdLst>
                  <a:gd name="T0" fmla="*/ 56 w 116"/>
                  <a:gd name="T1" fmla="*/ 0 h 63"/>
                  <a:gd name="T2" fmla="*/ 58 w 116"/>
                  <a:gd name="T3" fmla="*/ 6 h 63"/>
                  <a:gd name="T4" fmla="*/ 86 w 116"/>
                  <a:gd name="T5" fmla="*/ 10 h 63"/>
                  <a:gd name="T6" fmla="*/ 104 w 116"/>
                  <a:gd name="T7" fmla="*/ 21 h 63"/>
                  <a:gd name="T8" fmla="*/ 76 w 116"/>
                  <a:gd name="T9" fmla="*/ 22 h 63"/>
                  <a:gd name="T10" fmla="*/ 67 w 116"/>
                  <a:gd name="T11" fmla="*/ 16 h 63"/>
                  <a:gd name="T12" fmla="*/ 49 w 116"/>
                  <a:gd name="T13" fmla="*/ 14 h 63"/>
                  <a:gd name="T14" fmla="*/ 30 w 116"/>
                  <a:gd name="T15" fmla="*/ 16 h 63"/>
                  <a:gd name="T16" fmla="*/ 27 w 116"/>
                  <a:gd name="T17" fmla="*/ 19 h 63"/>
                  <a:gd name="T18" fmla="*/ 32 w 116"/>
                  <a:gd name="T19" fmla="*/ 22 h 63"/>
                  <a:gd name="T20" fmla="*/ 59 w 116"/>
                  <a:gd name="T21" fmla="*/ 26 h 63"/>
                  <a:gd name="T22" fmla="*/ 90 w 116"/>
                  <a:gd name="T23" fmla="*/ 29 h 63"/>
                  <a:gd name="T24" fmla="*/ 107 w 116"/>
                  <a:gd name="T25" fmla="*/ 34 h 63"/>
                  <a:gd name="T26" fmla="*/ 115 w 116"/>
                  <a:gd name="T27" fmla="*/ 42 h 63"/>
                  <a:gd name="T28" fmla="*/ 112 w 116"/>
                  <a:gd name="T29" fmla="*/ 50 h 63"/>
                  <a:gd name="T30" fmla="*/ 95 w 116"/>
                  <a:gd name="T31" fmla="*/ 56 h 63"/>
                  <a:gd name="T32" fmla="*/ 77 w 116"/>
                  <a:gd name="T33" fmla="*/ 57 h 63"/>
                  <a:gd name="T34" fmla="*/ 79 w 116"/>
                  <a:gd name="T35" fmla="*/ 63 h 63"/>
                  <a:gd name="T36" fmla="*/ 51 w 116"/>
                  <a:gd name="T37" fmla="*/ 63 h 63"/>
                  <a:gd name="T38" fmla="*/ 49 w 116"/>
                  <a:gd name="T39" fmla="*/ 57 h 63"/>
                  <a:gd name="T40" fmla="*/ 25 w 116"/>
                  <a:gd name="T41" fmla="*/ 53 h 63"/>
                  <a:gd name="T42" fmla="*/ 3 w 116"/>
                  <a:gd name="T43" fmla="*/ 40 h 63"/>
                  <a:gd name="T44" fmla="*/ 30 w 116"/>
                  <a:gd name="T45" fmla="*/ 40 h 63"/>
                  <a:gd name="T46" fmla="*/ 42 w 116"/>
                  <a:gd name="T47" fmla="*/ 47 h 63"/>
                  <a:gd name="T48" fmla="*/ 63 w 116"/>
                  <a:gd name="T49" fmla="*/ 49 h 63"/>
                  <a:gd name="T50" fmla="*/ 83 w 116"/>
                  <a:gd name="T51" fmla="*/ 47 h 63"/>
                  <a:gd name="T52" fmla="*/ 88 w 116"/>
                  <a:gd name="T53" fmla="*/ 42 h 63"/>
                  <a:gd name="T54" fmla="*/ 84 w 116"/>
                  <a:gd name="T55" fmla="*/ 39 h 63"/>
                  <a:gd name="T56" fmla="*/ 73 w 116"/>
                  <a:gd name="T57" fmla="*/ 37 h 63"/>
                  <a:gd name="T58" fmla="*/ 50 w 116"/>
                  <a:gd name="T59" fmla="*/ 35 h 63"/>
                  <a:gd name="T60" fmla="*/ 17 w 116"/>
                  <a:gd name="T61" fmla="*/ 30 h 63"/>
                  <a:gd name="T62" fmla="*/ 1 w 116"/>
                  <a:gd name="T63" fmla="*/ 20 h 63"/>
                  <a:gd name="T64" fmla="*/ 4 w 116"/>
                  <a:gd name="T65" fmla="*/ 13 h 63"/>
                  <a:gd name="T66" fmla="*/ 19 w 116"/>
                  <a:gd name="T67" fmla="*/ 8 h 63"/>
                  <a:gd name="T68" fmla="*/ 31 w 116"/>
                  <a:gd name="T69" fmla="*/ 7 h 63"/>
                  <a:gd name="T70" fmla="*/ 28 w 116"/>
                  <a:gd name="T71" fmla="*/ 0 h 63"/>
                  <a:gd name="T72" fmla="*/ 56 w 116"/>
                  <a:gd name="T7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6" h="63">
                    <a:moveTo>
                      <a:pt x="56" y="0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70" y="7"/>
                      <a:pt x="79" y="8"/>
                      <a:pt x="86" y="10"/>
                    </a:cubicBezTo>
                    <a:cubicBezTo>
                      <a:pt x="96" y="13"/>
                      <a:pt x="102" y="17"/>
                      <a:pt x="104" y="21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4" y="19"/>
                      <a:pt x="71" y="17"/>
                      <a:pt x="67" y="16"/>
                    </a:cubicBezTo>
                    <a:cubicBezTo>
                      <a:pt x="62" y="15"/>
                      <a:pt x="56" y="14"/>
                      <a:pt x="49" y="14"/>
                    </a:cubicBezTo>
                    <a:cubicBezTo>
                      <a:pt x="41" y="14"/>
                      <a:pt x="34" y="15"/>
                      <a:pt x="30" y="16"/>
                    </a:cubicBezTo>
                    <a:cubicBezTo>
                      <a:pt x="28" y="17"/>
                      <a:pt x="27" y="18"/>
                      <a:pt x="27" y="19"/>
                    </a:cubicBezTo>
                    <a:cubicBezTo>
                      <a:pt x="27" y="21"/>
                      <a:pt x="29" y="22"/>
                      <a:pt x="32" y="22"/>
                    </a:cubicBezTo>
                    <a:cubicBezTo>
                      <a:pt x="36" y="23"/>
                      <a:pt x="45" y="25"/>
                      <a:pt x="59" y="26"/>
                    </a:cubicBezTo>
                    <a:cubicBezTo>
                      <a:pt x="73" y="27"/>
                      <a:pt x="83" y="28"/>
                      <a:pt x="90" y="29"/>
                    </a:cubicBezTo>
                    <a:cubicBezTo>
                      <a:pt x="97" y="30"/>
                      <a:pt x="103" y="32"/>
                      <a:pt x="107" y="34"/>
                    </a:cubicBezTo>
                    <a:cubicBezTo>
                      <a:pt x="111" y="36"/>
                      <a:pt x="114" y="39"/>
                      <a:pt x="115" y="42"/>
                    </a:cubicBezTo>
                    <a:cubicBezTo>
                      <a:pt x="116" y="45"/>
                      <a:pt x="115" y="48"/>
                      <a:pt x="112" y="50"/>
                    </a:cubicBezTo>
                    <a:cubicBezTo>
                      <a:pt x="108" y="53"/>
                      <a:pt x="103" y="54"/>
                      <a:pt x="95" y="56"/>
                    </a:cubicBezTo>
                    <a:cubicBezTo>
                      <a:pt x="90" y="57"/>
                      <a:pt x="84" y="57"/>
                      <a:pt x="77" y="57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39" y="56"/>
                      <a:pt x="31" y="55"/>
                      <a:pt x="25" y="53"/>
                    </a:cubicBezTo>
                    <a:cubicBezTo>
                      <a:pt x="14" y="50"/>
                      <a:pt x="7" y="46"/>
                      <a:pt x="3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3" y="43"/>
                      <a:pt x="37" y="45"/>
                      <a:pt x="42" y="47"/>
                    </a:cubicBezTo>
                    <a:cubicBezTo>
                      <a:pt x="48" y="48"/>
                      <a:pt x="55" y="49"/>
                      <a:pt x="63" y="49"/>
                    </a:cubicBezTo>
                    <a:cubicBezTo>
                      <a:pt x="72" y="49"/>
                      <a:pt x="79" y="48"/>
                      <a:pt x="83" y="47"/>
                    </a:cubicBezTo>
                    <a:cubicBezTo>
                      <a:pt x="87" y="46"/>
                      <a:pt x="88" y="44"/>
                      <a:pt x="88" y="42"/>
                    </a:cubicBezTo>
                    <a:cubicBezTo>
                      <a:pt x="87" y="41"/>
                      <a:pt x="86" y="40"/>
                      <a:pt x="84" y="39"/>
                    </a:cubicBezTo>
                    <a:cubicBezTo>
                      <a:pt x="82" y="38"/>
                      <a:pt x="78" y="38"/>
                      <a:pt x="73" y="37"/>
                    </a:cubicBezTo>
                    <a:cubicBezTo>
                      <a:pt x="70" y="37"/>
                      <a:pt x="62" y="36"/>
                      <a:pt x="50" y="35"/>
                    </a:cubicBezTo>
                    <a:cubicBezTo>
                      <a:pt x="35" y="34"/>
                      <a:pt x="24" y="32"/>
                      <a:pt x="17" y="30"/>
                    </a:cubicBezTo>
                    <a:cubicBezTo>
                      <a:pt x="8" y="27"/>
                      <a:pt x="2" y="24"/>
                      <a:pt x="1" y="20"/>
                    </a:cubicBezTo>
                    <a:cubicBezTo>
                      <a:pt x="0" y="17"/>
                      <a:pt x="1" y="15"/>
                      <a:pt x="4" y="13"/>
                    </a:cubicBezTo>
                    <a:cubicBezTo>
                      <a:pt x="7" y="11"/>
                      <a:pt x="12" y="9"/>
                      <a:pt x="19" y="8"/>
                    </a:cubicBezTo>
                    <a:cubicBezTo>
                      <a:pt x="23" y="7"/>
                      <a:pt x="27" y="7"/>
                      <a:pt x="31" y="7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2139" name="CuadroTexto 1"/>
          <p:cNvSpPr txBox="1"/>
          <p:nvPr/>
        </p:nvSpPr>
        <p:spPr>
          <a:xfrm>
            <a:off x="10369267" y="1214704"/>
            <a:ext cx="1802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Salario Mínimo </a:t>
            </a:r>
          </a:p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Referenciado </a:t>
            </a:r>
          </a:p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2023</a:t>
            </a:r>
          </a:p>
        </p:txBody>
      </p:sp>
      <p:sp>
        <p:nvSpPr>
          <p:cNvPr id="2140" name="CuadroTexto 2"/>
          <p:cNvSpPr txBox="1"/>
          <p:nvPr/>
        </p:nvSpPr>
        <p:spPr>
          <a:xfrm>
            <a:off x="10295527" y="2131461"/>
            <a:ext cx="1915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$ 207.44</a:t>
            </a:r>
          </a:p>
        </p:txBody>
      </p:sp>
      <p:sp>
        <p:nvSpPr>
          <p:cNvPr id="2141" name="CuadroTexto 1"/>
          <p:cNvSpPr txBox="1"/>
          <p:nvPr/>
        </p:nvSpPr>
        <p:spPr>
          <a:xfrm>
            <a:off x="10271466" y="3194777"/>
            <a:ext cx="1899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Unidad de Medida</a:t>
            </a:r>
          </a:p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 Actualizada </a:t>
            </a:r>
          </a:p>
          <a:p>
            <a:pPr algn="r" defTabSz="914400"/>
            <a:r>
              <a:rPr lang="es-MX" sz="1600" b="1" i="1" dirty="0">
                <a:solidFill>
                  <a:schemeClr val="accent4">
                    <a:lumMod val="75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2023</a:t>
            </a:r>
          </a:p>
        </p:txBody>
      </p:sp>
      <p:sp>
        <p:nvSpPr>
          <p:cNvPr id="2142" name="CuadroTexto 2"/>
          <p:cNvSpPr txBox="1"/>
          <p:nvPr/>
        </p:nvSpPr>
        <p:spPr>
          <a:xfrm>
            <a:off x="10471858" y="4370848"/>
            <a:ext cx="1795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s-MX" sz="3200" b="1" dirty="0">
                <a:solidFill>
                  <a:schemeClr val="accent4">
                    <a:lumMod val="50000"/>
                  </a:schemeClr>
                </a:solidFill>
                <a:latin typeface="Montserrat Medium" pitchFamily="50" charset="0"/>
                <a:cs typeface="Helvetica" panose="020B0604020202020204" pitchFamily="34" charset="0"/>
              </a:rPr>
              <a:t>$ 103.74</a:t>
            </a:r>
          </a:p>
        </p:txBody>
      </p:sp>
      <p:sp>
        <p:nvSpPr>
          <p:cNvPr id="2143" name="2142 Rectángulo"/>
          <p:cNvSpPr/>
          <p:nvPr/>
        </p:nvSpPr>
        <p:spPr>
          <a:xfrm>
            <a:off x="8398927" y="5118930"/>
            <a:ext cx="1630562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es-ES" sz="2000" dirty="0">
                <a:solidFill>
                  <a:srgbClr val="666633"/>
                </a:solidFill>
                <a:latin typeface="Montserrat SemiBold" pitchFamily="50" charset="0"/>
                <a:cs typeface="Montserrat ExtraBold"/>
              </a:rPr>
              <a:t>Michoacán</a:t>
            </a:r>
            <a:endParaRPr lang="es-MX" sz="2000" dirty="0">
              <a:solidFill>
                <a:srgbClr val="666633"/>
              </a:solidFill>
              <a:latin typeface="Montserrat SemiBold" pitchFamily="50" charset="0"/>
            </a:endParaRPr>
          </a:p>
        </p:txBody>
      </p:sp>
      <p:sp>
        <p:nvSpPr>
          <p:cNvPr id="2144" name="2143 Rectángulo"/>
          <p:cNvSpPr/>
          <p:nvPr/>
        </p:nvSpPr>
        <p:spPr>
          <a:xfrm>
            <a:off x="6882108" y="5030273"/>
            <a:ext cx="1433393" cy="707882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ctr"/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Lázaro </a:t>
            </a:r>
          </a:p>
          <a:p>
            <a:pPr algn="ctr"/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Cárdenas</a:t>
            </a:r>
            <a:endParaRPr lang="es-MX" sz="2000" dirty="0">
              <a:solidFill>
                <a:schemeClr val="accent4">
                  <a:lumMod val="50000"/>
                </a:schemeClr>
              </a:solidFill>
              <a:latin typeface="Montserrat SemiBold" pitchFamily="50" charset="0"/>
            </a:endParaRPr>
          </a:p>
        </p:txBody>
      </p:sp>
      <p:sp>
        <p:nvSpPr>
          <p:cNvPr id="2145" name="2144 Rectángulo"/>
          <p:cNvSpPr/>
          <p:nvPr/>
        </p:nvSpPr>
        <p:spPr>
          <a:xfrm>
            <a:off x="5450929" y="5040964"/>
            <a:ext cx="1165692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Morelia</a:t>
            </a:r>
            <a:endParaRPr lang="es-MX" sz="2000" dirty="0">
              <a:solidFill>
                <a:schemeClr val="accent4">
                  <a:lumMod val="50000"/>
                </a:schemeClr>
              </a:solidFill>
              <a:latin typeface="Montserrat SemiBold" pitchFamily="50" charset="0"/>
            </a:endParaRPr>
          </a:p>
        </p:txBody>
      </p:sp>
      <p:sp>
        <p:nvSpPr>
          <p:cNvPr id="2146" name="2145 Rectángulo"/>
          <p:cNvSpPr/>
          <p:nvPr/>
        </p:nvSpPr>
        <p:spPr>
          <a:xfrm>
            <a:off x="1876637" y="5113354"/>
            <a:ext cx="1332404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Uruapan</a:t>
            </a:r>
            <a:endParaRPr lang="es-MX" sz="2000" dirty="0">
              <a:solidFill>
                <a:schemeClr val="accent4">
                  <a:lumMod val="50000"/>
                </a:schemeClr>
              </a:solidFill>
              <a:latin typeface="Montserrat SemiBold" pitchFamily="50" charset="0"/>
            </a:endParaRPr>
          </a:p>
        </p:txBody>
      </p:sp>
      <p:sp>
        <p:nvSpPr>
          <p:cNvPr id="2147" name="2146 Rectángulo"/>
          <p:cNvSpPr/>
          <p:nvPr/>
        </p:nvSpPr>
        <p:spPr>
          <a:xfrm>
            <a:off x="408801" y="5113354"/>
            <a:ext cx="1207370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Zamora</a:t>
            </a:r>
            <a:endParaRPr lang="es-MX" sz="2000" dirty="0">
              <a:solidFill>
                <a:schemeClr val="accent4">
                  <a:lumMod val="50000"/>
                </a:schemeClr>
              </a:solidFill>
              <a:latin typeface="Montserrat SemiBold" pitchFamily="50" charset="0"/>
            </a:endParaRPr>
          </a:p>
        </p:txBody>
      </p:sp>
      <p:sp>
        <p:nvSpPr>
          <p:cNvPr id="2148" name="2147 Rectángulo"/>
          <p:cNvSpPr/>
          <p:nvPr/>
        </p:nvSpPr>
        <p:spPr>
          <a:xfrm>
            <a:off x="3474799" y="5118929"/>
            <a:ext cx="1444614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es-ES" sz="20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  <a:cs typeface="Montserrat ExtraBold"/>
              </a:rPr>
              <a:t>Zitácuaro</a:t>
            </a:r>
            <a:endParaRPr lang="es-MX" sz="2000" dirty="0">
              <a:solidFill>
                <a:schemeClr val="accent4">
                  <a:lumMod val="50000"/>
                </a:schemeClr>
              </a:solidFill>
              <a:latin typeface="Montserrat SemiBold" pitchFamily="50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D49AA157-E8D4-A5AF-23C7-6DBA5BC086E2}"/>
              </a:ext>
            </a:extLst>
          </p:cNvPr>
          <p:cNvGrpSpPr/>
          <p:nvPr/>
        </p:nvGrpSpPr>
        <p:grpSpPr>
          <a:xfrm>
            <a:off x="6356549" y="1377615"/>
            <a:ext cx="1987725" cy="841237"/>
            <a:chOff x="6733469" y="1527629"/>
            <a:chExt cx="1987725" cy="841237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xmlns="" id="{A556F4A3-8A58-F5A6-E662-98667FC3B04E}"/>
                </a:ext>
              </a:extLst>
            </p:cNvPr>
            <p:cNvSpPr txBox="1"/>
            <p:nvPr/>
          </p:nvSpPr>
          <p:spPr>
            <a:xfrm>
              <a:off x="6733469" y="1537869"/>
              <a:ext cx="13187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$623.47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3.01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6.01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xmlns="" id="{CBEF23A7-B7AA-AE38-85BE-6CB695CF142F}"/>
                </a:ext>
              </a:extLst>
            </p:cNvPr>
            <p:cNvSpPr txBox="1"/>
            <p:nvPr/>
          </p:nvSpPr>
          <p:spPr>
            <a:xfrm>
              <a:off x="7839185" y="1527629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E05833BB-76DD-8FD7-834C-3E2BF989A610}"/>
              </a:ext>
            </a:extLst>
          </p:cNvPr>
          <p:cNvGrpSpPr/>
          <p:nvPr/>
        </p:nvGrpSpPr>
        <p:grpSpPr>
          <a:xfrm>
            <a:off x="4843232" y="1881280"/>
            <a:ext cx="1987725" cy="834612"/>
            <a:chOff x="6733469" y="1537869"/>
            <a:chExt cx="1987725" cy="83461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3F8A3F79-7375-D3BA-0A1C-4C28A788E0A9}"/>
                </a:ext>
              </a:extLst>
            </p:cNvPr>
            <p:cNvSpPr txBox="1"/>
            <p:nvPr/>
          </p:nvSpPr>
          <p:spPr>
            <a:xfrm>
              <a:off x="6733469" y="1537869"/>
              <a:ext cx="13187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 $452.14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2.18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4.36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92A89B62-F750-B015-E090-BEAB024B60A2}"/>
                </a:ext>
              </a:extLst>
            </p:cNvPr>
            <p:cNvSpPr txBox="1"/>
            <p:nvPr/>
          </p:nvSpPr>
          <p:spPr>
            <a:xfrm>
              <a:off x="7839185" y="1541484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79384CFE-2F72-FBB7-D5F0-6A3BF66FA23D}"/>
              </a:ext>
            </a:extLst>
          </p:cNvPr>
          <p:cNvGrpSpPr/>
          <p:nvPr/>
        </p:nvGrpSpPr>
        <p:grpSpPr>
          <a:xfrm>
            <a:off x="1590887" y="2213063"/>
            <a:ext cx="3577208" cy="1112511"/>
            <a:chOff x="5143986" y="1541484"/>
            <a:chExt cx="3577208" cy="1112511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xmlns="" id="{D1F0DEB7-ED5B-38B3-CEBF-6A29C6568504}"/>
                </a:ext>
              </a:extLst>
            </p:cNvPr>
            <p:cNvSpPr txBox="1"/>
            <p:nvPr/>
          </p:nvSpPr>
          <p:spPr>
            <a:xfrm>
              <a:off x="5143986" y="1822998"/>
              <a:ext cx="13187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 $374.51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1.81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3.61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xmlns="" id="{59537672-7456-83C2-22E8-9BC9AFED1DDA}"/>
                </a:ext>
              </a:extLst>
            </p:cNvPr>
            <p:cNvSpPr txBox="1"/>
            <p:nvPr/>
          </p:nvSpPr>
          <p:spPr>
            <a:xfrm>
              <a:off x="7839185" y="1541484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D85C159C-2A30-7B41-D59A-AFECDB71CBDB}"/>
              </a:ext>
            </a:extLst>
          </p:cNvPr>
          <p:cNvGrpSpPr/>
          <p:nvPr/>
        </p:nvGrpSpPr>
        <p:grpSpPr>
          <a:xfrm>
            <a:off x="-132550" y="2485913"/>
            <a:ext cx="3713823" cy="1110972"/>
            <a:chOff x="5007371" y="1527629"/>
            <a:chExt cx="3713823" cy="1110972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xmlns="" id="{B56DC932-2C30-A449-1C60-1B5AB647DDDB}"/>
                </a:ext>
              </a:extLst>
            </p:cNvPr>
            <p:cNvSpPr txBox="1"/>
            <p:nvPr/>
          </p:nvSpPr>
          <p:spPr>
            <a:xfrm>
              <a:off x="5007371" y="1807604"/>
              <a:ext cx="13187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 $367.02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1.77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3.54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xmlns="" id="{5CDD5828-DA91-4BCF-95C2-54BFFC7FB5F1}"/>
                </a:ext>
              </a:extLst>
            </p:cNvPr>
            <p:cNvSpPr txBox="1"/>
            <p:nvPr/>
          </p:nvSpPr>
          <p:spPr>
            <a:xfrm>
              <a:off x="7839185" y="1527629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886DAFBE-85B5-43FB-C8E2-D313F5543937}"/>
              </a:ext>
            </a:extLst>
          </p:cNvPr>
          <p:cNvGrpSpPr/>
          <p:nvPr/>
        </p:nvGrpSpPr>
        <p:grpSpPr>
          <a:xfrm>
            <a:off x="991144" y="2211102"/>
            <a:ext cx="3510964" cy="1404191"/>
            <a:chOff x="7839185" y="982145"/>
            <a:chExt cx="3510964" cy="1404191"/>
          </a:xfrm>
        </p:grpSpPr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xmlns="" id="{51480386-E359-913F-9660-7F097896A0E3}"/>
                </a:ext>
              </a:extLst>
            </p:cNvPr>
            <p:cNvSpPr txBox="1"/>
            <p:nvPr/>
          </p:nvSpPr>
          <p:spPr>
            <a:xfrm>
              <a:off x="10031423" y="982145"/>
              <a:ext cx="131872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 $387.81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1.87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3.74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xmlns="" id="{7ED2A8AF-0B3B-78A8-B9CA-AF67C208AB1A}"/>
                </a:ext>
              </a:extLst>
            </p:cNvPr>
            <p:cNvSpPr txBox="1"/>
            <p:nvPr/>
          </p:nvSpPr>
          <p:spPr>
            <a:xfrm>
              <a:off x="7839185" y="1555339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xmlns="" id="{80411890-BBB7-2AAE-A585-647BA67E0A6A}"/>
              </a:ext>
            </a:extLst>
          </p:cNvPr>
          <p:cNvGrpSpPr/>
          <p:nvPr/>
        </p:nvGrpSpPr>
        <p:grpSpPr>
          <a:xfrm>
            <a:off x="7985853" y="2222385"/>
            <a:ext cx="2147379" cy="833294"/>
            <a:chOff x="6573815" y="1566897"/>
            <a:chExt cx="2147379" cy="833294"/>
          </a:xfrm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xmlns="" id="{4DE55230-C3E3-13D9-D852-C1104985C667}"/>
                </a:ext>
              </a:extLst>
            </p:cNvPr>
            <p:cNvSpPr txBox="1"/>
            <p:nvPr/>
          </p:nvSpPr>
          <p:spPr>
            <a:xfrm>
              <a:off x="6573815" y="1566897"/>
              <a:ext cx="145305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kern="0" dirty="0">
                  <a:solidFill>
                    <a:srgbClr val="666633"/>
                  </a:solidFill>
                  <a:latin typeface="Montserrat SemiBold" pitchFamily="50" charset="0"/>
                  <a:cs typeface="Helvetica"/>
                </a:rPr>
                <a:t> $428.89 </a:t>
              </a: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2.07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4.13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xmlns="" id="{D25D723C-AC05-7695-6E24-4730C4D98837}"/>
                </a:ext>
              </a:extLst>
            </p:cNvPr>
            <p:cNvSpPr txBox="1"/>
            <p:nvPr/>
          </p:nvSpPr>
          <p:spPr>
            <a:xfrm>
              <a:off x="7839185" y="1569194"/>
              <a:ext cx="88200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MX" sz="1600" dirty="0"/>
                <a:t> </a:t>
              </a:r>
              <a:endParaRPr lang="es-MX" sz="1600" kern="0" dirty="0">
                <a:solidFill>
                  <a:srgbClr val="666633"/>
                </a:solidFill>
                <a:latin typeface="Montserrat SemiBold" pitchFamily="50" charset="0"/>
                <a:cs typeface="Helvetica"/>
              </a:endParaRPr>
            </a:p>
            <a:p>
              <a:pPr algn="r"/>
              <a:r>
                <a:rPr lang="es-MX" sz="1600" kern="0" dirty="0">
                  <a:solidFill>
                    <a:srgbClr val="FFC000"/>
                  </a:solidFill>
                  <a:latin typeface="Montserrat SemiBold" pitchFamily="50" charset="0"/>
                  <a:cs typeface="Helvetica"/>
                </a:rPr>
                <a:t>VSM</a:t>
              </a:r>
            </a:p>
            <a:p>
              <a:pPr algn="r"/>
              <a:r>
                <a:rPr lang="es-MX" sz="1600" kern="0" dirty="0">
                  <a:solidFill>
                    <a:srgbClr val="990033"/>
                  </a:solidFill>
                  <a:latin typeface="Montserrat SemiBold" pitchFamily="50" charset="0"/>
                  <a:cs typeface="Helvetica"/>
                </a:rPr>
                <a:t>UMA</a:t>
              </a:r>
            </a:p>
          </p:txBody>
        </p:sp>
      </p:grpSp>
      <p:sp>
        <p:nvSpPr>
          <p:cNvPr id="2" name="3 Rectángulo">
            <a:extLst>
              <a:ext uri="{FF2B5EF4-FFF2-40B4-BE49-F238E27FC236}">
                <a16:creationId xmlns:a16="http://schemas.microsoft.com/office/drawing/2014/main" xmlns="" id="{73C81367-A23F-EDBC-89A1-38B511744C51}"/>
              </a:ext>
            </a:extLst>
          </p:cNvPr>
          <p:cNvSpPr/>
          <p:nvPr/>
        </p:nvSpPr>
        <p:spPr>
          <a:xfrm>
            <a:off x="140936" y="5629938"/>
            <a:ext cx="10176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solidFill>
                  <a:srgbClr val="E7E6E6">
                    <a:lumMod val="50000"/>
                  </a:srgbClr>
                </a:solidFill>
                <a:latin typeface="Montserrat SemiBold" pitchFamily="50" charset="0"/>
              </a:rPr>
              <a:t>• Al 31 de octubre de 2023, el salario base de cotización promedio de los trabajadores afiliados al IMSS y registrados en este órgano desconcentrado, alcanzó un monto de $ 428.9, frente a un nivel promedio de $398.1 en octubre del 2022, esto representa un cambio anual nominal del 7.7%. Este incremento anual es el tercer más alto registrado para un mes de octubre en los últimos diez años.</a:t>
            </a:r>
            <a:endParaRPr lang="es-MX" sz="1200" dirty="0">
              <a:solidFill>
                <a:srgbClr val="E7E6E6">
                  <a:lumMod val="50000"/>
                </a:srgbClr>
              </a:solidFill>
              <a:latin typeface="Montserrat Semi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71088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 de Medida: Miles de pesos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502989" y="6627172"/>
            <a:ext cx="4285040" cy="230828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DIR - CCE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75371"/>
            <a:ext cx="9970961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Programa de Actualización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Clasificación de las Empresas (PAC) Octubre 2023</a:t>
            </a:r>
          </a:p>
        </p:txBody>
      </p:sp>
      <p:graphicFrame>
        <p:nvGraphicFramePr>
          <p:cNvPr id="16" name="15 Gráfico"/>
          <p:cNvGraphicFramePr/>
          <p:nvPr>
            <p:extLst>
              <p:ext uri="{D42A27DB-BD31-4B8C-83A1-F6EECF244321}">
                <p14:modId xmlns:p14="http://schemas.microsoft.com/office/powerpoint/2010/main" val="3465697912"/>
              </p:ext>
            </p:extLst>
          </p:nvPr>
        </p:nvGraphicFramePr>
        <p:xfrm>
          <a:off x="189781" y="1466493"/>
          <a:ext cx="9471803" cy="4011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16 Elipse"/>
          <p:cNvSpPr/>
          <p:nvPr/>
        </p:nvSpPr>
        <p:spPr>
          <a:xfrm>
            <a:off x="905210" y="5478181"/>
            <a:ext cx="311932" cy="30756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22" name="21 Grupo"/>
          <p:cNvGrpSpPr/>
          <p:nvPr/>
        </p:nvGrpSpPr>
        <p:grpSpPr>
          <a:xfrm>
            <a:off x="9563046" y="1511659"/>
            <a:ext cx="2400034" cy="959576"/>
            <a:chOff x="12463057" y="2481549"/>
            <a:chExt cx="2173831" cy="959576"/>
          </a:xfrm>
        </p:grpSpPr>
        <p:sp>
          <p:nvSpPr>
            <p:cNvPr id="23" name="22 CuadroTexto"/>
            <p:cNvSpPr txBox="1"/>
            <p:nvPr/>
          </p:nvSpPr>
          <p:spPr>
            <a:xfrm>
              <a:off x="12463057" y="2594739"/>
              <a:ext cx="1683066" cy="846386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spAutoFit/>
            </a:bodyPr>
            <a:lstStyle/>
            <a:p>
              <a:r>
                <a:rPr lang="es-MX" sz="1800" dirty="0">
                  <a:solidFill>
                    <a:srgbClr val="003300"/>
                  </a:solidFill>
                  <a:latin typeface="Montserrat SemiBold" pitchFamily="50" charset="0"/>
                </a:rPr>
                <a:t>Ranking </a:t>
              </a:r>
            </a:p>
            <a:p>
              <a:r>
                <a:rPr lang="es-MX" sz="1800" dirty="0">
                  <a:solidFill>
                    <a:srgbClr val="003300"/>
                  </a:solidFill>
                  <a:latin typeface="Montserrat SemiBold" pitchFamily="50" charset="0"/>
                </a:rPr>
                <a:t>Nacional</a:t>
              </a:r>
            </a:p>
            <a:p>
              <a:r>
                <a:rPr lang="es-MX" sz="1300" dirty="0">
                  <a:solidFill>
                    <a:srgbClr val="003300"/>
                  </a:solidFill>
                  <a:latin typeface="Montserrat SemiBold" pitchFamily="50" charset="0"/>
                </a:rPr>
                <a:t>de 35 Delegaciones</a:t>
              </a: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13490620" y="2481549"/>
              <a:ext cx="1146268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endParaRPr lang="es-MX" sz="5000" b="1" dirty="0">
                <a:solidFill>
                  <a:srgbClr val="A17C46"/>
                </a:solidFill>
                <a:highlight>
                  <a:srgbClr val="FFFF00"/>
                </a:highlight>
                <a:latin typeface="Montserrat SemiBold" pitchFamily="50" charset="0"/>
              </a:endParaRPr>
            </a:p>
          </p:txBody>
        </p:sp>
      </p:grpSp>
      <p:sp>
        <p:nvSpPr>
          <p:cNvPr id="25" name="24 CuadroTexto"/>
          <p:cNvSpPr txBox="1"/>
          <p:nvPr/>
        </p:nvSpPr>
        <p:spPr>
          <a:xfrm>
            <a:off x="9390969" y="1173190"/>
            <a:ext cx="2448282" cy="5539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s-MX" sz="2900" b="1" dirty="0">
                <a:solidFill>
                  <a:srgbClr val="A17C46"/>
                </a:solidFill>
                <a:latin typeface="Montserrat SemiBold" pitchFamily="50" charset="0"/>
              </a:rPr>
              <a:t>Michoacán</a:t>
            </a:r>
          </a:p>
        </p:txBody>
      </p:sp>
      <p:sp>
        <p:nvSpPr>
          <p:cNvPr id="26" name="Rectángulo 3"/>
          <p:cNvSpPr/>
          <p:nvPr/>
        </p:nvSpPr>
        <p:spPr>
          <a:xfrm>
            <a:off x="9523562" y="4277851"/>
            <a:ext cx="2668438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s-ES" sz="2400" b="1" dirty="0">
                <a:solidFill>
                  <a:srgbClr val="A17C46"/>
                </a:solidFill>
                <a:latin typeface="Montserrat SemiBold" pitchFamily="50" charset="0"/>
                <a:cs typeface="Montserrat ExtraBold"/>
              </a:rPr>
              <a:t> 125%  </a:t>
            </a:r>
          </a:p>
          <a:p>
            <a:pPr algn="r"/>
            <a:r>
              <a:rPr lang="es-ES" sz="2400" dirty="0">
                <a:solidFill>
                  <a:srgbClr val="1E4236"/>
                </a:solidFill>
                <a:latin typeface="Montserrat SemiBold" pitchFamily="50" charset="0"/>
                <a:cs typeface="Montserrat ExtraBold"/>
              </a:rPr>
              <a:t>Cumplimiento Delegacional</a:t>
            </a:r>
          </a:p>
        </p:txBody>
      </p:sp>
      <p:sp>
        <p:nvSpPr>
          <p:cNvPr id="27" name="Rectángulo 3"/>
          <p:cNvSpPr/>
          <p:nvPr/>
        </p:nvSpPr>
        <p:spPr>
          <a:xfrm>
            <a:off x="9523904" y="2957562"/>
            <a:ext cx="2668438" cy="83099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s-ES" sz="2400" b="1" dirty="0">
                <a:solidFill>
                  <a:srgbClr val="A17C46"/>
                </a:solidFill>
                <a:latin typeface="Montserrat SemiBold" pitchFamily="50" charset="0"/>
                <a:cs typeface="Montserrat ExtraBold"/>
              </a:rPr>
              <a:t>$ 18,455,145  </a:t>
            </a:r>
          </a:p>
          <a:p>
            <a:pPr algn="r"/>
            <a:r>
              <a:rPr lang="es-ES" sz="2400" dirty="0">
                <a:solidFill>
                  <a:srgbClr val="1E4236"/>
                </a:solidFill>
                <a:latin typeface="Montserrat SemiBold" pitchFamily="50" charset="0"/>
                <a:cs typeface="Montserrat ExtraBold"/>
              </a:rPr>
              <a:t>Meta Anual</a:t>
            </a:r>
          </a:p>
        </p:txBody>
      </p:sp>
      <p:sp>
        <p:nvSpPr>
          <p:cNvPr id="28" name="27 Elipse"/>
          <p:cNvSpPr/>
          <p:nvPr/>
        </p:nvSpPr>
        <p:spPr>
          <a:xfrm>
            <a:off x="2386078" y="5478181"/>
            <a:ext cx="311932" cy="30756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Elipse"/>
          <p:cNvSpPr/>
          <p:nvPr/>
        </p:nvSpPr>
        <p:spPr>
          <a:xfrm>
            <a:off x="3990591" y="5478181"/>
            <a:ext cx="311932" cy="30756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Elipse"/>
          <p:cNvSpPr/>
          <p:nvPr/>
        </p:nvSpPr>
        <p:spPr>
          <a:xfrm>
            <a:off x="7037209" y="5478181"/>
            <a:ext cx="311932" cy="307567"/>
          </a:xfrm>
          <a:prstGeom prst="ellipse">
            <a:avLst/>
          </a:prstGeom>
          <a:solidFill>
            <a:srgbClr val="8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30 Elipse"/>
          <p:cNvSpPr/>
          <p:nvPr/>
        </p:nvSpPr>
        <p:spPr>
          <a:xfrm>
            <a:off x="8583282" y="5482847"/>
            <a:ext cx="311932" cy="307567"/>
          </a:xfrm>
          <a:prstGeom prst="ellipse">
            <a:avLst/>
          </a:prstGeom>
          <a:solidFill>
            <a:srgbClr val="8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8477297" y="5997639"/>
            <a:ext cx="79584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b="1" dirty="0">
                <a:solidFill>
                  <a:srgbClr val="800000"/>
                </a:solidFill>
                <a:latin typeface="Montserrat SemiBold" pitchFamily="50" charset="0"/>
              </a:rPr>
              <a:t>132°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6921017" y="5997639"/>
            <a:ext cx="79584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b="1" dirty="0">
                <a:solidFill>
                  <a:srgbClr val="800000"/>
                </a:solidFill>
                <a:latin typeface="Montserrat SemiBold" pitchFamily="50" charset="0"/>
              </a:rPr>
              <a:t>130°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3889279" y="5997639"/>
            <a:ext cx="79584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Montserrat SemiBold" pitchFamily="50" charset="0"/>
              </a:rPr>
              <a:t>85°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2253431" y="5997639"/>
            <a:ext cx="79584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Montserrat SemiBold" pitchFamily="50" charset="0"/>
              </a:rPr>
              <a:t>29°</a:t>
            </a:r>
          </a:p>
        </p:txBody>
      </p:sp>
      <p:sp>
        <p:nvSpPr>
          <p:cNvPr id="2" name="27 Elipse">
            <a:extLst>
              <a:ext uri="{FF2B5EF4-FFF2-40B4-BE49-F238E27FC236}">
                <a16:creationId xmlns:a16="http://schemas.microsoft.com/office/drawing/2014/main" xmlns="" id="{4ABB87D6-6D2D-6FE7-0654-04FAE086138A}"/>
              </a:ext>
            </a:extLst>
          </p:cNvPr>
          <p:cNvSpPr/>
          <p:nvPr/>
        </p:nvSpPr>
        <p:spPr>
          <a:xfrm>
            <a:off x="5491136" y="5482847"/>
            <a:ext cx="311932" cy="30756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34 CuadroTexto">
            <a:extLst>
              <a:ext uri="{FF2B5EF4-FFF2-40B4-BE49-F238E27FC236}">
                <a16:creationId xmlns:a16="http://schemas.microsoft.com/office/drawing/2014/main" xmlns="" id="{ACF26ECC-90EE-5CF2-9277-A29FEFE4EA80}"/>
              </a:ext>
            </a:extLst>
          </p:cNvPr>
          <p:cNvSpPr txBox="1"/>
          <p:nvPr/>
        </p:nvSpPr>
        <p:spPr>
          <a:xfrm>
            <a:off x="5405148" y="6033143"/>
            <a:ext cx="79584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Montserrat SemiBold" pitchFamily="50" charset="0"/>
              </a:rPr>
              <a:t>87°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718081" y="1511377"/>
            <a:ext cx="1244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rgbClr val="996600"/>
                </a:solidFill>
              </a:rPr>
              <a:t>19°</a:t>
            </a:r>
            <a:endParaRPr lang="es-MX" sz="2800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3066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1719980" y="1074842"/>
            <a:ext cx="10126721" cy="1270577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4000" dirty="0">
                <a:solidFill>
                  <a:srgbClr val="1E4236"/>
                </a:solidFill>
                <a:latin typeface="Montserrat SemiBold"/>
                <a:cs typeface="Montserrat SemiBold"/>
              </a:rPr>
              <a:t>Departamento Supervisión de</a:t>
            </a:r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4263243" y="3330061"/>
            <a:ext cx="7583457" cy="1257731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4672701" y="1674464"/>
            <a:ext cx="7203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SemiBold" pitchFamily="50" charset="0"/>
              </a:rPr>
              <a:t>Cobranza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279753" y="3435706"/>
            <a:ext cx="558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8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Septiembre – Octubre 2023</a:t>
            </a:r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793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xmlns="" id="{3D3C34C4-95C4-D636-238A-416B43264D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950190"/>
              </p:ext>
            </p:extLst>
          </p:nvPr>
        </p:nvGraphicFramePr>
        <p:xfrm>
          <a:off x="6515099" y="1558925"/>
          <a:ext cx="5549073" cy="279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Worksheet" r:id="rId3" imgW="7001058" imgH="2314469" progId="Excel.Sheet.12">
                  <p:embed/>
                </p:oleObj>
              </mc:Choice>
              <mc:Fallback>
                <p:oleObj name="Worksheet" r:id="rId3" imgW="7001058" imgH="2314469" progId="Excel.Sheet.12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xmlns="" id="{3D3C34C4-95C4-D636-238A-416B43264D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15099" y="1558925"/>
                        <a:ext cx="5549073" cy="279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xmlns="" id="{72219FE3-ED21-FF2D-AD1B-E8C59559DB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83374"/>
              </p:ext>
            </p:extLst>
          </p:nvPr>
        </p:nvGraphicFramePr>
        <p:xfrm>
          <a:off x="33338" y="1579563"/>
          <a:ext cx="5972175" cy="490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Worksheet" r:id="rId5" imgW="7448505" imgH="4219438" progId="Excel.Sheet.12">
                  <p:embed/>
                </p:oleObj>
              </mc:Choice>
              <mc:Fallback>
                <p:oleObj name="Worksheet" r:id="rId5" imgW="7448505" imgH="4219438" progId="Excel.Shee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xmlns="" id="{72219FE3-ED21-FF2D-AD1B-E8C59559DB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338" y="1579563"/>
                        <a:ext cx="5972175" cy="490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323490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Sitio Oficial IMSS Mapa interactivo /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7" y="17252"/>
            <a:ext cx="9082499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Por ámbito municipal</a:t>
            </a:r>
          </a:p>
        </p:txBody>
      </p:sp>
      <p:sp>
        <p:nvSpPr>
          <p:cNvPr id="213" name="CuadroTexto 1">
            <a:extLst>
              <a:ext uri="{FF2B5EF4-FFF2-40B4-BE49-F238E27FC236}">
                <a16:creationId xmlns:a16="http://schemas.microsoft.com/office/drawing/2014/main" xmlns="" id="{32E56C99-3767-4D4B-8387-D779C4CF185C}"/>
              </a:ext>
            </a:extLst>
          </p:cNvPr>
          <p:cNvSpPr txBox="1"/>
          <p:nvPr/>
        </p:nvSpPr>
        <p:spPr>
          <a:xfrm>
            <a:off x="2280786" y="1177505"/>
            <a:ext cx="1720331" cy="261606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914342">
              <a:defRPr/>
            </a:pPr>
            <a:r>
              <a:rPr lang="es-MX" sz="1100" b="1" kern="0" dirty="0">
                <a:solidFill>
                  <a:srgbClr val="A17C46"/>
                </a:solidFill>
                <a:latin typeface="Montserrat SemiBold" pitchFamily="50" charset="0"/>
              </a:rPr>
              <a:t>Subdelegación Morelia</a:t>
            </a:r>
          </a:p>
        </p:txBody>
      </p:sp>
      <p:pic>
        <p:nvPicPr>
          <p:cNvPr id="2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754" y="1078882"/>
            <a:ext cx="713871" cy="48311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5" name="214 Conector recto"/>
          <p:cNvCxnSpPr>
            <a:cxnSpLocks/>
          </p:cNvCxnSpPr>
          <p:nvPr/>
        </p:nvCxnSpPr>
        <p:spPr>
          <a:xfrm flipH="1">
            <a:off x="3111923" y="1517295"/>
            <a:ext cx="1" cy="4748181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4" name="243 Conector recto"/>
          <p:cNvCxnSpPr>
            <a:cxnSpLocks/>
          </p:cNvCxnSpPr>
          <p:nvPr/>
        </p:nvCxnSpPr>
        <p:spPr>
          <a:xfrm flipH="1">
            <a:off x="3111924" y="6043485"/>
            <a:ext cx="2899544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5" name="244 Conector recto"/>
          <p:cNvCxnSpPr>
            <a:cxnSpLocks/>
          </p:cNvCxnSpPr>
          <p:nvPr/>
        </p:nvCxnSpPr>
        <p:spPr>
          <a:xfrm flipH="1">
            <a:off x="82257" y="1826315"/>
            <a:ext cx="5888769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48" name="CuadroTexto 1">
            <a:extLst>
              <a:ext uri="{FF2B5EF4-FFF2-40B4-BE49-F238E27FC236}">
                <a16:creationId xmlns:a16="http://schemas.microsoft.com/office/drawing/2014/main" xmlns="" id="{32E56C99-3767-4D4B-8387-D779C4CF185C}"/>
              </a:ext>
            </a:extLst>
          </p:cNvPr>
          <p:cNvSpPr txBox="1"/>
          <p:nvPr/>
        </p:nvSpPr>
        <p:spPr>
          <a:xfrm>
            <a:off x="8263715" y="1177505"/>
            <a:ext cx="1802084" cy="261606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914342">
              <a:defRPr/>
            </a:pPr>
            <a:r>
              <a:rPr lang="es-MX" sz="1100" b="1" kern="0" dirty="0">
                <a:solidFill>
                  <a:srgbClr val="A17C46"/>
                </a:solidFill>
                <a:latin typeface="Montserrat SemiBold" pitchFamily="50" charset="0"/>
              </a:rPr>
              <a:t>Subdelegación Uruapan</a:t>
            </a:r>
          </a:p>
        </p:txBody>
      </p:sp>
      <p:cxnSp>
        <p:nvCxnSpPr>
          <p:cNvPr id="250" name="249 Conector recto"/>
          <p:cNvCxnSpPr>
            <a:cxnSpLocks/>
          </p:cNvCxnSpPr>
          <p:nvPr/>
        </p:nvCxnSpPr>
        <p:spPr>
          <a:xfrm>
            <a:off x="9317208" y="1528906"/>
            <a:ext cx="1350" cy="282538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1" name="250 Conector recto"/>
          <p:cNvCxnSpPr>
            <a:cxnSpLocks/>
          </p:cNvCxnSpPr>
          <p:nvPr/>
        </p:nvCxnSpPr>
        <p:spPr>
          <a:xfrm flipH="1">
            <a:off x="9318558" y="4103004"/>
            <a:ext cx="2817880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2" name="251 Conector recto"/>
          <p:cNvCxnSpPr>
            <a:cxnSpLocks/>
          </p:cNvCxnSpPr>
          <p:nvPr/>
        </p:nvCxnSpPr>
        <p:spPr>
          <a:xfrm flipH="1">
            <a:off x="6602912" y="1828460"/>
            <a:ext cx="5300663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5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169" y="849325"/>
            <a:ext cx="826541" cy="67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86365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11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xmlns="" id="{9B2EB86E-4E85-B1C8-947F-5B1D1DFC5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46655"/>
              </p:ext>
            </p:extLst>
          </p:nvPr>
        </p:nvGraphicFramePr>
        <p:xfrm>
          <a:off x="9120188" y="1590675"/>
          <a:ext cx="27590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Worksheet" r:id="rId3" imgW="3924148" imgH="800147" progId="Excel.Sheet.12">
                  <p:embed/>
                </p:oleObj>
              </mc:Choice>
              <mc:Fallback>
                <p:oleObj name="Worksheet" r:id="rId3" imgW="3924148" imgH="800147" progId="Excel.Sheet.12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xmlns="" id="{9B2EB86E-4E85-B1C8-947F-5B1D1DFC5C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20188" y="1590675"/>
                        <a:ext cx="27590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xmlns="" id="{CDA4DADC-48FD-4B0F-503E-4F15D66C2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006494"/>
              </p:ext>
            </p:extLst>
          </p:nvPr>
        </p:nvGraphicFramePr>
        <p:xfrm>
          <a:off x="5905948" y="1581150"/>
          <a:ext cx="2950715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Worksheet" r:id="rId5" imgW="3924148" imgH="4038443" progId="Excel.Sheet.12">
                  <p:embed/>
                </p:oleObj>
              </mc:Choice>
              <mc:Fallback>
                <p:oleObj name="Worksheet" r:id="rId5" imgW="3924148" imgH="4038443" progId="Excel.Sheet.12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xmlns="" id="{CDA4DADC-48FD-4B0F-503E-4F15D66C25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5948" y="1581150"/>
                        <a:ext cx="2950715" cy="469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xmlns="" id="{D03A1379-B2D0-0AA9-3223-3B567293A8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284993"/>
              </p:ext>
            </p:extLst>
          </p:nvPr>
        </p:nvGraphicFramePr>
        <p:xfrm>
          <a:off x="15875" y="1565275"/>
          <a:ext cx="5629275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Worksheet" r:id="rId7" imgW="8496205" imgH="3467179" progId="Excel.Sheet.12">
                  <p:embed/>
                </p:oleObj>
              </mc:Choice>
              <mc:Fallback>
                <p:oleObj name="Worksheet" r:id="rId7" imgW="8496205" imgH="3467179" progId="Excel.Sheet.12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xmlns="" id="{D03A1379-B2D0-0AA9-3223-3B567293A8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75" y="1565275"/>
                        <a:ext cx="5629275" cy="403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Personas Trabajadores Asegurados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2760476" y="6627172"/>
            <a:ext cx="5553123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Portal IMSS Consulta dinámica de información Cubos /  Octubre 2023</a:t>
            </a:r>
          </a:p>
        </p:txBody>
      </p:sp>
      <p:sp>
        <p:nvSpPr>
          <p:cNvPr id="30" name="Rectángulo 4"/>
          <p:cNvSpPr/>
          <p:nvPr/>
        </p:nvSpPr>
        <p:spPr>
          <a:xfrm>
            <a:off x="82258" y="17252"/>
            <a:ext cx="9112956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Trabajadores Asegurados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Por ámbito municipal</a:t>
            </a:r>
          </a:p>
        </p:txBody>
      </p:sp>
      <p:sp>
        <p:nvSpPr>
          <p:cNvPr id="213" name="CuadroTexto 1">
            <a:extLst>
              <a:ext uri="{FF2B5EF4-FFF2-40B4-BE49-F238E27FC236}">
                <a16:creationId xmlns:a16="http://schemas.microsoft.com/office/drawing/2014/main" xmlns="" id="{32E56C99-3767-4D4B-8387-D779C4CF185C}"/>
              </a:ext>
            </a:extLst>
          </p:cNvPr>
          <p:cNvSpPr txBox="1"/>
          <p:nvPr/>
        </p:nvSpPr>
        <p:spPr>
          <a:xfrm>
            <a:off x="2314358" y="1190412"/>
            <a:ext cx="1737964" cy="261606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914342">
              <a:defRPr/>
            </a:pPr>
            <a:r>
              <a:rPr lang="es-MX" sz="1100" b="1" kern="0" dirty="0">
                <a:solidFill>
                  <a:srgbClr val="A17C46"/>
                </a:solidFill>
                <a:latin typeface="Montserrat SemiBold" pitchFamily="50" charset="0"/>
              </a:rPr>
              <a:t>Subdelegación Zamora</a:t>
            </a:r>
          </a:p>
        </p:txBody>
      </p:sp>
      <p:cxnSp>
        <p:nvCxnSpPr>
          <p:cNvPr id="215" name="214 Conector recto"/>
          <p:cNvCxnSpPr>
            <a:cxnSpLocks/>
          </p:cNvCxnSpPr>
          <p:nvPr/>
        </p:nvCxnSpPr>
        <p:spPr>
          <a:xfrm>
            <a:off x="2882051" y="1522662"/>
            <a:ext cx="0" cy="414223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4" name="243 Conector recto"/>
          <p:cNvCxnSpPr>
            <a:cxnSpLocks/>
          </p:cNvCxnSpPr>
          <p:nvPr/>
        </p:nvCxnSpPr>
        <p:spPr>
          <a:xfrm flipH="1">
            <a:off x="2859167" y="5364963"/>
            <a:ext cx="3136189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5" name="244 Conector recto"/>
          <p:cNvCxnSpPr>
            <a:cxnSpLocks/>
          </p:cNvCxnSpPr>
          <p:nvPr/>
        </p:nvCxnSpPr>
        <p:spPr>
          <a:xfrm flipH="1" flipV="1">
            <a:off x="0" y="1796803"/>
            <a:ext cx="5995356" cy="4281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48" name="CuadroTexto 1">
            <a:extLst>
              <a:ext uri="{FF2B5EF4-FFF2-40B4-BE49-F238E27FC236}">
                <a16:creationId xmlns:a16="http://schemas.microsoft.com/office/drawing/2014/main" xmlns="" id="{32E56C99-3767-4D4B-8387-D779C4CF185C}"/>
              </a:ext>
            </a:extLst>
          </p:cNvPr>
          <p:cNvSpPr txBox="1"/>
          <p:nvPr/>
        </p:nvSpPr>
        <p:spPr>
          <a:xfrm>
            <a:off x="6564531" y="1233339"/>
            <a:ext cx="1862998" cy="261606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914342">
              <a:defRPr/>
            </a:pPr>
            <a:r>
              <a:rPr lang="es-MX" sz="1100" b="1" kern="0" dirty="0">
                <a:solidFill>
                  <a:srgbClr val="A17C46"/>
                </a:solidFill>
                <a:latin typeface="Montserrat SemiBold" pitchFamily="50" charset="0"/>
              </a:rPr>
              <a:t>Subdelegación Zitácuaro</a:t>
            </a:r>
          </a:p>
        </p:txBody>
      </p:sp>
      <p:cxnSp>
        <p:nvCxnSpPr>
          <p:cNvPr id="250" name="249 Conector recto"/>
          <p:cNvCxnSpPr>
            <a:cxnSpLocks/>
          </p:cNvCxnSpPr>
          <p:nvPr/>
        </p:nvCxnSpPr>
        <p:spPr>
          <a:xfrm>
            <a:off x="7608626" y="1534634"/>
            <a:ext cx="4044" cy="4741904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1" name="250 Conector recto"/>
          <p:cNvCxnSpPr>
            <a:cxnSpLocks/>
          </p:cNvCxnSpPr>
          <p:nvPr/>
        </p:nvCxnSpPr>
        <p:spPr>
          <a:xfrm flipH="1">
            <a:off x="9160349" y="2280569"/>
            <a:ext cx="2739033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2" name="251 Conector recto"/>
          <p:cNvCxnSpPr>
            <a:cxnSpLocks/>
          </p:cNvCxnSpPr>
          <p:nvPr/>
        </p:nvCxnSpPr>
        <p:spPr>
          <a:xfrm flipH="1" flipV="1">
            <a:off x="6113021" y="1814939"/>
            <a:ext cx="2847206" cy="1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5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2" y="1077830"/>
            <a:ext cx="764679" cy="4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046" y="923070"/>
            <a:ext cx="753400" cy="60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8" name="CuadroTexto 1">
            <a:extLst>
              <a:ext uri="{FF2B5EF4-FFF2-40B4-BE49-F238E27FC236}">
                <a16:creationId xmlns:a16="http://schemas.microsoft.com/office/drawing/2014/main" xmlns="" id="{32E56C99-3767-4D4B-8387-D779C4CF185C}"/>
              </a:ext>
            </a:extLst>
          </p:cNvPr>
          <p:cNvSpPr txBox="1"/>
          <p:nvPr/>
        </p:nvSpPr>
        <p:spPr>
          <a:xfrm>
            <a:off x="9533041" y="1213600"/>
            <a:ext cx="2366341" cy="261606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defTabSz="914342">
              <a:defRPr/>
            </a:pPr>
            <a:r>
              <a:rPr lang="es-MX" sz="1100" b="1" kern="0" dirty="0">
                <a:solidFill>
                  <a:srgbClr val="A17C46"/>
                </a:solidFill>
                <a:latin typeface="Montserrat SemiBold" pitchFamily="50" charset="0"/>
              </a:rPr>
              <a:t>Subdelegación Lázaro Cárdenas</a:t>
            </a:r>
          </a:p>
        </p:txBody>
      </p:sp>
      <p:cxnSp>
        <p:nvCxnSpPr>
          <p:cNvPr id="259" name="258 Conector recto"/>
          <p:cNvCxnSpPr>
            <a:cxnSpLocks/>
          </p:cNvCxnSpPr>
          <p:nvPr/>
        </p:nvCxnSpPr>
        <p:spPr>
          <a:xfrm flipH="1">
            <a:off x="6113021" y="6063227"/>
            <a:ext cx="2819076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0" name="259 Conector recto"/>
          <p:cNvCxnSpPr>
            <a:cxnSpLocks/>
          </p:cNvCxnSpPr>
          <p:nvPr/>
        </p:nvCxnSpPr>
        <p:spPr>
          <a:xfrm>
            <a:off x="10615590" y="1550085"/>
            <a:ext cx="11494" cy="949052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1" name="260 Conector recto"/>
          <p:cNvCxnSpPr>
            <a:cxnSpLocks/>
          </p:cNvCxnSpPr>
          <p:nvPr/>
        </p:nvCxnSpPr>
        <p:spPr>
          <a:xfrm flipH="1">
            <a:off x="9195214" y="1835405"/>
            <a:ext cx="2704168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ysDot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62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89" b="96667" l="5000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142" y="806296"/>
            <a:ext cx="962580" cy="66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31 CuadroTexto"/>
          <p:cNvSpPr txBox="1"/>
          <p:nvPr/>
        </p:nvSpPr>
        <p:spPr>
          <a:xfrm>
            <a:off x="9399994" y="3669764"/>
            <a:ext cx="2762295" cy="7386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s-MX" dirty="0">
                <a:solidFill>
                  <a:srgbClr val="003300"/>
                </a:solidFill>
                <a:latin typeface="Montserrat SemiBold" pitchFamily="50" charset="0"/>
              </a:rPr>
              <a:t>Total, Emisión</a:t>
            </a:r>
          </a:p>
          <a:p>
            <a:pPr algn="ctr"/>
            <a:r>
              <a:rPr lang="es-MX" sz="2400" dirty="0">
                <a:solidFill>
                  <a:srgbClr val="003300"/>
                </a:solidFill>
                <a:latin typeface="Montserrat SemiBold" pitchFamily="50" charset="0"/>
              </a:rPr>
              <a:t>$821,200,233.32  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9727843" y="3161780"/>
            <a:ext cx="2448282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2400" b="1" dirty="0">
                <a:solidFill>
                  <a:srgbClr val="A17C46"/>
                </a:solidFill>
                <a:latin typeface="Montserrat SemiBold" pitchFamily="50" charset="0"/>
              </a:rPr>
              <a:t>Michoacán</a:t>
            </a:r>
          </a:p>
        </p:txBody>
      </p:sp>
    </p:spTree>
    <p:extLst>
      <p:ext uri="{BB962C8B-B14F-4D97-AF65-F5344CB8AC3E}">
        <p14:creationId xmlns:p14="http://schemas.microsoft.com/office/powerpoint/2010/main" val="4211993884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16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50298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DIR / Octubre 2023</a:t>
            </a:r>
            <a:r>
              <a:rPr lang="es-ES" dirty="0">
                <a:solidFill>
                  <a:prstClr val="white">
                    <a:lumMod val="50000"/>
                  </a:prstClr>
                </a:solidFill>
                <a:highlight>
                  <a:srgbClr val="FFFF00"/>
                </a:highlight>
                <a:latin typeface="Montserrat SemiBold" pitchFamily="50" charset="0"/>
              </a:rPr>
              <a:t> 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Efectividad de Cobranza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Cumplimiento de pago sector patronal</a:t>
            </a:r>
          </a:p>
        </p:txBody>
      </p:sp>
      <p:graphicFrame>
        <p:nvGraphicFramePr>
          <p:cNvPr id="11" name="Gráfico 16"/>
          <p:cNvGraphicFramePr/>
          <p:nvPr>
            <p:extLst>
              <p:ext uri="{D42A27DB-BD31-4B8C-83A1-F6EECF244321}">
                <p14:modId xmlns:p14="http://schemas.microsoft.com/office/powerpoint/2010/main" val="3568776675"/>
              </p:ext>
            </p:extLst>
          </p:nvPr>
        </p:nvGraphicFramePr>
        <p:xfrm>
          <a:off x="250269" y="1820172"/>
          <a:ext cx="9842739" cy="3881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1861457" y="5702060"/>
            <a:ext cx="525847" cy="520058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맑은 고딕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938096" y="5777423"/>
            <a:ext cx="67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Montserrat Medium" pitchFamily="50" charset="0"/>
              </a:rPr>
              <a:t>10°</a:t>
            </a:r>
          </a:p>
        </p:txBody>
      </p:sp>
      <p:sp>
        <p:nvSpPr>
          <p:cNvPr id="18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4879521" y="5759305"/>
            <a:ext cx="525847" cy="520058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맑은 고딕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892015" y="5834668"/>
            <a:ext cx="62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Montserrat Medium" pitchFamily="50" charset="0"/>
              </a:rPr>
              <a:t>12°</a:t>
            </a:r>
          </a:p>
        </p:txBody>
      </p:sp>
      <p:sp>
        <p:nvSpPr>
          <p:cNvPr id="20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7786007" y="5702060"/>
            <a:ext cx="525847" cy="520058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맑은 고딕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7774987" y="5758354"/>
            <a:ext cx="611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Montserrat Medium" pitchFamily="50" charset="0"/>
              </a:rPr>
              <a:t>20°</a:t>
            </a:r>
          </a:p>
        </p:txBody>
      </p:sp>
    </p:spTree>
    <p:extLst>
      <p:ext uri="{BB962C8B-B14F-4D97-AF65-F5344CB8AC3E}">
        <p14:creationId xmlns:p14="http://schemas.microsoft.com/office/powerpoint/2010/main" val="2914698816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41672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DIR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Efectividad de Cobranza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Pago Oportuno nivel Subdelegacional</a:t>
            </a:r>
          </a:p>
        </p:txBody>
      </p:sp>
      <p:graphicFrame>
        <p:nvGraphicFramePr>
          <p:cNvPr id="16" name="Gráfico 16"/>
          <p:cNvGraphicFramePr/>
          <p:nvPr>
            <p:extLst>
              <p:ext uri="{D42A27DB-BD31-4B8C-83A1-F6EECF244321}">
                <p14:modId xmlns:p14="http://schemas.microsoft.com/office/powerpoint/2010/main" val="2966712400"/>
              </p:ext>
            </p:extLst>
          </p:nvPr>
        </p:nvGraphicFramePr>
        <p:xfrm>
          <a:off x="301927" y="1870988"/>
          <a:ext cx="10472469" cy="372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1304680" y="560823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339783" y="5685560"/>
            <a:ext cx="76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1°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5204960" y="5676911"/>
            <a:ext cx="77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60°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3482321" y="5685563"/>
            <a:ext cx="6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37°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7069404" y="5689711"/>
            <a:ext cx="68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88°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9175247" y="5682690"/>
            <a:ext cx="80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800000"/>
                </a:solidFill>
                <a:latin typeface="Montserrat Medium" pitchFamily="50" charset="0"/>
              </a:rPr>
              <a:t>105°</a:t>
            </a:r>
          </a:p>
        </p:txBody>
      </p:sp>
      <p:sp>
        <p:nvSpPr>
          <p:cNvPr id="3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5209390" y="5599589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7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3448681" y="5605367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8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7070450" y="5608239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9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9175247" y="5608240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36422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312727" y="6627172"/>
            <a:ext cx="3867444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41672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DIR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Efectividad de Cobranza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Pago Primer Mes nivel </a:t>
            </a:r>
            <a:r>
              <a:rPr lang="es-ES" sz="2800" b="1" dirty="0" err="1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Subdelegacional</a:t>
            </a:r>
            <a:endParaRPr lang="es-ES" sz="2800" b="1" dirty="0">
              <a:solidFill>
                <a:srgbClr val="A17C46"/>
              </a:solidFill>
              <a:latin typeface="Montserrat Medium" panose="00000600000000000000" pitchFamily="2" charset="0"/>
              <a:cs typeface="Montserrat ExtraBold"/>
            </a:endParaRPr>
          </a:p>
        </p:txBody>
      </p:sp>
      <p:graphicFrame>
        <p:nvGraphicFramePr>
          <p:cNvPr id="16" name="Gráfico 16"/>
          <p:cNvGraphicFramePr/>
          <p:nvPr>
            <p:extLst>
              <p:ext uri="{D42A27DB-BD31-4B8C-83A1-F6EECF244321}">
                <p14:modId xmlns:p14="http://schemas.microsoft.com/office/powerpoint/2010/main" val="1130801954"/>
              </p:ext>
            </p:extLst>
          </p:nvPr>
        </p:nvGraphicFramePr>
        <p:xfrm>
          <a:off x="301927" y="1870988"/>
          <a:ext cx="10472469" cy="372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1390405" y="558918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468039" y="5666510"/>
            <a:ext cx="55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1°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3271079" y="5685560"/>
            <a:ext cx="67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54°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5273223" y="5685563"/>
            <a:ext cx="6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58°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7321992" y="5671120"/>
            <a:ext cx="68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59°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9313414" y="5657446"/>
            <a:ext cx="80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C00000"/>
                </a:solidFill>
                <a:latin typeface="Montserrat Medium" pitchFamily="50" charset="0"/>
              </a:rPr>
              <a:t>111°</a:t>
            </a:r>
          </a:p>
        </p:txBody>
      </p:sp>
      <p:sp>
        <p:nvSpPr>
          <p:cNvPr id="3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3271079" y="560823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7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5278582" y="5605367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8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7323038" y="558964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9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9344160" y="5561072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46650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41672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DIR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Efectividad de Cobranza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Pago Segundo Mes nivel Subdelegacional</a:t>
            </a:r>
          </a:p>
        </p:txBody>
      </p:sp>
      <p:graphicFrame>
        <p:nvGraphicFramePr>
          <p:cNvPr id="16" name="Gráfico 16"/>
          <p:cNvGraphicFramePr/>
          <p:nvPr>
            <p:extLst>
              <p:ext uri="{D42A27DB-BD31-4B8C-83A1-F6EECF244321}">
                <p14:modId xmlns:p14="http://schemas.microsoft.com/office/powerpoint/2010/main" val="728868878"/>
              </p:ext>
            </p:extLst>
          </p:nvPr>
        </p:nvGraphicFramePr>
        <p:xfrm>
          <a:off x="301927" y="1870988"/>
          <a:ext cx="10472469" cy="372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1304680" y="560823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306114" y="5685560"/>
            <a:ext cx="67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4°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3271079" y="5685560"/>
            <a:ext cx="58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42°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5273223" y="5685563"/>
            <a:ext cx="65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54°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7261611" y="5689711"/>
            <a:ext cx="68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3300"/>
                </a:solidFill>
                <a:latin typeface="Montserrat Medium" pitchFamily="50" charset="0"/>
              </a:rPr>
              <a:t>78°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9192865" y="5634465"/>
            <a:ext cx="80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C00000"/>
                </a:solidFill>
                <a:latin typeface="Montserrat Medium" pitchFamily="50" charset="0"/>
              </a:rPr>
              <a:t>99°</a:t>
            </a:r>
          </a:p>
        </p:txBody>
      </p:sp>
      <p:sp>
        <p:nvSpPr>
          <p:cNvPr id="36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3271079" y="5608238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7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5278582" y="5605367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8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7262657" y="5608239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  <p:sp>
        <p:nvSpPr>
          <p:cNvPr id="39" name="타원 41">
            <a:extLst>
              <a:ext uri="{FF2B5EF4-FFF2-40B4-BE49-F238E27FC236}">
                <a16:creationId xmlns:a16="http://schemas.microsoft.com/office/drawing/2014/main" xmlns="" id="{2D7D0B3F-83F6-4A91-A0F7-E6B962BFDE04}"/>
              </a:ext>
            </a:extLst>
          </p:cNvPr>
          <p:cNvSpPr/>
          <p:nvPr/>
        </p:nvSpPr>
        <p:spPr>
          <a:xfrm rot="10800000">
            <a:off x="9192865" y="5557142"/>
            <a:ext cx="558631" cy="523977"/>
          </a:xfrm>
          <a:prstGeom prst="ellipse">
            <a:avLst/>
          </a:prstGeom>
          <a:noFill/>
          <a:ln w="28575" cap="flat" cmpd="sng" algn="ctr">
            <a:solidFill>
              <a:srgbClr val="663300"/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ko-KR" altLang="en-US" sz="17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75518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miles de pesos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50298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IBC DIR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Mora Total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Octubre 2023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8669775" y="1102647"/>
            <a:ext cx="2841841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MX" sz="3200" b="1" dirty="0">
                <a:solidFill>
                  <a:srgbClr val="A17C46"/>
                </a:solidFill>
                <a:latin typeface="Montserrat SemiBold" pitchFamily="50" charset="0"/>
              </a:rPr>
              <a:t>Michoacán</a:t>
            </a:r>
          </a:p>
        </p:txBody>
      </p:sp>
      <p:graphicFrame>
        <p:nvGraphicFramePr>
          <p:cNvPr id="16" name="Gráfico 16"/>
          <p:cNvGraphicFramePr/>
          <p:nvPr>
            <p:extLst>
              <p:ext uri="{D42A27DB-BD31-4B8C-83A1-F6EECF244321}">
                <p14:modId xmlns:p14="http://schemas.microsoft.com/office/powerpoint/2010/main" val="2573623968"/>
              </p:ext>
            </p:extLst>
          </p:nvPr>
        </p:nvGraphicFramePr>
        <p:xfrm>
          <a:off x="120871" y="1217335"/>
          <a:ext cx="10342970" cy="3886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154 CuadroTexto"/>
          <p:cNvSpPr txBox="1"/>
          <p:nvPr/>
        </p:nvSpPr>
        <p:spPr>
          <a:xfrm>
            <a:off x="9754155" y="2149674"/>
            <a:ext cx="2323546" cy="20774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4" tIns="45718" rIns="91434" bIns="45718" rtlCol="0">
            <a:spAutoFit/>
          </a:bodyPr>
          <a:lstStyle/>
          <a:p>
            <a:pPr algn="ctr" defTabSz="392047"/>
            <a:r>
              <a:rPr lang="es-MX" sz="2000" b="1" dirty="0">
                <a:solidFill>
                  <a:schemeClr val="accent4">
                    <a:lumMod val="50000"/>
                  </a:schemeClr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Variación </a:t>
            </a:r>
          </a:p>
          <a:p>
            <a:pPr algn="ctr" defTabSz="392047"/>
            <a:endParaRPr lang="es-MX" sz="2000" b="1" dirty="0">
              <a:solidFill>
                <a:schemeClr val="accent4">
                  <a:lumMod val="50000"/>
                </a:schemeClr>
              </a:solidFill>
              <a:latin typeface="Montserrat Medium" panose="00000600000000000000" pitchFamily="2" charset="0"/>
              <a:cs typeface="Arial" panose="020B0604020202020204" pitchFamily="34" charset="0"/>
            </a:endParaRPr>
          </a:p>
          <a:p>
            <a:pPr algn="ctr" defTabSz="392047"/>
            <a:r>
              <a:rPr lang="es-MX" sz="2000" b="1" dirty="0">
                <a:solidFill>
                  <a:schemeClr val="accent4">
                    <a:lumMod val="50000"/>
                  </a:schemeClr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Septiembre /23  </a:t>
            </a:r>
          </a:p>
          <a:p>
            <a:pPr algn="ctr" defTabSz="392047"/>
            <a:r>
              <a:rPr lang="es-MX" sz="2000" b="1" dirty="0">
                <a:solidFill>
                  <a:schemeClr val="accent4">
                    <a:lumMod val="50000"/>
                  </a:schemeClr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Octubre /23</a:t>
            </a:r>
          </a:p>
          <a:p>
            <a:pPr algn="ctr" defTabSz="392047"/>
            <a:endParaRPr lang="es-MX" sz="2000" b="1" dirty="0">
              <a:solidFill>
                <a:schemeClr val="accent4">
                  <a:lumMod val="50000"/>
                </a:schemeClr>
              </a:solidFill>
              <a:latin typeface="Montserrat Medium" panose="00000600000000000000" pitchFamily="2" charset="0"/>
              <a:cs typeface="Arial" panose="020B0604020202020204" pitchFamily="34" charset="0"/>
            </a:endParaRPr>
          </a:p>
          <a:p>
            <a:pPr algn="ctr" defTabSz="392047"/>
            <a:r>
              <a:rPr lang="es-MX" sz="2000" b="1" dirty="0">
                <a:solidFill>
                  <a:srgbClr val="A50B0B"/>
                </a:solidFill>
                <a:latin typeface="Montserrat Medium" panose="00000600000000000000" pitchFamily="2" charset="0"/>
                <a:cs typeface="Arial" panose="020B0604020202020204" pitchFamily="34" charset="0"/>
              </a:rPr>
              <a:t>+ 28,674</a:t>
            </a:r>
          </a:p>
          <a:p>
            <a:pPr algn="ctr" defTabSz="392047"/>
            <a:endParaRPr lang="es-MX" sz="900" b="1" dirty="0">
              <a:solidFill>
                <a:schemeClr val="accent4">
                  <a:lumMod val="50000"/>
                </a:schemeClr>
              </a:solidFill>
              <a:latin typeface="Montserrat Medium" panose="000006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D1F638C0-BC31-DFF6-C80B-1600E037F9C7}"/>
              </a:ext>
            </a:extLst>
          </p:cNvPr>
          <p:cNvGrpSpPr/>
          <p:nvPr/>
        </p:nvGrpSpPr>
        <p:grpSpPr>
          <a:xfrm>
            <a:off x="7227508" y="5113632"/>
            <a:ext cx="794274" cy="523977"/>
            <a:chOff x="2426311" y="5331459"/>
            <a:chExt cx="794274" cy="523977"/>
          </a:xfrm>
        </p:grpSpPr>
        <p:sp>
          <p:nvSpPr>
            <p:cNvPr id="21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2426311" y="5410554"/>
              <a:ext cx="794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6">
                      <a:lumMod val="50000"/>
                    </a:schemeClr>
                  </a:solidFill>
                  <a:latin typeface="Montserrat Medium" pitchFamily="50" charset="0"/>
                </a:rPr>
                <a:t> </a:t>
              </a:r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46°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xmlns="" id="{5B2ADEDE-9CCB-9A6B-29F1-00B1E5919CAE}"/>
              </a:ext>
            </a:extLst>
          </p:cNvPr>
          <p:cNvGrpSpPr/>
          <p:nvPr/>
        </p:nvGrpSpPr>
        <p:grpSpPr>
          <a:xfrm>
            <a:off x="4254320" y="5128319"/>
            <a:ext cx="719309" cy="523977"/>
            <a:chOff x="2488986" y="5331459"/>
            <a:chExt cx="719309" cy="523977"/>
          </a:xfrm>
        </p:grpSpPr>
        <p:sp>
          <p:nvSpPr>
            <p:cNvPr id="32" name="타원 41">
              <a:extLst>
                <a:ext uri="{FF2B5EF4-FFF2-40B4-BE49-F238E27FC236}">
                  <a16:creationId xmlns:a16="http://schemas.microsoft.com/office/drawing/2014/main" xmlns="" id="{723B7D32-E2C6-C439-BCBD-DF4AF32762CB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3" name="21 CuadroTexto">
              <a:extLst>
                <a:ext uri="{FF2B5EF4-FFF2-40B4-BE49-F238E27FC236}">
                  <a16:creationId xmlns:a16="http://schemas.microsoft.com/office/drawing/2014/main" xmlns="" id="{898B0E7D-97C5-FFE9-5683-AA7B6DC9AAF1}"/>
                </a:ext>
              </a:extLst>
            </p:cNvPr>
            <p:cNvSpPr txBox="1"/>
            <p:nvPr/>
          </p:nvSpPr>
          <p:spPr>
            <a:xfrm>
              <a:off x="25243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28°</a:t>
              </a: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xmlns="" id="{B925B7B4-D976-9B2C-5A4D-F8366D526714}"/>
              </a:ext>
            </a:extLst>
          </p:cNvPr>
          <p:cNvGrpSpPr/>
          <p:nvPr/>
        </p:nvGrpSpPr>
        <p:grpSpPr>
          <a:xfrm>
            <a:off x="2860578" y="5129204"/>
            <a:ext cx="683979" cy="523977"/>
            <a:chOff x="2488985" y="5331459"/>
            <a:chExt cx="683979" cy="523977"/>
          </a:xfrm>
        </p:grpSpPr>
        <p:sp>
          <p:nvSpPr>
            <p:cNvPr id="35" name="타원 41">
              <a:extLst>
                <a:ext uri="{FF2B5EF4-FFF2-40B4-BE49-F238E27FC236}">
                  <a16:creationId xmlns:a16="http://schemas.microsoft.com/office/drawing/2014/main" xmlns="" id="{795DEFD3-A920-CB84-CF23-B21CDB964C3D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6" name="21 CuadroTexto">
              <a:extLst>
                <a:ext uri="{FF2B5EF4-FFF2-40B4-BE49-F238E27FC236}">
                  <a16:creationId xmlns:a16="http://schemas.microsoft.com/office/drawing/2014/main" xmlns="" id="{2E8D628A-F036-29FF-8D95-3ABA642B8B96}"/>
                </a:ext>
              </a:extLst>
            </p:cNvPr>
            <p:cNvSpPr txBox="1"/>
            <p:nvPr/>
          </p:nvSpPr>
          <p:spPr>
            <a:xfrm>
              <a:off x="2488985" y="5415156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22°</a:t>
              </a:r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xmlns="" id="{F00AB7BC-D1CD-F172-A0D3-E2C97A088865}"/>
              </a:ext>
            </a:extLst>
          </p:cNvPr>
          <p:cNvGrpSpPr/>
          <p:nvPr/>
        </p:nvGrpSpPr>
        <p:grpSpPr>
          <a:xfrm>
            <a:off x="5664424" y="5130720"/>
            <a:ext cx="683979" cy="523977"/>
            <a:chOff x="2460816" y="5331459"/>
            <a:chExt cx="683979" cy="523977"/>
          </a:xfrm>
        </p:grpSpPr>
        <p:sp>
          <p:nvSpPr>
            <p:cNvPr id="38" name="타원 41">
              <a:extLst>
                <a:ext uri="{FF2B5EF4-FFF2-40B4-BE49-F238E27FC236}">
                  <a16:creationId xmlns:a16="http://schemas.microsoft.com/office/drawing/2014/main" xmlns="" id="{777985FE-14EA-4BF6-CA63-F4FB09F5116A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9" name="21 CuadroTexto">
              <a:extLst>
                <a:ext uri="{FF2B5EF4-FFF2-40B4-BE49-F238E27FC236}">
                  <a16:creationId xmlns:a16="http://schemas.microsoft.com/office/drawing/2014/main" xmlns="" id="{F0F4B862-77F4-7A1C-C38B-B61D93D8B078}"/>
                </a:ext>
              </a:extLst>
            </p:cNvPr>
            <p:cNvSpPr txBox="1"/>
            <p:nvPr/>
          </p:nvSpPr>
          <p:spPr>
            <a:xfrm>
              <a:off x="24608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45°</a:t>
              </a: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xmlns="" id="{3635AE38-F065-ED46-BD4D-B49B10246FDE}"/>
              </a:ext>
            </a:extLst>
          </p:cNvPr>
          <p:cNvGrpSpPr/>
          <p:nvPr/>
        </p:nvGrpSpPr>
        <p:grpSpPr>
          <a:xfrm>
            <a:off x="8844176" y="5094356"/>
            <a:ext cx="683979" cy="523977"/>
            <a:chOff x="2460816" y="5331459"/>
            <a:chExt cx="683979" cy="523977"/>
          </a:xfrm>
        </p:grpSpPr>
        <p:sp>
          <p:nvSpPr>
            <p:cNvPr id="41" name="타원 41">
              <a:extLst>
                <a:ext uri="{FF2B5EF4-FFF2-40B4-BE49-F238E27FC236}">
                  <a16:creationId xmlns:a16="http://schemas.microsoft.com/office/drawing/2014/main" xmlns="" id="{A8D12254-AD71-CCFA-8494-C2F801A31A42}"/>
                </a:ext>
              </a:extLst>
            </p:cNvPr>
            <p:cNvSpPr/>
            <p:nvPr/>
          </p:nvSpPr>
          <p:spPr>
            <a:xfrm rot="10800000">
              <a:off x="2488986" y="533145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42" name="21 CuadroTexto">
              <a:extLst>
                <a:ext uri="{FF2B5EF4-FFF2-40B4-BE49-F238E27FC236}">
                  <a16:creationId xmlns:a16="http://schemas.microsoft.com/office/drawing/2014/main" xmlns="" id="{F06BD9A4-7248-DCA3-074C-5BD8853717C1}"/>
                </a:ext>
              </a:extLst>
            </p:cNvPr>
            <p:cNvSpPr txBox="1"/>
            <p:nvPr/>
          </p:nvSpPr>
          <p:spPr>
            <a:xfrm>
              <a:off x="2460816" y="5407897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47°</a:t>
              </a: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8761288" y="1446790"/>
            <a:ext cx="2503546" cy="861774"/>
            <a:chOff x="12463057" y="2395289"/>
            <a:chExt cx="2267587" cy="861774"/>
          </a:xfrm>
        </p:grpSpPr>
        <p:sp>
          <p:nvSpPr>
            <p:cNvPr id="13" name="12 CuadroTexto"/>
            <p:cNvSpPr txBox="1"/>
            <p:nvPr/>
          </p:nvSpPr>
          <p:spPr>
            <a:xfrm>
              <a:off x="12463057" y="2594739"/>
              <a:ext cx="1131336" cy="646331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spAutoFit/>
            </a:bodyPr>
            <a:lstStyle/>
            <a:p>
              <a:r>
                <a:rPr lang="es-MX" sz="1800" dirty="0">
                  <a:solidFill>
                    <a:schemeClr val="bg2">
                      <a:lumMod val="50000"/>
                    </a:schemeClr>
                  </a:solidFill>
                  <a:latin typeface="Montserrat SemiBold" pitchFamily="50" charset="0"/>
                </a:rPr>
                <a:t>Ranking </a:t>
              </a:r>
            </a:p>
            <a:p>
              <a:r>
                <a:rPr lang="es-MX" sz="1800" dirty="0">
                  <a:solidFill>
                    <a:schemeClr val="bg2">
                      <a:lumMod val="50000"/>
                    </a:schemeClr>
                  </a:solidFill>
                  <a:latin typeface="Montserrat SemiBold" pitchFamily="50" charset="0"/>
                </a:rPr>
                <a:t>Nacional</a:t>
              </a:r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13584376" y="2395289"/>
              <a:ext cx="1146268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s-MX" sz="5000" b="1" dirty="0">
                  <a:solidFill>
                    <a:srgbClr val="A17C46"/>
                  </a:solidFill>
                  <a:latin typeface="Montserrat SemiBold" pitchFamily="50" charset="0"/>
                </a:rPr>
                <a:t>5°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743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6">
            <a:extLst>
              <a:ext uri="{FF2B5EF4-FFF2-40B4-BE49-F238E27FC236}">
                <a16:creationId xmlns:a16="http://schemas.microsoft.com/office/drawing/2014/main" xmlns="" id="{8DB93029-8023-45F4-84AE-640CF37404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81678"/>
              </p:ext>
            </p:extLst>
          </p:nvPr>
        </p:nvGraphicFramePr>
        <p:xfrm>
          <a:off x="218397" y="1764009"/>
          <a:ext cx="8940196" cy="4469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2" name="CuadroTexto 42"/>
          <p:cNvSpPr txBox="1"/>
          <p:nvPr/>
        </p:nvSpPr>
        <p:spPr>
          <a:xfrm>
            <a:off x="8428009" y="6627172"/>
            <a:ext cx="3752162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Unidades de Medida: Porcentaje</a:t>
            </a:r>
          </a:p>
        </p:txBody>
      </p:sp>
      <p:sp>
        <p:nvSpPr>
          <p:cNvPr id="332" name="CuadroTexto 42"/>
          <p:cNvSpPr txBox="1"/>
          <p:nvPr/>
        </p:nvSpPr>
        <p:spPr>
          <a:xfrm>
            <a:off x="4502989" y="6627172"/>
            <a:ext cx="4285040" cy="23082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es-ES"/>
            </a:defPPr>
            <a:lvl1pPr algn="r">
              <a:defRPr sz="900" i="1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cs typeface="Helvetica" pitchFamily="34" charset="0"/>
              </a:defRPr>
            </a:lvl1pPr>
          </a:lstStyle>
          <a:p>
            <a:pPr defTabSz="731473"/>
            <a:r>
              <a:rPr lang="es-ES" dirty="0">
                <a:solidFill>
                  <a:prstClr val="white">
                    <a:lumMod val="50000"/>
                  </a:prstClr>
                </a:solidFill>
                <a:latin typeface="Montserrat SemiBold" pitchFamily="50" charset="0"/>
              </a:rPr>
              <a:t>Fuente: DIR - UFC / Octubre 2023</a:t>
            </a:r>
          </a:p>
        </p:txBody>
      </p:sp>
      <p:sp>
        <p:nvSpPr>
          <p:cNvPr id="10" name="Rectángulo 4"/>
          <p:cNvSpPr/>
          <p:nvPr/>
        </p:nvSpPr>
        <p:spPr>
          <a:xfrm>
            <a:off x="250269" y="91136"/>
            <a:ext cx="833301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Indicadores Cualitativos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Cobranza Octubre 2023</a:t>
            </a:r>
          </a:p>
        </p:txBody>
      </p:sp>
      <p:grpSp>
        <p:nvGrpSpPr>
          <p:cNvPr id="18" name="17 Grupo"/>
          <p:cNvGrpSpPr/>
          <p:nvPr/>
        </p:nvGrpSpPr>
        <p:grpSpPr>
          <a:xfrm>
            <a:off x="6553882" y="1273278"/>
            <a:ext cx="2342887" cy="967740"/>
            <a:chOff x="12463057" y="2473385"/>
            <a:chExt cx="2122070" cy="967740"/>
          </a:xfrm>
        </p:grpSpPr>
        <p:sp>
          <p:nvSpPr>
            <p:cNvPr id="19" name="18 CuadroTexto"/>
            <p:cNvSpPr txBox="1"/>
            <p:nvPr/>
          </p:nvSpPr>
          <p:spPr>
            <a:xfrm>
              <a:off x="12463057" y="2594739"/>
              <a:ext cx="1683066" cy="846386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spAutoFit/>
            </a:bodyPr>
            <a:lstStyle/>
            <a:p>
              <a:r>
                <a:rPr lang="es-MX" sz="1800" dirty="0">
                  <a:solidFill>
                    <a:srgbClr val="003300"/>
                  </a:solidFill>
                  <a:latin typeface="Montserrat SemiBold" pitchFamily="50" charset="0"/>
                </a:rPr>
                <a:t>Ranking </a:t>
              </a:r>
            </a:p>
            <a:p>
              <a:r>
                <a:rPr lang="es-MX" sz="1800" dirty="0">
                  <a:solidFill>
                    <a:srgbClr val="003300"/>
                  </a:solidFill>
                  <a:latin typeface="Montserrat SemiBold" pitchFamily="50" charset="0"/>
                </a:rPr>
                <a:t>Nacional</a:t>
              </a:r>
            </a:p>
            <a:p>
              <a:r>
                <a:rPr lang="es-MX" sz="1300" dirty="0">
                  <a:solidFill>
                    <a:srgbClr val="003300"/>
                  </a:solidFill>
                  <a:latin typeface="Montserrat SemiBold" pitchFamily="50" charset="0"/>
                </a:rPr>
                <a:t>de 35 Delegaciones</a:t>
              </a:r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13438859" y="2473385"/>
              <a:ext cx="1146268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s-MX" sz="5000" b="1" dirty="0">
                  <a:solidFill>
                    <a:srgbClr val="FF0000"/>
                  </a:solidFill>
                  <a:latin typeface="Montserrat SemiBold" pitchFamily="50" charset="0"/>
                </a:rPr>
                <a:t>32</a:t>
              </a:r>
              <a:r>
                <a:rPr lang="es-MX" sz="5000" b="1" dirty="0">
                  <a:solidFill>
                    <a:srgbClr val="A17C46"/>
                  </a:solidFill>
                  <a:latin typeface="Montserrat SemiBold" pitchFamily="50" charset="0"/>
                </a:rPr>
                <a:t>°</a:t>
              </a:r>
            </a:p>
          </p:txBody>
        </p:sp>
      </p:grpSp>
      <p:sp>
        <p:nvSpPr>
          <p:cNvPr id="27" name="26 CuadroTexto"/>
          <p:cNvSpPr txBox="1"/>
          <p:nvPr/>
        </p:nvSpPr>
        <p:spPr>
          <a:xfrm>
            <a:off x="6316277" y="949046"/>
            <a:ext cx="2448282" cy="5539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s-MX" sz="2900" b="1" dirty="0">
                <a:solidFill>
                  <a:srgbClr val="A17C46"/>
                </a:solidFill>
                <a:latin typeface="Montserrat SemiBold" pitchFamily="50" charset="0"/>
              </a:rPr>
              <a:t>Michoacán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9FEE60E9-E0C1-D19C-7274-6D742EAFB29A}"/>
              </a:ext>
            </a:extLst>
          </p:cNvPr>
          <p:cNvGrpSpPr/>
          <p:nvPr/>
        </p:nvGrpSpPr>
        <p:grpSpPr>
          <a:xfrm>
            <a:off x="2216005" y="5906631"/>
            <a:ext cx="688022" cy="523977"/>
            <a:chOff x="2216005" y="5645377"/>
            <a:chExt cx="688022" cy="523977"/>
          </a:xfrm>
        </p:grpSpPr>
        <p:sp>
          <p:nvSpPr>
            <p:cNvPr id="28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2216005" y="5645377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2220048" y="5722699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548235"/>
                  </a:solidFill>
                  <a:latin typeface="Montserrat Medium" pitchFamily="50" charset="0"/>
                </a:rPr>
                <a:t>74°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433C2382-F646-A845-1DCF-720AB84668A2}"/>
              </a:ext>
            </a:extLst>
          </p:cNvPr>
          <p:cNvGrpSpPr/>
          <p:nvPr/>
        </p:nvGrpSpPr>
        <p:grpSpPr>
          <a:xfrm>
            <a:off x="3631296" y="5906631"/>
            <a:ext cx="683979" cy="523977"/>
            <a:chOff x="3631296" y="5645377"/>
            <a:chExt cx="683979" cy="523977"/>
          </a:xfrm>
        </p:grpSpPr>
        <p:sp>
          <p:nvSpPr>
            <p:cNvPr id="30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3671049" y="5645377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631296" y="5731664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548235"/>
                  </a:solidFill>
                  <a:latin typeface="Montserrat Medium" pitchFamily="50" charset="0"/>
                </a:rPr>
                <a:t>89°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8E27E01F-37B1-67CB-5B84-548AFCC7A141}"/>
              </a:ext>
            </a:extLst>
          </p:cNvPr>
          <p:cNvGrpSpPr/>
          <p:nvPr/>
        </p:nvGrpSpPr>
        <p:grpSpPr>
          <a:xfrm>
            <a:off x="5088163" y="5906632"/>
            <a:ext cx="801236" cy="523977"/>
            <a:chOff x="5088163" y="5645378"/>
            <a:chExt cx="801236" cy="523977"/>
          </a:xfrm>
        </p:grpSpPr>
        <p:sp>
          <p:nvSpPr>
            <p:cNvPr id="32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5094352" y="5645378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5088163" y="5722700"/>
              <a:ext cx="801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548235"/>
                  </a:solidFill>
                  <a:latin typeface="Montserrat Medium" pitchFamily="50" charset="0"/>
                </a:rPr>
                <a:t>97°</a:t>
              </a: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xmlns="" id="{C7CB856D-C8D3-0937-F8E9-F2639B39B86C}"/>
              </a:ext>
            </a:extLst>
          </p:cNvPr>
          <p:cNvGrpSpPr/>
          <p:nvPr/>
        </p:nvGrpSpPr>
        <p:grpSpPr>
          <a:xfrm>
            <a:off x="6503510" y="5906630"/>
            <a:ext cx="683979" cy="523977"/>
            <a:chOff x="6445454" y="5645376"/>
            <a:chExt cx="683979" cy="523977"/>
          </a:xfrm>
        </p:grpSpPr>
        <p:sp>
          <p:nvSpPr>
            <p:cNvPr id="34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6474579" y="5645376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6445454" y="5722698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A50B0B"/>
                  </a:solidFill>
                  <a:latin typeface="Montserrat Medium" pitchFamily="50" charset="0"/>
                </a:rPr>
                <a:t>108°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C4300E51-4454-EA0A-342E-DBA21A7EADA5}"/>
              </a:ext>
            </a:extLst>
          </p:cNvPr>
          <p:cNvGrpSpPr/>
          <p:nvPr/>
        </p:nvGrpSpPr>
        <p:grpSpPr>
          <a:xfrm>
            <a:off x="7989683" y="5906633"/>
            <a:ext cx="683979" cy="523977"/>
            <a:chOff x="7830029" y="5645379"/>
            <a:chExt cx="683979" cy="523977"/>
          </a:xfrm>
        </p:grpSpPr>
        <p:sp>
          <p:nvSpPr>
            <p:cNvPr id="36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7834232" y="564537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700" kern="0">
                <a:solidFill>
                  <a:prstClr val="white"/>
                </a:solidFill>
              </a:endParaRPr>
            </a:p>
          </p:txBody>
        </p:sp>
        <p:sp>
          <p:nvSpPr>
            <p:cNvPr id="37" name="36 CuadroTexto"/>
            <p:cNvSpPr txBox="1"/>
            <p:nvPr/>
          </p:nvSpPr>
          <p:spPr>
            <a:xfrm>
              <a:off x="7830029" y="5722701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rgbClr val="A50B0B"/>
                  </a:solidFill>
                  <a:latin typeface="Montserrat Medium" pitchFamily="50" charset="0"/>
                </a:rPr>
                <a:t>113°</a:t>
              </a:r>
            </a:p>
          </p:txBody>
        </p:sp>
      </p:grpSp>
      <p:sp>
        <p:nvSpPr>
          <p:cNvPr id="3" name="Redondear rectángulo de esquina del mismo lado 274">
            <a:extLst>
              <a:ext uri="{FF2B5EF4-FFF2-40B4-BE49-F238E27FC236}">
                <a16:creationId xmlns:a16="http://schemas.microsoft.com/office/drawing/2014/main" xmlns="" id="{5890CC1A-735A-4E6F-A4B1-3DFC797598B6}"/>
              </a:ext>
            </a:extLst>
          </p:cNvPr>
          <p:cNvSpPr/>
          <p:nvPr/>
        </p:nvSpPr>
        <p:spPr>
          <a:xfrm>
            <a:off x="8793126" y="1120072"/>
            <a:ext cx="1605844" cy="564995"/>
          </a:xfrm>
          <a:prstGeom prst="round2SameRect">
            <a:avLst>
              <a:gd name="adj1" fmla="val 8000"/>
              <a:gd name="adj2" fmla="val 0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s-MX" sz="1400" dirty="0">
                <a:latin typeface="Montserrat SemiBold" panose="00000700000000000000" pitchFamily="50" charset="0"/>
              </a:rPr>
              <a:t>Ponderación depuración</a:t>
            </a:r>
          </a:p>
        </p:txBody>
      </p:sp>
      <p:sp>
        <p:nvSpPr>
          <p:cNvPr id="4" name="CuadroTexto 7">
            <a:extLst>
              <a:ext uri="{FF2B5EF4-FFF2-40B4-BE49-F238E27FC236}">
                <a16:creationId xmlns:a16="http://schemas.microsoft.com/office/drawing/2014/main" xmlns="" id="{782D05D4-5964-4829-921E-3E482164ADE9}"/>
              </a:ext>
            </a:extLst>
          </p:cNvPr>
          <p:cNvSpPr txBox="1"/>
          <p:nvPr/>
        </p:nvSpPr>
        <p:spPr>
          <a:xfrm>
            <a:off x="9010950" y="1749612"/>
            <a:ext cx="127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s-ES" sz="3200" dirty="0">
                <a:solidFill>
                  <a:srgbClr val="134E39"/>
                </a:solidFill>
                <a:latin typeface="Montserrat Medium" pitchFamily="50" charset="0"/>
                <a:cs typeface="Helvetica"/>
              </a:rPr>
              <a:t>35%</a:t>
            </a:r>
          </a:p>
        </p:txBody>
      </p:sp>
      <p:sp>
        <p:nvSpPr>
          <p:cNvPr id="5" name="Redondear rectángulo de esquina del mismo lado 274">
            <a:extLst>
              <a:ext uri="{FF2B5EF4-FFF2-40B4-BE49-F238E27FC236}">
                <a16:creationId xmlns:a16="http://schemas.microsoft.com/office/drawing/2014/main" xmlns="" id="{8EA8282D-F416-4094-B6FF-D2027EB6CB13}"/>
              </a:ext>
            </a:extLst>
          </p:cNvPr>
          <p:cNvSpPr/>
          <p:nvPr/>
        </p:nvSpPr>
        <p:spPr>
          <a:xfrm>
            <a:off x="10506815" y="1120072"/>
            <a:ext cx="1605844" cy="564995"/>
          </a:xfrm>
          <a:prstGeom prst="round2SameRect">
            <a:avLst>
              <a:gd name="adj1" fmla="val 8000"/>
              <a:gd name="adj2" fmla="val 0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s-MX" sz="1400" dirty="0">
                <a:latin typeface="Montserrat SemiBold" panose="00000700000000000000" pitchFamily="50" charset="0"/>
              </a:rPr>
              <a:t>Ponderación operación</a:t>
            </a:r>
          </a:p>
        </p:txBody>
      </p:sp>
      <p:sp>
        <p:nvSpPr>
          <p:cNvPr id="6" name="CuadroTexto 7">
            <a:extLst>
              <a:ext uri="{FF2B5EF4-FFF2-40B4-BE49-F238E27FC236}">
                <a16:creationId xmlns:a16="http://schemas.microsoft.com/office/drawing/2014/main" xmlns="" id="{C7C233F4-B244-4D11-B416-889E3D8B7028}"/>
              </a:ext>
            </a:extLst>
          </p:cNvPr>
          <p:cNvSpPr txBox="1"/>
          <p:nvPr/>
        </p:nvSpPr>
        <p:spPr>
          <a:xfrm>
            <a:off x="10780008" y="1749612"/>
            <a:ext cx="127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s-ES" sz="3200" dirty="0">
                <a:solidFill>
                  <a:srgbClr val="134E39"/>
                </a:solidFill>
                <a:latin typeface="Montserrat Medium" pitchFamily="50" charset="0"/>
                <a:cs typeface="Helvetica"/>
              </a:rPr>
              <a:t>65%</a:t>
            </a:r>
          </a:p>
        </p:txBody>
      </p:sp>
      <p:sp>
        <p:nvSpPr>
          <p:cNvPr id="7" name="Redondear rectángulo de esquina del mismo lado 274">
            <a:extLst>
              <a:ext uri="{FF2B5EF4-FFF2-40B4-BE49-F238E27FC236}">
                <a16:creationId xmlns:a16="http://schemas.microsoft.com/office/drawing/2014/main" xmlns="" id="{20478E74-8163-480A-BE53-C249C45F572A}"/>
              </a:ext>
            </a:extLst>
          </p:cNvPr>
          <p:cNvSpPr/>
          <p:nvPr/>
        </p:nvSpPr>
        <p:spPr>
          <a:xfrm>
            <a:off x="9070758" y="2334387"/>
            <a:ext cx="2896918" cy="282497"/>
          </a:xfrm>
          <a:prstGeom prst="round2SameRect">
            <a:avLst>
              <a:gd name="adj1" fmla="val 8000"/>
              <a:gd name="adj2" fmla="val 0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s-MX" sz="1800" dirty="0">
                <a:latin typeface="Montserrat SemiBold" panose="00000700000000000000" pitchFamily="50" charset="0"/>
              </a:rPr>
              <a:t>Nacional</a:t>
            </a:r>
          </a:p>
        </p:txBody>
      </p:sp>
      <p:sp>
        <p:nvSpPr>
          <p:cNvPr id="8" name="타원 41">
            <a:extLst>
              <a:ext uri="{FF2B5EF4-FFF2-40B4-BE49-F238E27FC236}">
                <a16:creationId xmlns:a16="http://schemas.microsoft.com/office/drawing/2014/main" xmlns="" id="{03C0C1A0-B26B-42B8-BA8A-1D826DD61A94}"/>
              </a:ext>
            </a:extLst>
          </p:cNvPr>
          <p:cNvSpPr/>
          <p:nvPr/>
        </p:nvSpPr>
        <p:spPr>
          <a:xfrm rot="10800000" flipV="1">
            <a:off x="9145282" y="2739991"/>
            <a:ext cx="1144776" cy="1054924"/>
          </a:xfrm>
          <a:prstGeom prst="ellipse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s-MX" altLang="ko-KR" sz="2000" kern="0" dirty="0">
                <a:solidFill>
                  <a:srgbClr val="996600"/>
                </a:solidFill>
                <a:latin typeface="Montserrat Medium" pitchFamily="50" charset="0"/>
              </a:rPr>
              <a:t>21.03%</a:t>
            </a:r>
          </a:p>
        </p:txBody>
      </p:sp>
      <p:sp>
        <p:nvSpPr>
          <p:cNvPr id="9" name="타원 41">
            <a:extLst>
              <a:ext uri="{FF2B5EF4-FFF2-40B4-BE49-F238E27FC236}">
                <a16:creationId xmlns:a16="http://schemas.microsoft.com/office/drawing/2014/main" xmlns="" id="{E5BC1FFC-9CAC-4EF9-ABBE-44EF6C803B4B}"/>
              </a:ext>
            </a:extLst>
          </p:cNvPr>
          <p:cNvSpPr/>
          <p:nvPr/>
        </p:nvSpPr>
        <p:spPr>
          <a:xfrm rot="10800000" flipV="1">
            <a:off x="10635875" y="2739991"/>
            <a:ext cx="1103652" cy="1054924"/>
          </a:xfrm>
          <a:prstGeom prst="ellipse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996600"/>
              </a:solidFill>
              <a:effectLst/>
              <a:uLnTx/>
              <a:uFillTx/>
              <a:latin typeface="Montserrat Medium" pitchFamily="50" charset="0"/>
              <a:ea typeface="맑은 고딕"/>
            </a:endParaRPr>
          </a:p>
        </p:txBody>
      </p:sp>
      <p:sp>
        <p:nvSpPr>
          <p:cNvPr id="11" name="3 CuadroTexto">
            <a:extLst>
              <a:ext uri="{FF2B5EF4-FFF2-40B4-BE49-F238E27FC236}">
                <a16:creationId xmlns:a16="http://schemas.microsoft.com/office/drawing/2014/main" xmlns="" id="{B2801AFE-8016-48A0-AFD7-2256648BC7BE}"/>
              </a:ext>
            </a:extLst>
          </p:cNvPr>
          <p:cNvSpPr txBox="1"/>
          <p:nvPr/>
        </p:nvSpPr>
        <p:spPr>
          <a:xfrm>
            <a:off x="10651115" y="2889955"/>
            <a:ext cx="108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996600"/>
                </a:solidFill>
                <a:latin typeface="Montserrat Medium" pitchFamily="50" charset="0"/>
              </a:rPr>
              <a:t>44.03%</a:t>
            </a:r>
          </a:p>
        </p:txBody>
      </p:sp>
      <p:sp>
        <p:nvSpPr>
          <p:cNvPr id="12" name="Redondear rectángulo de esquina del mismo lado 274">
            <a:extLst>
              <a:ext uri="{FF2B5EF4-FFF2-40B4-BE49-F238E27FC236}">
                <a16:creationId xmlns:a16="http://schemas.microsoft.com/office/drawing/2014/main" xmlns="" id="{137D9F0A-1C1D-48A1-89D5-305C78FAA77D}"/>
              </a:ext>
            </a:extLst>
          </p:cNvPr>
          <p:cNvSpPr/>
          <p:nvPr/>
        </p:nvSpPr>
        <p:spPr>
          <a:xfrm>
            <a:off x="9131834" y="3923521"/>
            <a:ext cx="2896918" cy="282497"/>
          </a:xfrm>
          <a:prstGeom prst="round2SameRect">
            <a:avLst>
              <a:gd name="adj1" fmla="val 8000"/>
              <a:gd name="adj2" fmla="val 0"/>
            </a:avLst>
          </a:prstGeom>
          <a:ln>
            <a:solidFill>
              <a:srgbClr val="80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s-MX" sz="1800" dirty="0">
                <a:latin typeface="Montserrat SemiBold" panose="00000700000000000000" pitchFamily="50" charset="0"/>
              </a:rPr>
              <a:t>Michoacán</a:t>
            </a:r>
          </a:p>
        </p:txBody>
      </p:sp>
      <p:sp>
        <p:nvSpPr>
          <p:cNvPr id="14" name="타원 41">
            <a:extLst>
              <a:ext uri="{FF2B5EF4-FFF2-40B4-BE49-F238E27FC236}">
                <a16:creationId xmlns:a16="http://schemas.microsoft.com/office/drawing/2014/main" xmlns="" id="{47C61405-E3EA-446A-AD83-AFE4A3CFBDCB}"/>
              </a:ext>
            </a:extLst>
          </p:cNvPr>
          <p:cNvSpPr/>
          <p:nvPr/>
        </p:nvSpPr>
        <p:spPr>
          <a:xfrm rot="10800000" flipV="1">
            <a:off x="10696951" y="4329125"/>
            <a:ext cx="1103652" cy="1054924"/>
          </a:xfrm>
          <a:prstGeom prst="ellipse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996600"/>
              </a:solidFill>
              <a:effectLst/>
              <a:uLnTx/>
              <a:uFillTx/>
              <a:latin typeface="Montserrat Medium" pitchFamily="50" charset="0"/>
              <a:ea typeface="맑은 고딕"/>
            </a:endParaRPr>
          </a:p>
        </p:txBody>
      </p:sp>
      <p:sp>
        <p:nvSpPr>
          <p:cNvPr id="15" name="46 CuadroTexto">
            <a:extLst>
              <a:ext uri="{FF2B5EF4-FFF2-40B4-BE49-F238E27FC236}">
                <a16:creationId xmlns:a16="http://schemas.microsoft.com/office/drawing/2014/main" xmlns="" id="{3CDCD93B-9E94-4C22-B16C-4E750620D5C7}"/>
              </a:ext>
            </a:extLst>
          </p:cNvPr>
          <p:cNvSpPr txBox="1"/>
          <p:nvPr/>
        </p:nvSpPr>
        <p:spPr>
          <a:xfrm>
            <a:off x="10729251" y="4501387"/>
            <a:ext cx="108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800000"/>
                </a:solidFill>
                <a:latin typeface="Montserrat Medium" pitchFamily="50" charset="0"/>
              </a:rPr>
              <a:t>48.95%</a:t>
            </a:r>
          </a:p>
        </p:txBody>
      </p:sp>
      <p:sp>
        <p:nvSpPr>
          <p:cNvPr id="23" name="타원 41">
            <a:extLst>
              <a:ext uri="{FF2B5EF4-FFF2-40B4-BE49-F238E27FC236}">
                <a16:creationId xmlns:a16="http://schemas.microsoft.com/office/drawing/2014/main" xmlns="" id="{82BBA1E4-063A-C0B1-1CD3-65AB07F573E9}"/>
              </a:ext>
            </a:extLst>
          </p:cNvPr>
          <p:cNvSpPr/>
          <p:nvPr/>
        </p:nvSpPr>
        <p:spPr>
          <a:xfrm rot="10800000" flipV="1">
            <a:off x="9192799" y="4329125"/>
            <a:ext cx="1103652" cy="1054924"/>
          </a:xfrm>
          <a:prstGeom prst="ellipse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996600"/>
              </a:solidFill>
              <a:effectLst/>
              <a:uLnTx/>
              <a:uFillTx/>
              <a:latin typeface="Montserrat Medium" pitchFamily="50" charset="0"/>
              <a:ea typeface="맑은 고딕"/>
            </a:endParaRPr>
          </a:p>
        </p:txBody>
      </p:sp>
      <p:sp>
        <p:nvSpPr>
          <p:cNvPr id="24" name="46 CuadroTexto">
            <a:extLst>
              <a:ext uri="{FF2B5EF4-FFF2-40B4-BE49-F238E27FC236}">
                <a16:creationId xmlns:a16="http://schemas.microsoft.com/office/drawing/2014/main" xmlns="" id="{EF4BBFEA-50D1-37C0-B137-A156B9019661}"/>
              </a:ext>
            </a:extLst>
          </p:cNvPr>
          <p:cNvSpPr txBox="1"/>
          <p:nvPr/>
        </p:nvSpPr>
        <p:spPr>
          <a:xfrm>
            <a:off x="9225099" y="4501387"/>
            <a:ext cx="1083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>
                <a:solidFill>
                  <a:srgbClr val="800000"/>
                </a:solidFill>
                <a:latin typeface="Montserrat Medium" pitchFamily="50" charset="0"/>
              </a:rPr>
              <a:t>12.80%</a:t>
            </a:r>
          </a:p>
        </p:txBody>
      </p:sp>
    </p:spTree>
    <p:extLst>
      <p:ext uri="{BB962C8B-B14F-4D97-AF65-F5344CB8AC3E}">
        <p14:creationId xmlns:p14="http://schemas.microsoft.com/office/powerpoint/2010/main" val="4139273376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1719980" y="1074842"/>
            <a:ext cx="10126721" cy="1270577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4000" dirty="0">
                <a:solidFill>
                  <a:srgbClr val="1E4236"/>
                </a:solidFill>
                <a:latin typeface="Montserrat SemiBold"/>
                <a:cs typeface="Montserrat SemiBold"/>
              </a:rPr>
              <a:t>Departamento Supervisión </a:t>
            </a:r>
          </a:p>
          <a:p>
            <a:pPr algn="r"/>
            <a:r>
              <a:rPr lang="es-ES" sz="4000" dirty="0">
                <a:solidFill>
                  <a:srgbClr val="1E4236"/>
                </a:solidFill>
                <a:latin typeface="Montserrat SemiBold"/>
                <a:cs typeface="Montserrat SemiBold"/>
              </a:rPr>
              <a:t>de Auditoría Patrones </a:t>
            </a:r>
          </a:p>
        </p:txBody>
      </p:sp>
      <p:sp>
        <p:nvSpPr>
          <p:cNvPr id="10" name="Marcador de texto 1">
            <a:extLst>
              <a:ext uri="{FF2B5EF4-FFF2-40B4-BE49-F238E27FC236}">
                <a16:creationId xmlns:a16="http://schemas.microsoft.com/office/drawing/2014/main" xmlns="" id="{9274426F-79E0-ED4B-88FE-02A872D6B181}"/>
              </a:ext>
            </a:extLst>
          </p:cNvPr>
          <p:cNvSpPr txBox="1">
            <a:spLocks/>
          </p:cNvSpPr>
          <p:nvPr/>
        </p:nvSpPr>
        <p:spPr>
          <a:xfrm>
            <a:off x="4263243" y="3330061"/>
            <a:ext cx="7583457" cy="1257731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marL="0" indent="0" algn="ctr" defTabSz="91434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700" kern="1200">
                <a:solidFill>
                  <a:srgbClr val="245C4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756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s-MX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3" y="2345419"/>
            <a:ext cx="4655127" cy="26919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643517" y="2345419"/>
            <a:ext cx="7203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4000" dirty="0">
                <a:solidFill>
                  <a:srgbClr val="800000"/>
                </a:solidFill>
                <a:latin typeface="Montserrat SemiBold" pitchFamily="50" charset="0"/>
              </a:rPr>
              <a:t>Portafolio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279753" y="3435706"/>
            <a:ext cx="5582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sz="2800" dirty="0">
                <a:solidFill>
                  <a:schemeClr val="accent4">
                    <a:lumMod val="50000"/>
                  </a:schemeClr>
                </a:solidFill>
                <a:latin typeface="Montserrat SemiBold" pitchFamily="50" charset="0"/>
              </a:rPr>
              <a:t>OCTUBRE 2023</a:t>
            </a:r>
            <a:endParaRPr lang="es-MX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3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3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4"/>
          <p:cNvSpPr/>
          <p:nvPr/>
        </p:nvSpPr>
        <p:spPr>
          <a:xfrm>
            <a:off x="250269" y="91136"/>
            <a:ext cx="8333013" cy="1077117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1E4236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Montserrat ExtraBold"/>
              </a:rPr>
              <a:t>Indicadores Cualitativos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A17C46"/>
                </a:solidFill>
                <a:effectLst/>
                <a:uLnTx/>
                <a:uFillTx/>
                <a:latin typeface="Montserrat Medium" panose="00000600000000000000" pitchFamily="2" charset="0"/>
                <a:cs typeface="Montserrat ExtraBold"/>
              </a:rPr>
              <a:t>Auditoria a Patrones </a:t>
            </a:r>
            <a:r>
              <a:rPr lang="es-ES" sz="24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octubre</a:t>
            </a:r>
            <a:r>
              <a:rPr kumimoji="0" lang="es-ES" sz="2400" b="1" i="0" u="none" strike="noStrike" kern="1200" cap="none" spc="0" normalizeH="0" noProof="0" dirty="0">
                <a:ln>
                  <a:noFill/>
                </a:ln>
                <a:solidFill>
                  <a:srgbClr val="A17C46"/>
                </a:solidFill>
                <a:effectLst/>
                <a:uLnTx/>
                <a:uFillTx/>
                <a:latin typeface="Montserrat Medium" panose="00000600000000000000" pitchFamily="2" charset="0"/>
                <a:cs typeface="Montserrat ExtraBold"/>
              </a:rPr>
              <a:t> 2023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A17C46"/>
              </a:solidFill>
              <a:effectLst/>
              <a:uLnTx/>
              <a:uFillTx/>
              <a:latin typeface="Montserrat Medium" panose="00000600000000000000" pitchFamily="2" charset="0"/>
              <a:cs typeface="Montserrat ExtraBold"/>
            </a:endParaRPr>
          </a:p>
        </p:txBody>
      </p:sp>
      <p:sp>
        <p:nvSpPr>
          <p:cNvPr id="8" name="Redondear rectángulo de esquina del mismo lado 26"/>
          <p:cNvSpPr/>
          <p:nvPr/>
        </p:nvSpPr>
        <p:spPr>
          <a:xfrm>
            <a:off x="9440055" y="1140031"/>
            <a:ext cx="2596552" cy="4620906"/>
          </a:xfrm>
          <a:prstGeom prst="round2SameRect">
            <a:avLst>
              <a:gd name="adj1" fmla="val 8000"/>
              <a:gd name="adj2" fmla="val 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30%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 Avance en la meta de recaudación secundaria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4% Oportunidad en la validación y notificación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17% Eficacia de los actos de fiscalización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4% Oportunidad y seguimiento en la planeación de las revisiones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4% Celebración de CSER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9% Inventario de revisiones en proceso dentro del plazo normado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13% Proporción de revisiones concluidas por corrección fiscal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9% Oportunidad en la notificación de resoluciones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"/>
              <a:tabLst/>
              <a:defRPr/>
            </a:pP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srgbClr val="666633"/>
                </a:solidFill>
                <a:effectLst/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10% Eficiencia de los actos de fiscalización</a:t>
            </a:r>
          </a:p>
        </p:txBody>
      </p:sp>
      <p:sp>
        <p:nvSpPr>
          <p:cNvPr id="9" name="8 Rectángulo"/>
          <p:cNvSpPr/>
          <p:nvPr/>
        </p:nvSpPr>
        <p:spPr>
          <a:xfrm rot="16200000">
            <a:off x="7865773" y="2754238"/>
            <a:ext cx="2779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A17C46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Montserrat ExtraBold"/>
              </a:rPr>
              <a:t>Ponderación 2023</a:t>
            </a:r>
          </a:p>
        </p:txBody>
      </p:sp>
      <p:grpSp>
        <p:nvGrpSpPr>
          <p:cNvPr id="13" name="12 Grupo"/>
          <p:cNvGrpSpPr/>
          <p:nvPr/>
        </p:nvGrpSpPr>
        <p:grpSpPr>
          <a:xfrm>
            <a:off x="7466040" y="1026075"/>
            <a:ext cx="2400034" cy="959576"/>
            <a:chOff x="12463057" y="2481549"/>
            <a:chExt cx="2173831" cy="959576"/>
          </a:xfrm>
        </p:grpSpPr>
        <p:sp>
          <p:nvSpPr>
            <p:cNvPr id="14" name="13 CuadroTexto"/>
            <p:cNvSpPr txBox="1"/>
            <p:nvPr/>
          </p:nvSpPr>
          <p:spPr>
            <a:xfrm>
              <a:off x="12463057" y="2594739"/>
              <a:ext cx="1683066" cy="846386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SemiBold" pitchFamily="50" charset="0"/>
                  <a:ea typeface="+mn-ea"/>
                  <a:cs typeface="+mn-cs"/>
                </a:rPr>
                <a:t>Ranking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SemiBold" pitchFamily="50" charset="0"/>
                  <a:ea typeface="+mn-ea"/>
                  <a:cs typeface="+mn-cs"/>
                </a:rPr>
                <a:t>Nacional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SemiBold" pitchFamily="50" charset="0"/>
                  <a:ea typeface="+mn-ea"/>
                  <a:cs typeface="+mn-cs"/>
                </a:rPr>
                <a:t>de 35 Delegaciones</a:t>
              </a: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13490620" y="2481549"/>
              <a:ext cx="1146268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5000" b="1" dirty="0">
                  <a:solidFill>
                    <a:srgbClr val="A17C46"/>
                  </a:solidFill>
                  <a:latin typeface="Montserrat SemiBold" pitchFamily="50" charset="0"/>
                </a:rPr>
                <a:t>2</a:t>
              </a:r>
              <a:r>
                <a:rPr kumimoji="0" lang="es-MX" sz="5000" b="1" i="0" u="none" strike="noStrike" kern="1200" cap="none" spc="0" normalizeH="0" baseline="0" noProof="0" dirty="0">
                  <a:ln>
                    <a:noFill/>
                  </a:ln>
                  <a:solidFill>
                    <a:srgbClr val="A17C46"/>
                  </a:solidFill>
                  <a:effectLst/>
                  <a:uLnTx/>
                  <a:uFillTx/>
                  <a:latin typeface="Montserrat SemiBold" pitchFamily="50" charset="0"/>
                  <a:ea typeface="+mn-ea"/>
                  <a:cs typeface="+mn-cs"/>
                </a:rPr>
                <a:t>°</a:t>
              </a:r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6968439" y="693065"/>
            <a:ext cx="2318890" cy="5386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900" b="1" i="0" u="none" strike="noStrike" kern="1200" cap="none" spc="0" normalizeH="0" baseline="0" noProof="0" dirty="0">
                <a:ln>
                  <a:noFill/>
                </a:ln>
                <a:solidFill>
                  <a:srgbClr val="A17C46"/>
                </a:solidFill>
                <a:effectLst/>
                <a:uLnTx/>
                <a:uFillTx/>
                <a:latin typeface="Montserrat SemiBold" pitchFamily="50" charset="0"/>
                <a:ea typeface="+mn-ea"/>
                <a:cs typeface="+mn-cs"/>
              </a:rPr>
              <a:t>Michoacán</a:t>
            </a:r>
          </a:p>
        </p:txBody>
      </p:sp>
      <p:grpSp>
        <p:nvGrpSpPr>
          <p:cNvPr id="19" name="Grupo 7">
            <a:extLst>
              <a:ext uri="{FF2B5EF4-FFF2-40B4-BE49-F238E27FC236}">
                <a16:creationId xmlns:a16="http://schemas.microsoft.com/office/drawing/2014/main" xmlns="" id="{D9DF7D90-9391-AB8A-A0A3-0470D41477C9}"/>
              </a:ext>
            </a:extLst>
          </p:cNvPr>
          <p:cNvGrpSpPr/>
          <p:nvPr/>
        </p:nvGrpSpPr>
        <p:grpSpPr>
          <a:xfrm>
            <a:off x="7978035" y="5743224"/>
            <a:ext cx="688022" cy="523977"/>
            <a:chOff x="3671049" y="5995000"/>
            <a:chExt cx="688022" cy="523977"/>
          </a:xfrm>
        </p:grpSpPr>
        <p:sp>
          <p:nvSpPr>
            <p:cNvPr id="20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3671049" y="5995000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3675092" y="6072322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38</a:t>
              </a:r>
              <a:r>
                <a:rPr kumimoji="0" lang="es-MX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°</a:t>
              </a:r>
            </a:p>
          </p:txBody>
        </p:sp>
      </p:grpSp>
      <p:grpSp>
        <p:nvGrpSpPr>
          <p:cNvPr id="22" name="Grupo 6">
            <a:extLst>
              <a:ext uri="{FF2B5EF4-FFF2-40B4-BE49-F238E27FC236}">
                <a16:creationId xmlns:a16="http://schemas.microsoft.com/office/drawing/2014/main" xmlns="" id="{B973101E-78B9-B18D-0B3A-5879BA103F00}"/>
              </a:ext>
            </a:extLst>
          </p:cNvPr>
          <p:cNvGrpSpPr/>
          <p:nvPr/>
        </p:nvGrpSpPr>
        <p:grpSpPr>
          <a:xfrm>
            <a:off x="2198752" y="5765355"/>
            <a:ext cx="683979" cy="523977"/>
            <a:chOff x="5081143" y="5995001"/>
            <a:chExt cx="683979" cy="523977"/>
          </a:xfrm>
        </p:grpSpPr>
        <p:sp>
          <p:nvSpPr>
            <p:cNvPr id="23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5094352" y="5995001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" name="23 CuadroTexto"/>
            <p:cNvSpPr txBox="1"/>
            <p:nvPr/>
          </p:nvSpPr>
          <p:spPr>
            <a:xfrm>
              <a:off x="5081143" y="6072323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 5</a:t>
              </a:r>
              <a:r>
                <a:rPr kumimoji="0" lang="es-MX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°</a:t>
              </a:r>
            </a:p>
          </p:txBody>
        </p:sp>
      </p:grpSp>
      <p:grpSp>
        <p:nvGrpSpPr>
          <p:cNvPr id="25" name="Grupo 5">
            <a:extLst>
              <a:ext uri="{FF2B5EF4-FFF2-40B4-BE49-F238E27FC236}">
                <a16:creationId xmlns:a16="http://schemas.microsoft.com/office/drawing/2014/main" xmlns="" id="{FE4680FA-0CC9-A0A5-D093-DB022CBF3106}"/>
              </a:ext>
            </a:extLst>
          </p:cNvPr>
          <p:cNvGrpSpPr/>
          <p:nvPr/>
        </p:nvGrpSpPr>
        <p:grpSpPr>
          <a:xfrm>
            <a:off x="3661532" y="5736452"/>
            <a:ext cx="688022" cy="523977"/>
            <a:chOff x="6474579" y="5994999"/>
            <a:chExt cx="688022" cy="523977"/>
          </a:xfrm>
        </p:grpSpPr>
        <p:sp>
          <p:nvSpPr>
            <p:cNvPr id="26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6474579" y="5994999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6478622" y="6072321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b="1" noProof="0" dirty="0">
                  <a:solidFill>
                    <a:srgbClr val="003300"/>
                  </a:solidFill>
                  <a:latin typeface="Montserrat Medium" pitchFamily="50" charset="0"/>
                </a:rPr>
                <a:t> </a:t>
              </a:r>
              <a:r>
                <a:rPr lang="es-MX" b="1" dirty="0">
                  <a:solidFill>
                    <a:srgbClr val="003300"/>
                  </a:solidFill>
                  <a:latin typeface="Montserrat Medium" pitchFamily="50" charset="0"/>
                </a:rPr>
                <a:t>7</a:t>
              </a:r>
              <a:r>
                <a:rPr kumimoji="0" lang="es-MX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°</a:t>
              </a:r>
            </a:p>
          </p:txBody>
        </p:sp>
      </p:grpSp>
      <p:grpSp>
        <p:nvGrpSpPr>
          <p:cNvPr id="28" name="Grupo 3">
            <a:extLst>
              <a:ext uri="{FF2B5EF4-FFF2-40B4-BE49-F238E27FC236}">
                <a16:creationId xmlns:a16="http://schemas.microsoft.com/office/drawing/2014/main" xmlns="" id="{6BDCFFF9-07F3-C148-4A69-751CCEA6DF87}"/>
              </a:ext>
            </a:extLst>
          </p:cNvPr>
          <p:cNvGrpSpPr/>
          <p:nvPr/>
        </p:nvGrpSpPr>
        <p:grpSpPr>
          <a:xfrm>
            <a:off x="6486858" y="5765354"/>
            <a:ext cx="688022" cy="523977"/>
            <a:chOff x="2216005" y="5995000"/>
            <a:chExt cx="688022" cy="523977"/>
          </a:xfrm>
        </p:grpSpPr>
        <p:sp>
          <p:nvSpPr>
            <p:cNvPr id="29" name="타원 41">
              <a:extLst>
                <a:ext uri="{FF2B5EF4-FFF2-40B4-BE49-F238E27FC236}">
                  <a16:creationId xmlns:a16="http://schemas.microsoft.com/office/drawing/2014/main" xmlns="" id="{2D7D0B3F-83F6-4A91-A0F7-E6B962BFDE04}"/>
                </a:ext>
              </a:extLst>
            </p:cNvPr>
            <p:cNvSpPr/>
            <p:nvPr/>
          </p:nvSpPr>
          <p:spPr>
            <a:xfrm rot="10800000">
              <a:off x="2216005" y="5995000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2220048" y="6072322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26°</a:t>
              </a:r>
            </a:p>
          </p:txBody>
        </p:sp>
      </p:grpSp>
      <p:graphicFrame>
        <p:nvGraphicFramePr>
          <p:cNvPr id="31" name="Gráfico 16">
            <a:extLst>
              <a:ext uri="{FF2B5EF4-FFF2-40B4-BE49-F238E27FC236}">
                <a16:creationId xmlns:a16="http://schemas.microsoft.com/office/drawing/2014/main" xmlns="" id="{F1E887BA-F90D-982D-08AE-019593ACCC65}"/>
              </a:ext>
            </a:extLst>
          </p:cNvPr>
          <p:cNvGraphicFramePr/>
          <p:nvPr/>
        </p:nvGraphicFramePr>
        <p:xfrm>
          <a:off x="250269" y="1587780"/>
          <a:ext cx="8940196" cy="443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2" name="Grupo 10">
            <a:extLst>
              <a:ext uri="{FF2B5EF4-FFF2-40B4-BE49-F238E27FC236}">
                <a16:creationId xmlns:a16="http://schemas.microsoft.com/office/drawing/2014/main" xmlns="" id="{456F7BF6-33F8-7764-37B7-32C940F6685A}"/>
              </a:ext>
            </a:extLst>
          </p:cNvPr>
          <p:cNvGrpSpPr/>
          <p:nvPr/>
        </p:nvGrpSpPr>
        <p:grpSpPr>
          <a:xfrm>
            <a:off x="5063404" y="5733009"/>
            <a:ext cx="714512" cy="523977"/>
            <a:chOff x="8849103" y="6168601"/>
            <a:chExt cx="714512" cy="523977"/>
          </a:xfrm>
        </p:grpSpPr>
        <p:sp>
          <p:nvSpPr>
            <p:cNvPr id="33" name="32 CuadroTexto"/>
            <p:cNvSpPr txBox="1"/>
            <p:nvPr/>
          </p:nvSpPr>
          <p:spPr>
            <a:xfrm>
              <a:off x="8879636" y="6263369"/>
              <a:ext cx="683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1200" cap="none" spc="0" normalizeH="0" baseline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19</a:t>
              </a:r>
              <a:r>
                <a:rPr kumimoji="0" lang="es-MX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00"/>
                  </a:solidFill>
                  <a:effectLst/>
                  <a:uLnTx/>
                  <a:uFillTx/>
                  <a:latin typeface="Montserrat Medium" pitchFamily="50" charset="0"/>
                  <a:ea typeface="+mn-ea"/>
                  <a:cs typeface="+mn-cs"/>
                </a:rPr>
                <a:t>°</a:t>
              </a:r>
            </a:p>
          </p:txBody>
        </p:sp>
        <p:sp>
          <p:nvSpPr>
            <p:cNvPr id="34" name="타원 41">
              <a:extLst>
                <a:ext uri="{FF2B5EF4-FFF2-40B4-BE49-F238E27FC236}">
                  <a16:creationId xmlns:a16="http://schemas.microsoft.com/office/drawing/2014/main" xmlns="" id="{0C79D1A1-CE0D-DA39-C4E3-B8C27D495CB5}"/>
                </a:ext>
              </a:extLst>
            </p:cNvPr>
            <p:cNvSpPr/>
            <p:nvPr/>
          </p:nvSpPr>
          <p:spPr>
            <a:xfrm rot="10800000">
              <a:off x="8849103" y="6168601"/>
              <a:ext cx="558631" cy="523977"/>
            </a:xfrm>
            <a:prstGeom prst="ellipse">
              <a:avLst/>
            </a:prstGeom>
            <a:noFill/>
            <a:ln w="28575" cap="flat" cmpd="sng" algn="ctr">
              <a:solidFill>
                <a:srgbClr val="663300"/>
              </a:solidFill>
              <a:prstDash val="sysDot"/>
            </a:ln>
            <a:effectLst/>
          </p:spPr>
          <p:txBody>
            <a:bodyPr rot="0" spcFirstLastPara="0" vertOverflow="overflow" horzOverflow="overflow" vert="horz" wrap="square" lIns="57150" tIns="28575" rIns="5715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088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3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36595" y="6340330"/>
            <a:ext cx="418600" cy="307670"/>
          </a:xfrm>
          <a:prstGeom prst="rect">
            <a:avLst/>
          </a:prstGeom>
        </p:spPr>
        <p:txBody>
          <a:bodyPr wrap="square" lIns="91328" tIns="45667" rIns="91328" bIns="45667">
            <a:spAutoFit/>
          </a:bodyPr>
          <a:lstStyle/>
          <a:p>
            <a:pPr algn="just"/>
            <a:r>
              <a:rPr lang="es-MX" sz="1400" dirty="0">
                <a:solidFill>
                  <a:srgbClr val="003300"/>
                </a:solidFill>
                <a:latin typeface="Montserrat SemiBold" pitchFamily="50" charset="0"/>
                <a:cs typeface="Montserrat Regular"/>
              </a:rPr>
              <a:t>1</a:t>
            </a:r>
            <a:endParaRPr lang="es-ES_tradnl" sz="1400" dirty="0">
              <a:solidFill>
                <a:srgbClr val="003300"/>
              </a:solidFill>
              <a:latin typeface="Montserrat SemiBold" pitchFamily="50" charset="0"/>
              <a:cs typeface="Montserrat Regular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7202" y="219100"/>
            <a:ext cx="10319953" cy="1200228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r>
              <a:rPr lang="es-ES" sz="44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Recaudación Secundaria</a:t>
            </a:r>
          </a:p>
          <a:p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Ingresos por Auditoria a Patrones Octubre 2023</a:t>
            </a:r>
          </a:p>
        </p:txBody>
      </p:sp>
      <p:graphicFrame>
        <p:nvGraphicFramePr>
          <p:cNvPr id="6" name="Gráfico 6"/>
          <p:cNvGraphicFramePr/>
          <p:nvPr/>
        </p:nvGraphicFramePr>
        <p:xfrm>
          <a:off x="172631" y="1469858"/>
          <a:ext cx="10381792" cy="4307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6 Disco magnético"/>
          <p:cNvSpPr/>
          <p:nvPr/>
        </p:nvSpPr>
        <p:spPr>
          <a:xfrm>
            <a:off x="10304090" y="1643632"/>
            <a:ext cx="266131" cy="377478"/>
          </a:xfrm>
          <a:prstGeom prst="flowChartMagneticDisk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Bisel"/>
          <p:cNvSpPr/>
          <p:nvPr/>
        </p:nvSpPr>
        <p:spPr>
          <a:xfrm>
            <a:off x="10371528" y="2274153"/>
            <a:ext cx="198694" cy="302191"/>
          </a:xfrm>
          <a:prstGeom prst="beve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10570221" y="1705057"/>
            <a:ext cx="121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accent6">
                    <a:lumMod val="50000"/>
                  </a:schemeClr>
                </a:solidFill>
                <a:latin typeface="Montserrat SemiBold" pitchFamily="50" charset="0"/>
              </a:rPr>
              <a:t>Meta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0637614" y="2225193"/>
            <a:ext cx="121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 pitchFamily="50" charset="0"/>
              </a:rPr>
              <a:t>Real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0268" y="5878855"/>
            <a:ext cx="95493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bg1">
                    <a:lumMod val="50000"/>
                  </a:schemeClr>
                </a:solidFill>
                <a:latin typeface="Montserrat SemiBold" pitchFamily="50" charset="0"/>
              </a:rPr>
              <a:t>El ingreso de fiscalización es equivalente a un cumplimiento de 116.5% de la meta establecida para el mismo periodo.</a:t>
            </a:r>
          </a:p>
        </p:txBody>
      </p:sp>
    </p:spTree>
    <p:extLst>
      <p:ext uri="{BB962C8B-B14F-4D97-AF65-F5344CB8AC3E}">
        <p14:creationId xmlns:p14="http://schemas.microsoft.com/office/powerpoint/2010/main" val="2309314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4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36595" y="6340330"/>
            <a:ext cx="418600" cy="307670"/>
          </a:xfrm>
          <a:prstGeom prst="rect">
            <a:avLst/>
          </a:prstGeom>
        </p:spPr>
        <p:txBody>
          <a:bodyPr wrap="square" lIns="91328" tIns="45667" rIns="91328" bIns="45667">
            <a:spAutoFit/>
          </a:bodyPr>
          <a:lstStyle/>
          <a:p>
            <a:pPr algn="just"/>
            <a:r>
              <a:rPr lang="es-MX" sz="1400" dirty="0">
                <a:solidFill>
                  <a:srgbClr val="003300"/>
                </a:solidFill>
                <a:latin typeface="Montserrat SemiBold" pitchFamily="50" charset="0"/>
                <a:cs typeface="Montserrat Regular"/>
              </a:rPr>
              <a:t>1</a:t>
            </a:r>
            <a:endParaRPr lang="es-ES_tradnl" sz="1400" dirty="0">
              <a:solidFill>
                <a:srgbClr val="003300"/>
              </a:solidFill>
              <a:latin typeface="Montserrat SemiBold" pitchFamily="50" charset="0"/>
              <a:cs typeface="Montserrat Regular"/>
            </a:endParaRPr>
          </a:p>
        </p:txBody>
      </p:sp>
      <p:graphicFrame>
        <p:nvGraphicFramePr>
          <p:cNvPr id="5" name="Objeto 3">
            <a:extLst>
              <a:ext uri="{FF2B5EF4-FFF2-40B4-BE49-F238E27FC236}">
                <a16:creationId xmlns:a16="http://schemas.microsoft.com/office/drawing/2014/main" xmlns="" id="{23BEA264-CC5C-3D03-65E6-B4622A4000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725" y="1412875"/>
          <a:ext cx="11682413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Worksheet" r:id="rId6" imgW="10782390" imgH="2400419" progId="Excel.Sheet.12">
                  <p:embed/>
                </p:oleObj>
              </mc:Choice>
              <mc:Fallback>
                <p:oleObj name="Worksheet" r:id="rId6" imgW="10782390" imgH="2400419" progId="Excel.Sheet.12">
                  <p:embed/>
                  <p:pic>
                    <p:nvPicPr>
                      <p:cNvPr id="5" name="Objeto 3">
                        <a:extLst>
                          <a:ext uri="{FF2B5EF4-FFF2-40B4-BE49-F238E27FC236}">
                            <a16:creationId xmlns:a16="http://schemas.microsoft.com/office/drawing/2014/main" xmlns="" id="{23BEA264-CC5C-3D03-65E6-B4622A4000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2725" y="1412875"/>
                        <a:ext cx="11682413" cy="3783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4"/>
          <p:cNvSpPr/>
          <p:nvPr/>
        </p:nvSpPr>
        <p:spPr>
          <a:xfrm>
            <a:off x="78828" y="67585"/>
            <a:ext cx="9522372" cy="1077117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>
              <a:defRPr/>
            </a:pPr>
            <a:r>
              <a:rPr lang="es-ES" sz="40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Modelo Integral de Fiscalización</a:t>
            </a:r>
          </a:p>
          <a:p>
            <a:pPr>
              <a:defRPr/>
            </a:pPr>
            <a:r>
              <a:rPr lang="es-MX" sz="24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Seguimiento Actos emitidos </a:t>
            </a:r>
            <a:r>
              <a:rPr lang="es-MX" sz="2400" b="1" dirty="0" err="1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AdPro</a:t>
            </a:r>
            <a:r>
              <a:rPr lang="es-MX" sz="24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 Octubre 2023</a:t>
            </a:r>
          </a:p>
        </p:txBody>
      </p:sp>
      <p:sp>
        <p:nvSpPr>
          <p:cNvPr id="7" name="Freeform 38">
            <a:extLst>
              <a:ext uri="{FF2B5EF4-FFF2-40B4-BE49-F238E27FC236}">
                <a16:creationId xmlns:a16="http://schemas.microsoft.com/office/drawing/2014/main" xmlns="" id="{DF8BD635-35D4-CA45-904A-3A7AA5CC4B73}"/>
              </a:ext>
            </a:extLst>
          </p:cNvPr>
          <p:cNvSpPr>
            <a:spLocks/>
          </p:cNvSpPr>
          <p:nvPr/>
        </p:nvSpPr>
        <p:spPr bwMode="auto">
          <a:xfrm>
            <a:off x="78828" y="1750381"/>
            <a:ext cx="1902371" cy="891396"/>
          </a:xfrm>
          <a:custGeom>
            <a:avLst/>
            <a:gdLst>
              <a:gd name="T0" fmla="*/ 415 w 415"/>
              <a:gd name="T1" fmla="*/ 53 h 142"/>
              <a:gd name="T2" fmla="*/ 361 w 415"/>
              <a:gd name="T3" fmla="*/ 107 h 142"/>
              <a:gd name="T4" fmla="*/ 39 w 415"/>
              <a:gd name="T5" fmla="*/ 107 h 142"/>
              <a:gd name="T6" fmla="*/ 35 w 415"/>
              <a:gd name="T7" fmla="*/ 107 h 142"/>
              <a:gd name="T8" fmla="*/ 32 w 415"/>
              <a:gd name="T9" fmla="*/ 107 h 142"/>
              <a:gd name="T10" fmla="*/ 30 w 415"/>
              <a:gd name="T11" fmla="*/ 108 h 142"/>
              <a:gd name="T12" fmla="*/ 29 w 415"/>
              <a:gd name="T13" fmla="*/ 108 h 142"/>
              <a:gd name="T14" fmla="*/ 27 w 415"/>
              <a:gd name="T15" fmla="*/ 109 h 142"/>
              <a:gd name="T16" fmla="*/ 22 w 415"/>
              <a:gd name="T17" fmla="*/ 110 h 142"/>
              <a:gd name="T18" fmla="*/ 20 w 415"/>
              <a:gd name="T19" fmla="*/ 111 h 142"/>
              <a:gd name="T20" fmla="*/ 19 w 415"/>
              <a:gd name="T21" fmla="*/ 112 h 142"/>
              <a:gd name="T22" fmla="*/ 17 w 415"/>
              <a:gd name="T23" fmla="*/ 113 h 142"/>
              <a:gd name="T24" fmla="*/ 9 w 415"/>
              <a:gd name="T25" fmla="*/ 120 h 142"/>
              <a:gd name="T26" fmla="*/ 7 w 415"/>
              <a:gd name="T27" fmla="*/ 142 h 142"/>
              <a:gd name="T28" fmla="*/ 2 w 415"/>
              <a:gd name="T29" fmla="*/ 129 h 142"/>
              <a:gd name="T30" fmla="*/ 20 w 415"/>
              <a:gd name="T31" fmla="*/ 47 h 142"/>
              <a:gd name="T32" fmla="*/ 93 w 415"/>
              <a:gd name="T33" fmla="*/ 0 h 142"/>
              <a:gd name="T34" fmla="*/ 361 w 415"/>
              <a:gd name="T35" fmla="*/ 0 h 142"/>
              <a:gd name="T36" fmla="*/ 415 w 415"/>
              <a:gd name="T37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5" h="142">
                <a:moveTo>
                  <a:pt x="415" y="53"/>
                </a:moveTo>
                <a:cubicBezTo>
                  <a:pt x="415" y="83"/>
                  <a:pt x="391" y="107"/>
                  <a:pt x="361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8" y="107"/>
                  <a:pt x="36" y="107"/>
                  <a:pt x="35" y="107"/>
                </a:cubicBezTo>
                <a:cubicBezTo>
                  <a:pt x="34" y="107"/>
                  <a:pt x="33" y="107"/>
                  <a:pt x="32" y="107"/>
                </a:cubicBezTo>
                <a:cubicBezTo>
                  <a:pt x="32" y="108"/>
                  <a:pt x="31" y="108"/>
                  <a:pt x="30" y="108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8" y="108"/>
                  <a:pt x="28" y="108"/>
                  <a:pt x="27" y="109"/>
                </a:cubicBezTo>
                <a:cubicBezTo>
                  <a:pt x="25" y="109"/>
                  <a:pt x="24" y="110"/>
                  <a:pt x="22" y="110"/>
                </a:cubicBezTo>
                <a:cubicBezTo>
                  <a:pt x="22" y="111"/>
                  <a:pt x="21" y="111"/>
                  <a:pt x="20" y="111"/>
                </a:cubicBezTo>
                <a:cubicBezTo>
                  <a:pt x="20" y="112"/>
                  <a:pt x="19" y="112"/>
                  <a:pt x="19" y="112"/>
                </a:cubicBezTo>
                <a:cubicBezTo>
                  <a:pt x="18" y="112"/>
                  <a:pt x="18" y="113"/>
                  <a:pt x="17" y="113"/>
                </a:cubicBezTo>
                <a:cubicBezTo>
                  <a:pt x="14" y="115"/>
                  <a:pt x="11" y="117"/>
                  <a:pt x="9" y="120"/>
                </a:cubicBezTo>
                <a:cubicBezTo>
                  <a:pt x="3" y="126"/>
                  <a:pt x="2" y="135"/>
                  <a:pt x="7" y="142"/>
                </a:cubicBezTo>
                <a:cubicBezTo>
                  <a:pt x="4" y="139"/>
                  <a:pt x="3" y="134"/>
                  <a:pt x="2" y="129"/>
                </a:cubicBezTo>
                <a:cubicBezTo>
                  <a:pt x="0" y="105"/>
                  <a:pt x="12" y="66"/>
                  <a:pt x="20" y="47"/>
                </a:cubicBezTo>
                <a:cubicBezTo>
                  <a:pt x="33" y="19"/>
                  <a:pt x="62" y="0"/>
                  <a:pt x="93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91" y="0"/>
                  <a:pt x="415" y="24"/>
                  <a:pt x="415" y="53"/>
                </a:cubicBezTo>
                <a:close/>
              </a:path>
            </a:pathLst>
          </a:custGeom>
          <a:solidFill>
            <a:srgbClr val="002060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kern="0" dirty="0">
                <a:solidFill>
                  <a:schemeClr val="bg1"/>
                </a:solidFill>
                <a:latin typeface="Montserrat SemiBold" panose="00000700000000000000" pitchFamily="2" charset="0"/>
              </a:rPr>
              <a:t>Subdelegación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912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4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36595" y="6340330"/>
            <a:ext cx="418600" cy="307670"/>
          </a:xfrm>
          <a:prstGeom prst="rect">
            <a:avLst/>
          </a:prstGeom>
        </p:spPr>
        <p:txBody>
          <a:bodyPr wrap="square" lIns="91328" tIns="45667" rIns="91328" bIns="45667">
            <a:spAutoFit/>
          </a:bodyPr>
          <a:lstStyle/>
          <a:p>
            <a:pPr algn="just"/>
            <a:r>
              <a:rPr lang="es-MX" sz="1400" dirty="0">
                <a:solidFill>
                  <a:srgbClr val="003300"/>
                </a:solidFill>
                <a:latin typeface="Montserrat SemiBold" pitchFamily="50" charset="0"/>
                <a:cs typeface="Montserrat Regular"/>
              </a:rPr>
              <a:t>1</a:t>
            </a:r>
            <a:endParaRPr lang="es-ES_tradnl" sz="1400" dirty="0">
              <a:solidFill>
                <a:srgbClr val="003300"/>
              </a:solidFill>
              <a:latin typeface="Montserrat SemiBold" pitchFamily="50" charset="0"/>
              <a:cs typeface="Montserrat Regular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8828" y="67585"/>
            <a:ext cx="10197286" cy="1538782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1E4236"/>
                </a:solidFill>
                <a:effectLst/>
                <a:uLnTx/>
                <a:uFillTx/>
                <a:latin typeface="Montserrat Medium" panose="00000600000000000000" pitchFamily="2" charset="0"/>
                <a:ea typeface="+mn-ea"/>
                <a:cs typeface="Montserrat ExtraBold"/>
              </a:rPr>
              <a:t>Modelo Integral de Fiscalización</a:t>
            </a:r>
          </a:p>
          <a:p>
            <a:pPr lvl="0">
              <a:defRPr/>
            </a:pPr>
            <a:r>
              <a:rPr lang="es-MX" sz="24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Seguimiento actos en proceso SICAF Octubre 2023</a:t>
            </a:r>
          </a:p>
          <a:p>
            <a:pPr lvl="0">
              <a:defRPr/>
            </a:pPr>
            <a:endParaRPr lang="es-ES" sz="2800" b="1" dirty="0">
              <a:solidFill>
                <a:srgbClr val="A17C46"/>
              </a:solidFill>
              <a:latin typeface="Montserrat Medium" panose="00000600000000000000" pitchFamily="2" charset="0"/>
              <a:cs typeface="Montserrat ExtraBold"/>
            </a:endParaRPr>
          </a:p>
        </p:txBody>
      </p:sp>
      <p:graphicFrame>
        <p:nvGraphicFramePr>
          <p:cNvPr id="6" name="Objeto 4">
            <a:extLst>
              <a:ext uri="{FF2B5EF4-FFF2-40B4-BE49-F238E27FC236}">
                <a16:creationId xmlns:a16="http://schemas.microsoft.com/office/drawing/2014/main" xmlns="" id="{D61A9027-8599-4449-A95A-61D5752EF9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375" y="1412875"/>
          <a:ext cx="11914188" cy="378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Worksheet" r:id="rId6" imgW="10125097" imgH="2400419" progId="Excel.Sheet.12">
                  <p:embed/>
                </p:oleObj>
              </mc:Choice>
              <mc:Fallback>
                <p:oleObj name="Worksheet" r:id="rId6" imgW="10125097" imgH="2400419" progId="Excel.Sheet.12">
                  <p:embed/>
                  <p:pic>
                    <p:nvPicPr>
                      <p:cNvPr id="6" name="Objeto 4">
                        <a:extLst>
                          <a:ext uri="{FF2B5EF4-FFF2-40B4-BE49-F238E27FC236}">
                            <a16:creationId xmlns:a16="http://schemas.microsoft.com/office/drawing/2014/main" xmlns="" id="{D61A9027-8599-4449-A95A-61D5752EF9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375" y="1412875"/>
                        <a:ext cx="11914188" cy="3783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38">
            <a:extLst>
              <a:ext uri="{FF2B5EF4-FFF2-40B4-BE49-F238E27FC236}">
                <a16:creationId xmlns:a16="http://schemas.microsoft.com/office/drawing/2014/main" xmlns="" id="{58353270-FBA7-E5C9-42FD-8A7EEA3419EF}"/>
              </a:ext>
            </a:extLst>
          </p:cNvPr>
          <p:cNvSpPr>
            <a:spLocks/>
          </p:cNvSpPr>
          <p:nvPr/>
        </p:nvSpPr>
        <p:spPr bwMode="auto">
          <a:xfrm>
            <a:off x="78828" y="1750381"/>
            <a:ext cx="1902371" cy="891396"/>
          </a:xfrm>
          <a:custGeom>
            <a:avLst/>
            <a:gdLst>
              <a:gd name="T0" fmla="*/ 415 w 415"/>
              <a:gd name="T1" fmla="*/ 53 h 142"/>
              <a:gd name="T2" fmla="*/ 361 w 415"/>
              <a:gd name="T3" fmla="*/ 107 h 142"/>
              <a:gd name="T4" fmla="*/ 39 w 415"/>
              <a:gd name="T5" fmla="*/ 107 h 142"/>
              <a:gd name="T6" fmla="*/ 35 w 415"/>
              <a:gd name="T7" fmla="*/ 107 h 142"/>
              <a:gd name="T8" fmla="*/ 32 w 415"/>
              <a:gd name="T9" fmla="*/ 107 h 142"/>
              <a:gd name="T10" fmla="*/ 30 w 415"/>
              <a:gd name="T11" fmla="*/ 108 h 142"/>
              <a:gd name="T12" fmla="*/ 29 w 415"/>
              <a:gd name="T13" fmla="*/ 108 h 142"/>
              <a:gd name="T14" fmla="*/ 27 w 415"/>
              <a:gd name="T15" fmla="*/ 109 h 142"/>
              <a:gd name="T16" fmla="*/ 22 w 415"/>
              <a:gd name="T17" fmla="*/ 110 h 142"/>
              <a:gd name="T18" fmla="*/ 20 w 415"/>
              <a:gd name="T19" fmla="*/ 111 h 142"/>
              <a:gd name="T20" fmla="*/ 19 w 415"/>
              <a:gd name="T21" fmla="*/ 112 h 142"/>
              <a:gd name="T22" fmla="*/ 17 w 415"/>
              <a:gd name="T23" fmla="*/ 113 h 142"/>
              <a:gd name="T24" fmla="*/ 9 w 415"/>
              <a:gd name="T25" fmla="*/ 120 h 142"/>
              <a:gd name="T26" fmla="*/ 7 w 415"/>
              <a:gd name="T27" fmla="*/ 142 h 142"/>
              <a:gd name="T28" fmla="*/ 2 w 415"/>
              <a:gd name="T29" fmla="*/ 129 h 142"/>
              <a:gd name="T30" fmla="*/ 20 w 415"/>
              <a:gd name="T31" fmla="*/ 47 h 142"/>
              <a:gd name="T32" fmla="*/ 93 w 415"/>
              <a:gd name="T33" fmla="*/ 0 h 142"/>
              <a:gd name="T34" fmla="*/ 361 w 415"/>
              <a:gd name="T35" fmla="*/ 0 h 142"/>
              <a:gd name="T36" fmla="*/ 415 w 415"/>
              <a:gd name="T37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5" h="142">
                <a:moveTo>
                  <a:pt x="415" y="53"/>
                </a:moveTo>
                <a:cubicBezTo>
                  <a:pt x="415" y="83"/>
                  <a:pt x="391" y="107"/>
                  <a:pt x="361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8" y="107"/>
                  <a:pt x="36" y="107"/>
                  <a:pt x="35" y="107"/>
                </a:cubicBezTo>
                <a:cubicBezTo>
                  <a:pt x="34" y="107"/>
                  <a:pt x="33" y="107"/>
                  <a:pt x="32" y="107"/>
                </a:cubicBezTo>
                <a:cubicBezTo>
                  <a:pt x="32" y="108"/>
                  <a:pt x="31" y="108"/>
                  <a:pt x="30" y="108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8" y="108"/>
                  <a:pt x="28" y="108"/>
                  <a:pt x="27" y="109"/>
                </a:cubicBezTo>
                <a:cubicBezTo>
                  <a:pt x="25" y="109"/>
                  <a:pt x="24" y="110"/>
                  <a:pt x="22" y="110"/>
                </a:cubicBezTo>
                <a:cubicBezTo>
                  <a:pt x="22" y="111"/>
                  <a:pt x="21" y="111"/>
                  <a:pt x="20" y="111"/>
                </a:cubicBezTo>
                <a:cubicBezTo>
                  <a:pt x="20" y="112"/>
                  <a:pt x="19" y="112"/>
                  <a:pt x="19" y="112"/>
                </a:cubicBezTo>
                <a:cubicBezTo>
                  <a:pt x="18" y="112"/>
                  <a:pt x="18" y="113"/>
                  <a:pt x="17" y="113"/>
                </a:cubicBezTo>
                <a:cubicBezTo>
                  <a:pt x="14" y="115"/>
                  <a:pt x="11" y="117"/>
                  <a:pt x="9" y="120"/>
                </a:cubicBezTo>
                <a:cubicBezTo>
                  <a:pt x="3" y="126"/>
                  <a:pt x="2" y="135"/>
                  <a:pt x="7" y="142"/>
                </a:cubicBezTo>
                <a:cubicBezTo>
                  <a:pt x="4" y="139"/>
                  <a:pt x="3" y="134"/>
                  <a:pt x="2" y="129"/>
                </a:cubicBezTo>
                <a:cubicBezTo>
                  <a:pt x="0" y="105"/>
                  <a:pt x="12" y="66"/>
                  <a:pt x="20" y="47"/>
                </a:cubicBezTo>
                <a:cubicBezTo>
                  <a:pt x="33" y="19"/>
                  <a:pt x="62" y="0"/>
                  <a:pt x="93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91" y="0"/>
                  <a:pt x="415" y="24"/>
                  <a:pt x="415" y="53"/>
                </a:cubicBezTo>
                <a:close/>
              </a:path>
            </a:pathLst>
          </a:custGeom>
          <a:solidFill>
            <a:srgbClr val="002060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kern="0" dirty="0">
                <a:solidFill>
                  <a:schemeClr val="bg1"/>
                </a:solidFill>
                <a:latin typeface="Montserrat SemiBold" panose="00000700000000000000" pitchFamily="2" charset="0"/>
              </a:rPr>
              <a:t>Subdelegación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190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4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36595" y="6340330"/>
            <a:ext cx="418600" cy="307670"/>
          </a:xfrm>
          <a:prstGeom prst="rect">
            <a:avLst/>
          </a:prstGeom>
        </p:spPr>
        <p:txBody>
          <a:bodyPr wrap="square" lIns="91328" tIns="45667" rIns="91328" bIns="45667">
            <a:spAutoFit/>
          </a:bodyPr>
          <a:lstStyle/>
          <a:p>
            <a:pPr algn="just"/>
            <a:r>
              <a:rPr lang="es-MX" sz="1400" dirty="0">
                <a:solidFill>
                  <a:srgbClr val="003300"/>
                </a:solidFill>
                <a:latin typeface="Montserrat SemiBold" pitchFamily="50" charset="0"/>
                <a:cs typeface="Montserrat Regular"/>
              </a:rPr>
              <a:t>1</a:t>
            </a:r>
            <a:endParaRPr lang="es-ES_tradnl" sz="1400" dirty="0">
              <a:solidFill>
                <a:srgbClr val="003300"/>
              </a:solidFill>
              <a:latin typeface="Montserrat SemiBold" pitchFamily="50" charset="0"/>
              <a:cs typeface="Montserrat Regular"/>
            </a:endParaRPr>
          </a:p>
        </p:txBody>
      </p:sp>
      <p:graphicFrame>
        <p:nvGraphicFramePr>
          <p:cNvPr id="5" name="Objeto 1">
            <a:extLst>
              <a:ext uri="{FF2B5EF4-FFF2-40B4-BE49-F238E27FC236}">
                <a16:creationId xmlns:a16="http://schemas.microsoft.com/office/drawing/2014/main" xmlns="" id="{AFE00437-6311-036C-D7F2-7760A2DF72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1182688"/>
          <a:ext cx="11768138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Worksheet" r:id="rId6" imgW="8753497" imgH="2286080" progId="Excel.Sheet.12">
                  <p:embed/>
                </p:oleObj>
              </mc:Choice>
              <mc:Fallback>
                <p:oleObj name="Worksheet" r:id="rId6" imgW="8753497" imgH="2286080" progId="Excel.Sheet.12">
                  <p:embed/>
                  <p:pic>
                    <p:nvPicPr>
                      <p:cNvPr id="5" name="Objeto 1">
                        <a:extLst>
                          <a:ext uri="{FF2B5EF4-FFF2-40B4-BE49-F238E27FC236}">
                            <a16:creationId xmlns:a16="http://schemas.microsoft.com/office/drawing/2014/main" xmlns="" id="{AFE00437-6311-036C-D7F2-7760A2DF72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3200" y="1182688"/>
                        <a:ext cx="11768138" cy="394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ángulo 4"/>
          <p:cNvSpPr/>
          <p:nvPr/>
        </p:nvSpPr>
        <p:spPr>
          <a:xfrm>
            <a:off x="78828" y="67585"/>
            <a:ext cx="10453101" cy="1046339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>
              <a:defRPr/>
            </a:pPr>
            <a:r>
              <a:rPr lang="es-ES" sz="4000" b="1" dirty="0">
                <a:solidFill>
                  <a:srgbClr val="1E4236"/>
                </a:solidFill>
                <a:latin typeface="Montserrat Medium" panose="00000600000000000000" pitchFamily="2" charset="0"/>
              </a:rPr>
              <a:t>Modelo Integral de Fiscalización</a:t>
            </a:r>
          </a:p>
          <a:p>
            <a:pPr>
              <a:defRPr/>
            </a:pPr>
            <a:r>
              <a:rPr lang="es-ES" sz="22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Seguimiento Ejecución Obras Construcción Octubre 2023</a:t>
            </a:r>
          </a:p>
        </p:txBody>
      </p:sp>
      <p:sp>
        <p:nvSpPr>
          <p:cNvPr id="7" name="Freeform 38">
            <a:extLst>
              <a:ext uri="{FF2B5EF4-FFF2-40B4-BE49-F238E27FC236}">
                <a16:creationId xmlns:a16="http://schemas.microsoft.com/office/drawing/2014/main" xmlns="" id="{0A4A62A9-A52C-1387-93EF-52A1A3A926A3}"/>
              </a:ext>
            </a:extLst>
          </p:cNvPr>
          <p:cNvSpPr>
            <a:spLocks/>
          </p:cNvSpPr>
          <p:nvPr/>
        </p:nvSpPr>
        <p:spPr bwMode="auto">
          <a:xfrm>
            <a:off x="300501" y="1570272"/>
            <a:ext cx="1902371" cy="891396"/>
          </a:xfrm>
          <a:custGeom>
            <a:avLst/>
            <a:gdLst>
              <a:gd name="T0" fmla="*/ 415 w 415"/>
              <a:gd name="T1" fmla="*/ 53 h 142"/>
              <a:gd name="T2" fmla="*/ 361 w 415"/>
              <a:gd name="T3" fmla="*/ 107 h 142"/>
              <a:gd name="T4" fmla="*/ 39 w 415"/>
              <a:gd name="T5" fmla="*/ 107 h 142"/>
              <a:gd name="T6" fmla="*/ 35 w 415"/>
              <a:gd name="T7" fmla="*/ 107 h 142"/>
              <a:gd name="T8" fmla="*/ 32 w 415"/>
              <a:gd name="T9" fmla="*/ 107 h 142"/>
              <a:gd name="T10" fmla="*/ 30 w 415"/>
              <a:gd name="T11" fmla="*/ 108 h 142"/>
              <a:gd name="T12" fmla="*/ 29 w 415"/>
              <a:gd name="T13" fmla="*/ 108 h 142"/>
              <a:gd name="T14" fmla="*/ 27 w 415"/>
              <a:gd name="T15" fmla="*/ 109 h 142"/>
              <a:gd name="T16" fmla="*/ 22 w 415"/>
              <a:gd name="T17" fmla="*/ 110 h 142"/>
              <a:gd name="T18" fmla="*/ 20 w 415"/>
              <a:gd name="T19" fmla="*/ 111 h 142"/>
              <a:gd name="T20" fmla="*/ 19 w 415"/>
              <a:gd name="T21" fmla="*/ 112 h 142"/>
              <a:gd name="T22" fmla="*/ 17 w 415"/>
              <a:gd name="T23" fmla="*/ 113 h 142"/>
              <a:gd name="T24" fmla="*/ 9 w 415"/>
              <a:gd name="T25" fmla="*/ 120 h 142"/>
              <a:gd name="T26" fmla="*/ 7 w 415"/>
              <a:gd name="T27" fmla="*/ 142 h 142"/>
              <a:gd name="T28" fmla="*/ 2 w 415"/>
              <a:gd name="T29" fmla="*/ 129 h 142"/>
              <a:gd name="T30" fmla="*/ 20 w 415"/>
              <a:gd name="T31" fmla="*/ 47 h 142"/>
              <a:gd name="T32" fmla="*/ 93 w 415"/>
              <a:gd name="T33" fmla="*/ 0 h 142"/>
              <a:gd name="T34" fmla="*/ 361 w 415"/>
              <a:gd name="T35" fmla="*/ 0 h 142"/>
              <a:gd name="T36" fmla="*/ 415 w 415"/>
              <a:gd name="T37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5" h="142">
                <a:moveTo>
                  <a:pt x="415" y="53"/>
                </a:moveTo>
                <a:cubicBezTo>
                  <a:pt x="415" y="83"/>
                  <a:pt x="391" y="107"/>
                  <a:pt x="361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8" y="107"/>
                  <a:pt x="36" y="107"/>
                  <a:pt x="35" y="107"/>
                </a:cubicBezTo>
                <a:cubicBezTo>
                  <a:pt x="34" y="107"/>
                  <a:pt x="33" y="107"/>
                  <a:pt x="32" y="107"/>
                </a:cubicBezTo>
                <a:cubicBezTo>
                  <a:pt x="32" y="108"/>
                  <a:pt x="31" y="108"/>
                  <a:pt x="30" y="108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8" y="108"/>
                  <a:pt x="28" y="108"/>
                  <a:pt x="27" y="109"/>
                </a:cubicBezTo>
                <a:cubicBezTo>
                  <a:pt x="25" y="109"/>
                  <a:pt x="24" y="110"/>
                  <a:pt x="22" y="110"/>
                </a:cubicBezTo>
                <a:cubicBezTo>
                  <a:pt x="22" y="111"/>
                  <a:pt x="21" y="111"/>
                  <a:pt x="20" y="111"/>
                </a:cubicBezTo>
                <a:cubicBezTo>
                  <a:pt x="20" y="112"/>
                  <a:pt x="19" y="112"/>
                  <a:pt x="19" y="112"/>
                </a:cubicBezTo>
                <a:cubicBezTo>
                  <a:pt x="18" y="112"/>
                  <a:pt x="18" y="113"/>
                  <a:pt x="17" y="113"/>
                </a:cubicBezTo>
                <a:cubicBezTo>
                  <a:pt x="14" y="115"/>
                  <a:pt x="11" y="117"/>
                  <a:pt x="9" y="120"/>
                </a:cubicBezTo>
                <a:cubicBezTo>
                  <a:pt x="3" y="126"/>
                  <a:pt x="2" y="135"/>
                  <a:pt x="7" y="142"/>
                </a:cubicBezTo>
                <a:cubicBezTo>
                  <a:pt x="4" y="139"/>
                  <a:pt x="3" y="134"/>
                  <a:pt x="2" y="129"/>
                </a:cubicBezTo>
                <a:cubicBezTo>
                  <a:pt x="0" y="105"/>
                  <a:pt x="12" y="66"/>
                  <a:pt x="20" y="47"/>
                </a:cubicBezTo>
                <a:cubicBezTo>
                  <a:pt x="33" y="19"/>
                  <a:pt x="62" y="0"/>
                  <a:pt x="93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91" y="0"/>
                  <a:pt x="415" y="24"/>
                  <a:pt x="415" y="53"/>
                </a:cubicBezTo>
                <a:close/>
              </a:path>
            </a:pathLst>
          </a:custGeom>
          <a:solidFill>
            <a:srgbClr val="002060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kern="0" dirty="0">
                <a:solidFill>
                  <a:schemeClr val="bg1"/>
                </a:solidFill>
                <a:latin typeface="Montserrat SemiBold" panose="00000700000000000000" pitchFamily="2" charset="0"/>
              </a:rPr>
              <a:t>Subdelegación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/>
          <p:nvPr/>
        </p:nvPicPr>
        <p:blipFill>
          <a:blip r:embed="rId4"/>
          <a:srcRect l="2817" r="2817"/>
          <a:stretch>
            <a:fillRect/>
          </a:stretch>
        </p:blipFill>
        <p:spPr bwMode="auto">
          <a:xfrm>
            <a:off x="9084624" y="190320"/>
            <a:ext cx="2561644" cy="949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t="76663" r="3973" b="11669"/>
          <a:stretch/>
        </p:blipFill>
        <p:spPr bwMode="auto">
          <a:xfrm>
            <a:off x="10345479" y="5939513"/>
            <a:ext cx="1397507" cy="65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36595" y="6340330"/>
            <a:ext cx="418600" cy="307670"/>
          </a:xfrm>
          <a:prstGeom prst="rect">
            <a:avLst/>
          </a:prstGeom>
        </p:spPr>
        <p:txBody>
          <a:bodyPr wrap="square" lIns="91328" tIns="45667" rIns="91328" bIns="45667">
            <a:spAutoFit/>
          </a:bodyPr>
          <a:lstStyle/>
          <a:p>
            <a:pPr algn="just"/>
            <a:r>
              <a:rPr lang="es-MX" sz="1400" dirty="0">
                <a:solidFill>
                  <a:srgbClr val="003300"/>
                </a:solidFill>
                <a:latin typeface="Montserrat SemiBold" pitchFamily="50" charset="0"/>
                <a:cs typeface="Montserrat Regular"/>
              </a:rPr>
              <a:t>1</a:t>
            </a:r>
            <a:endParaRPr lang="es-ES_tradnl" sz="1400" dirty="0">
              <a:solidFill>
                <a:srgbClr val="003300"/>
              </a:solidFill>
              <a:latin typeface="Montserrat SemiBold" pitchFamily="50" charset="0"/>
              <a:cs typeface="Montserrat Regular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8828" y="67585"/>
            <a:ext cx="9136117" cy="1138672"/>
          </a:xfrm>
          <a:prstGeom prst="rect">
            <a:avLst/>
          </a:prstGeom>
        </p:spPr>
        <p:txBody>
          <a:bodyPr wrap="square" lIns="91334" tIns="45670" rIns="91334" bIns="45670">
            <a:spAutoFit/>
          </a:bodyPr>
          <a:lstStyle/>
          <a:p>
            <a:pPr>
              <a:defRPr/>
            </a:pPr>
            <a:r>
              <a:rPr lang="es-ES" sz="4000" b="1" dirty="0">
                <a:solidFill>
                  <a:srgbClr val="1E4236"/>
                </a:solidFill>
                <a:latin typeface="Montserrat Medium" panose="00000600000000000000" pitchFamily="2" charset="0"/>
                <a:cs typeface="Montserrat ExtraBold"/>
              </a:rPr>
              <a:t>Modelo Integral de Fiscalización</a:t>
            </a:r>
          </a:p>
          <a:p>
            <a:pPr>
              <a:defRPr/>
            </a:pPr>
            <a:r>
              <a:rPr lang="es-ES" sz="2800" b="1" dirty="0">
                <a:solidFill>
                  <a:srgbClr val="A17C46"/>
                </a:solidFill>
                <a:latin typeface="Montserrat Medium" panose="00000600000000000000" pitchFamily="2" charset="0"/>
                <a:cs typeface="Montserrat ExtraBold"/>
              </a:rPr>
              <a:t>Seguimiento SIDEIMSS 25 Octubre 2023</a:t>
            </a:r>
          </a:p>
        </p:txBody>
      </p:sp>
      <p:graphicFrame>
        <p:nvGraphicFramePr>
          <p:cNvPr id="6" name="Objeto 2">
            <a:extLst>
              <a:ext uri="{FF2B5EF4-FFF2-40B4-BE49-F238E27FC236}">
                <a16:creationId xmlns:a16="http://schemas.microsoft.com/office/drawing/2014/main" xmlns="" id="{C023C6EA-5730-8186-6E7A-04047DD619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2675" y="1408113"/>
          <a:ext cx="9118600" cy="396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Worksheet" r:id="rId6" imgW="4848113" imgH="2286080" progId="Excel.Sheet.12">
                  <p:embed/>
                </p:oleObj>
              </mc:Choice>
              <mc:Fallback>
                <p:oleObj name="Worksheet" r:id="rId6" imgW="4848113" imgH="2286080" progId="Excel.Sheet.12">
                  <p:embed/>
                  <p:pic>
                    <p:nvPicPr>
                      <p:cNvPr id="6" name="Objeto 2">
                        <a:extLst>
                          <a:ext uri="{FF2B5EF4-FFF2-40B4-BE49-F238E27FC236}">
                            <a16:creationId xmlns:a16="http://schemas.microsoft.com/office/drawing/2014/main" xmlns="" id="{C023C6EA-5730-8186-6E7A-04047DD619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82675" y="1408113"/>
                        <a:ext cx="9118600" cy="396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38">
            <a:extLst>
              <a:ext uri="{FF2B5EF4-FFF2-40B4-BE49-F238E27FC236}">
                <a16:creationId xmlns:a16="http://schemas.microsoft.com/office/drawing/2014/main" xmlns="" id="{EB08F1AE-E3BE-BD08-5E4D-9D8613B1A536}"/>
              </a:ext>
            </a:extLst>
          </p:cNvPr>
          <p:cNvSpPr>
            <a:spLocks/>
          </p:cNvSpPr>
          <p:nvPr/>
        </p:nvSpPr>
        <p:spPr bwMode="auto">
          <a:xfrm>
            <a:off x="1206501" y="1533037"/>
            <a:ext cx="1902371" cy="891396"/>
          </a:xfrm>
          <a:custGeom>
            <a:avLst/>
            <a:gdLst>
              <a:gd name="T0" fmla="*/ 415 w 415"/>
              <a:gd name="T1" fmla="*/ 53 h 142"/>
              <a:gd name="T2" fmla="*/ 361 w 415"/>
              <a:gd name="T3" fmla="*/ 107 h 142"/>
              <a:gd name="T4" fmla="*/ 39 w 415"/>
              <a:gd name="T5" fmla="*/ 107 h 142"/>
              <a:gd name="T6" fmla="*/ 35 w 415"/>
              <a:gd name="T7" fmla="*/ 107 h 142"/>
              <a:gd name="T8" fmla="*/ 32 w 415"/>
              <a:gd name="T9" fmla="*/ 107 h 142"/>
              <a:gd name="T10" fmla="*/ 30 w 415"/>
              <a:gd name="T11" fmla="*/ 108 h 142"/>
              <a:gd name="T12" fmla="*/ 29 w 415"/>
              <a:gd name="T13" fmla="*/ 108 h 142"/>
              <a:gd name="T14" fmla="*/ 27 w 415"/>
              <a:gd name="T15" fmla="*/ 109 h 142"/>
              <a:gd name="T16" fmla="*/ 22 w 415"/>
              <a:gd name="T17" fmla="*/ 110 h 142"/>
              <a:gd name="T18" fmla="*/ 20 w 415"/>
              <a:gd name="T19" fmla="*/ 111 h 142"/>
              <a:gd name="T20" fmla="*/ 19 w 415"/>
              <a:gd name="T21" fmla="*/ 112 h 142"/>
              <a:gd name="T22" fmla="*/ 17 w 415"/>
              <a:gd name="T23" fmla="*/ 113 h 142"/>
              <a:gd name="T24" fmla="*/ 9 w 415"/>
              <a:gd name="T25" fmla="*/ 120 h 142"/>
              <a:gd name="T26" fmla="*/ 7 w 415"/>
              <a:gd name="T27" fmla="*/ 142 h 142"/>
              <a:gd name="T28" fmla="*/ 2 w 415"/>
              <a:gd name="T29" fmla="*/ 129 h 142"/>
              <a:gd name="T30" fmla="*/ 20 w 415"/>
              <a:gd name="T31" fmla="*/ 47 h 142"/>
              <a:gd name="T32" fmla="*/ 93 w 415"/>
              <a:gd name="T33" fmla="*/ 0 h 142"/>
              <a:gd name="T34" fmla="*/ 361 w 415"/>
              <a:gd name="T35" fmla="*/ 0 h 142"/>
              <a:gd name="T36" fmla="*/ 415 w 415"/>
              <a:gd name="T37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5" h="142">
                <a:moveTo>
                  <a:pt x="415" y="53"/>
                </a:moveTo>
                <a:cubicBezTo>
                  <a:pt x="415" y="83"/>
                  <a:pt x="391" y="107"/>
                  <a:pt x="361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8" y="107"/>
                  <a:pt x="36" y="107"/>
                  <a:pt x="35" y="107"/>
                </a:cubicBezTo>
                <a:cubicBezTo>
                  <a:pt x="34" y="107"/>
                  <a:pt x="33" y="107"/>
                  <a:pt x="32" y="107"/>
                </a:cubicBezTo>
                <a:cubicBezTo>
                  <a:pt x="32" y="108"/>
                  <a:pt x="31" y="108"/>
                  <a:pt x="30" y="108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28" y="108"/>
                  <a:pt x="28" y="108"/>
                  <a:pt x="27" y="109"/>
                </a:cubicBezTo>
                <a:cubicBezTo>
                  <a:pt x="25" y="109"/>
                  <a:pt x="24" y="110"/>
                  <a:pt x="22" y="110"/>
                </a:cubicBezTo>
                <a:cubicBezTo>
                  <a:pt x="22" y="111"/>
                  <a:pt x="21" y="111"/>
                  <a:pt x="20" y="111"/>
                </a:cubicBezTo>
                <a:cubicBezTo>
                  <a:pt x="20" y="112"/>
                  <a:pt x="19" y="112"/>
                  <a:pt x="19" y="112"/>
                </a:cubicBezTo>
                <a:cubicBezTo>
                  <a:pt x="18" y="112"/>
                  <a:pt x="18" y="113"/>
                  <a:pt x="17" y="113"/>
                </a:cubicBezTo>
                <a:cubicBezTo>
                  <a:pt x="14" y="115"/>
                  <a:pt x="11" y="117"/>
                  <a:pt x="9" y="120"/>
                </a:cubicBezTo>
                <a:cubicBezTo>
                  <a:pt x="3" y="126"/>
                  <a:pt x="2" y="135"/>
                  <a:pt x="7" y="142"/>
                </a:cubicBezTo>
                <a:cubicBezTo>
                  <a:pt x="4" y="139"/>
                  <a:pt x="3" y="134"/>
                  <a:pt x="2" y="129"/>
                </a:cubicBezTo>
                <a:cubicBezTo>
                  <a:pt x="0" y="105"/>
                  <a:pt x="12" y="66"/>
                  <a:pt x="20" y="47"/>
                </a:cubicBezTo>
                <a:cubicBezTo>
                  <a:pt x="33" y="19"/>
                  <a:pt x="62" y="0"/>
                  <a:pt x="93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91" y="0"/>
                  <a:pt x="415" y="24"/>
                  <a:pt x="415" y="53"/>
                </a:cubicBezTo>
                <a:close/>
              </a:path>
            </a:pathLst>
          </a:custGeom>
          <a:solidFill>
            <a:srgbClr val="002060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kern="0" dirty="0">
                <a:solidFill>
                  <a:schemeClr val="bg1"/>
                </a:solidFill>
                <a:latin typeface="Montserrat SemiBold" panose="00000700000000000000" pitchFamily="2" charset="0"/>
              </a:rPr>
              <a:t>Subdelegación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734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ado 1">
    <a:majorFont>
      <a:latin typeface="Calibri"/>
      <a:ea typeface=""/>
      <a:cs typeface=""/>
    </a:majorFont>
    <a:minorFont>
      <a:latin typeface="Helvetic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ado 1">
    <a:majorFont>
      <a:latin typeface="Calibri"/>
      <a:ea typeface=""/>
      <a:cs typeface=""/>
    </a:majorFont>
    <a:minorFont>
      <a:latin typeface="Helvetic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ado 1">
    <a:majorFont>
      <a:latin typeface="Calibri"/>
      <a:ea typeface=""/>
      <a:cs typeface=""/>
    </a:majorFont>
    <a:minorFont>
      <a:latin typeface="Helvetic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ado 1">
    <a:majorFont>
      <a:latin typeface="Calibri"/>
      <a:ea typeface=""/>
      <a:cs typeface=""/>
    </a:majorFont>
    <a:minorFont>
      <a:latin typeface="Helvetic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ersonalizado 1">
    <a:majorFont>
      <a:latin typeface="Calibri"/>
      <a:ea typeface=""/>
      <a:cs typeface=""/>
    </a:majorFont>
    <a:minorFont>
      <a:latin typeface="Helvetic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45615</TotalTime>
  <Words>2512</Words>
  <Application>Microsoft Office PowerPoint</Application>
  <PresentationFormat>Personalizado</PresentationFormat>
  <Paragraphs>676</Paragraphs>
  <Slides>41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48" baseType="lpstr">
      <vt:lpstr>Tema de Office</vt:lpstr>
      <vt:lpstr>2_Tema de Office</vt:lpstr>
      <vt:lpstr>1_Tema de Office</vt:lpstr>
      <vt:lpstr>3_Tema de Office</vt:lpstr>
      <vt:lpstr>5_Tema de Office</vt:lpstr>
      <vt:lpstr>Worksheet</vt:lpstr>
      <vt:lpstr>Hoja de cálculo de Microsoft Excel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Luis Alberto Velasco Huerta</cp:lastModifiedBy>
  <cp:revision>919</cp:revision>
  <cp:lastPrinted>2022-04-25T20:32:48Z</cp:lastPrinted>
  <dcterms:created xsi:type="dcterms:W3CDTF">2021-12-30T20:32:01Z</dcterms:created>
  <dcterms:modified xsi:type="dcterms:W3CDTF">2024-01-23T16:14:18Z</dcterms:modified>
</cp:coreProperties>
</file>